
<file path=[Content_Types].xml><?xml version="1.0" encoding="utf-8"?>
<Types xmlns="http://schemas.openxmlformats.org/package/2006/content-types">
  <Default Extension="jpeg" ContentType="image/jpeg"/>
  <Default Extension="xlsx" ContentType="application/vnd.openxmlformats-officedocument.spreadsheetml.sheet"/>
  <Default Extension="bin" ContentType="application/vnd.openxmlformats-officedocument.oleObject"/>
  <Default Extension="wav" ContentType="audio/x-wav"/>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colors6.xml" ContentType="application/vnd.ms-office.chartcolorstyle+xml"/>
  <Override PartName="/ppt/charts/colors7.xml" ContentType="application/vnd.ms-office.chartcolorstyle+xml"/>
  <Override PartName="/ppt/charts/colors8.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charts/style6.xml" ContentType="application/vnd.ms-office.chartstyle+xml"/>
  <Override PartName="/ppt/charts/style7.xml" ContentType="application/vnd.ms-office.chartstyle+xml"/>
  <Override PartName="/ppt/charts/style8.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56" r:id="rId3"/>
    <p:sldId id="257" r:id="rId4"/>
    <p:sldId id="261" r:id="rId5"/>
    <p:sldId id="270" r:id="rId6"/>
    <p:sldId id="271" r:id="rId8"/>
    <p:sldId id="266" r:id="rId9"/>
    <p:sldId id="267" r:id="rId10"/>
    <p:sldId id="272" r:id="rId11"/>
    <p:sldId id="273" r:id="rId12"/>
    <p:sldId id="274" r:id="rId13"/>
    <p:sldId id="275" r:id="rId14"/>
    <p:sldId id="276" r:id="rId15"/>
    <p:sldId id="262" r:id="rId16"/>
    <p:sldId id="279" r:id="rId17"/>
    <p:sldId id="284" r:id="rId18"/>
    <p:sldId id="286" r:id="rId19"/>
    <p:sldId id="277" r:id="rId20"/>
    <p:sldId id="285" r:id="rId21"/>
    <p:sldId id="278" r:id="rId22"/>
    <p:sldId id="280" r:id="rId23"/>
    <p:sldId id="287" r:id="rId24"/>
    <p:sldId id="283" r:id="rId25"/>
    <p:sldId id="281" r:id="rId26"/>
    <p:sldId id="282" r:id="rId27"/>
    <p:sldId id="288"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0" autoAdjust="0"/>
    <p:restoredTop sz="94660"/>
  </p:normalViewPr>
  <p:slideViewPr>
    <p:cSldViewPr snapToGrid="0" showGuides="1">
      <p:cViewPr varScale="1">
        <p:scale>
          <a:sx n="72" d="100"/>
          <a:sy n="72" d="100"/>
        </p:scale>
        <p:origin x="413"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embeddings/oleObject1.bin"/></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3.xlsx"/></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package" Target="../embeddings/Workbook4.xlsx"/></Relationships>
</file>

<file path=ppt/charts/_rels/chart6.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package" Target="../embeddings/Workbook5.xlsx"/></Relationships>
</file>

<file path=ppt/charts/_rels/chart7.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package" Target="../embeddings/Workbook6.xlsx"/></Relationships>
</file>

<file path=ppt/charts/_rels/chart8.xml.rels><?xml version="1.0" encoding="UTF-8" standalone="yes"?>
<Relationships xmlns="http://schemas.openxmlformats.org/package/2006/relationships"><Relationship Id="rId3" Type="http://schemas.microsoft.com/office/2011/relationships/chartColorStyle" Target="colors8.xml"/><Relationship Id="rId2" Type="http://schemas.microsoft.com/office/2011/relationships/chartStyle" Target="style8.xml"/><Relationship Id="rId1" Type="http://schemas.openxmlformats.org/officeDocument/2006/relationships/package" Target="../embeddings/Workbook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6162013051002"/>
          <c:y val="0.0417011936529591"/>
          <c:w val="0.558530755442555"/>
          <c:h val="0.837796021370303"/>
        </c:manualLayout>
      </c:layout>
      <c:radarChart>
        <c:radarStyle val="marker"/>
        <c:varyColors val="0"/>
        <c:ser>
          <c:idx val="0"/>
          <c:order val="0"/>
          <c:tx>
            <c:strRef>
              <c:f>Sheet1!$B$1</c:f>
              <c:strCache>
                <c:ptCount val="1"/>
                <c:pt idx="0">
                  <c:v>系列 1</c:v>
                </c:pt>
              </c:strCache>
            </c:strRef>
          </c:tx>
          <c:spPr>
            <a:ln w="76200" cap="rnd">
              <a:solidFill>
                <a:schemeClr val="bg1"/>
              </a:solidFill>
              <a:round/>
            </a:ln>
            <a:effectLst>
              <a:outerShdw blurRad="63500" sx="101000" sy="101000" algn="ctr" rotWithShape="0">
                <a:schemeClr val="tx1">
                  <a:lumMod val="85000"/>
                  <a:lumOff val="15000"/>
                  <a:alpha val="40000"/>
                </a:schemeClr>
              </a:outerShdw>
            </a:effectLst>
          </c:spPr>
          <c:marker>
            <c:symbol val="circle"/>
            <c:size val="5"/>
            <c:spPr>
              <a:solidFill>
                <a:schemeClr val="bg1"/>
              </a:solidFill>
              <a:ln w="76200">
                <a:solidFill>
                  <a:schemeClr val="bg1"/>
                </a:solidFill>
              </a:ln>
              <a:effectLst>
                <a:outerShdw blurRad="63500" sx="101000" sy="101000" algn="ctr" rotWithShape="0">
                  <a:schemeClr val="tx1">
                    <a:lumMod val="85000"/>
                    <a:lumOff val="15000"/>
                    <a:alpha val="40000"/>
                  </a:schemeClr>
                </a:outerShdw>
              </a:effectLst>
            </c:spPr>
          </c:marker>
          <c:dLbls>
            <c:dLbl>
              <c:idx val="3"/>
              <c:layout>
                <c:manualLayout>
                  <c:x val="0"/>
                  <c:y val="-0.0432137758872335"/>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0118626067284331"/>
                  <c:y val="0.0101679472675843"/>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1600" b="0" i="0" u="none" strike="noStrike" kern="1200" baseline="0">
                    <a:solidFill>
                      <a:schemeClr val="bg1"/>
                    </a:solidFill>
                    <a:latin typeface="张海山锐线体简" panose="02000000000000000000" pitchFamily="2" charset="-122"/>
                    <a:ea typeface="张海山锐线体简" panose="02000000000000000000" pitchFamily="2" charset="-122"/>
                    <a:cs typeface="+mn-cs"/>
                  </a:defRPr>
                </a:pP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yyyy/m/d</c:formatCode>
                <c:ptCount val="5"/>
                <c:pt idx="0" c:formatCode="yyyy/m/d">
                  <c:v>37261</c:v>
                </c:pt>
                <c:pt idx="1" c:formatCode="yyyy/m/d">
                  <c:v>37262</c:v>
                </c:pt>
                <c:pt idx="2" c:formatCode="yyyy/m/d">
                  <c:v>37263</c:v>
                </c:pt>
                <c:pt idx="3" c:formatCode="yyyy/m/d">
                  <c:v>37264</c:v>
                </c:pt>
                <c:pt idx="4" c:formatCode="yyyy/m/d">
                  <c:v>37265</c:v>
                </c:pt>
              </c:numCache>
            </c:numRef>
          </c:cat>
          <c:val>
            <c:numRef>
              <c:f>Sheet1!$B$2:$B$6</c:f>
              <c:numCache>
                <c:formatCode>General</c:formatCode>
                <c:ptCount val="5"/>
                <c:pt idx="0">
                  <c:v>32</c:v>
                </c:pt>
                <c:pt idx="1">
                  <c:v>32</c:v>
                </c:pt>
                <c:pt idx="2">
                  <c:v>28</c:v>
                </c:pt>
                <c:pt idx="3">
                  <c:v>12</c:v>
                </c:pt>
                <c:pt idx="4">
                  <c:v>15</c:v>
                </c:pt>
              </c:numCache>
            </c:numRef>
          </c:val>
        </c:ser>
        <c:ser>
          <c:idx val="1"/>
          <c:order val="1"/>
          <c:tx>
            <c:strRef>
              <c:f>Sheet1!$C$1</c:f>
              <c:strCache>
                <c:ptCount val="1"/>
                <c:pt idx="0">
                  <c:v>系列 2</c:v>
                </c:pt>
              </c:strCache>
            </c:strRef>
          </c:tx>
          <c:spPr>
            <a:ln w="76200" cap="rnd">
              <a:solidFill>
                <a:schemeClr val="bg1">
                  <a:alpha val="50000"/>
                </a:schemeClr>
              </a:solidFill>
              <a:round/>
            </a:ln>
            <a:effectLst>
              <a:outerShdw blurRad="63500" sx="104000" sy="104000" algn="ctr" rotWithShape="0">
                <a:schemeClr val="tx1">
                  <a:lumMod val="85000"/>
                  <a:lumOff val="15000"/>
                  <a:alpha val="40000"/>
                </a:schemeClr>
              </a:outerShdw>
            </a:effectLst>
          </c:spPr>
          <c:marker>
            <c:symbol val="circle"/>
            <c:size val="5"/>
            <c:spPr>
              <a:solidFill>
                <a:srgbClr val="D1AA73"/>
              </a:solidFill>
              <a:ln w="76200">
                <a:solidFill>
                  <a:srgbClr val="D1AA73"/>
                </a:solidFill>
              </a:ln>
              <a:effectLst>
                <a:outerShdw blurRad="63500" sx="104000" sy="104000" algn="ctr" rotWithShape="0">
                  <a:schemeClr val="tx1">
                    <a:lumMod val="85000"/>
                    <a:lumOff val="15000"/>
                    <a:alpha val="40000"/>
                  </a:schemeClr>
                </a:outerShdw>
              </a:effectLst>
            </c:spPr>
          </c:marker>
          <c:dLbls>
            <c:spPr>
              <a:noFill/>
              <a:ln>
                <a:noFill/>
              </a:ln>
              <a:effectLst/>
            </c:spPr>
            <c:txPr>
              <a:bodyPr rot="0" spcFirstLastPara="1" vertOverflow="ellipsis" vert="horz" wrap="square" lIns="38100" tIns="19050" rIns="38100" bIns="19050" anchor="ctr" anchorCtr="1">
                <a:spAutoFit/>
              </a:bodyPr>
              <a:lstStyle/>
              <a:p>
                <a:pPr>
                  <a:defRPr lang="zh-CN" sz="1600" b="0" i="0" u="none" strike="noStrike" kern="1200" baseline="0">
                    <a:solidFill>
                      <a:schemeClr val="bg1"/>
                    </a:solidFill>
                    <a:latin typeface="张海山锐线体简" panose="02000000000000000000" pitchFamily="2" charset="-122"/>
                    <a:ea typeface="张海山锐线体简" panose="02000000000000000000" pitchFamily="2" charset="-122"/>
                    <a:cs typeface="+mn-cs"/>
                  </a:defRPr>
                </a:pP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yyyy/m/d</c:formatCode>
                <c:ptCount val="5"/>
                <c:pt idx="0" c:formatCode="yyyy/m/d">
                  <c:v>37261</c:v>
                </c:pt>
                <c:pt idx="1" c:formatCode="yyyy/m/d">
                  <c:v>37262</c:v>
                </c:pt>
                <c:pt idx="2" c:formatCode="yyyy/m/d">
                  <c:v>37263</c:v>
                </c:pt>
                <c:pt idx="3" c:formatCode="yyyy/m/d">
                  <c:v>37264</c:v>
                </c:pt>
                <c:pt idx="4" c:formatCode="yyyy/m/d">
                  <c:v>37265</c:v>
                </c:pt>
              </c:numCache>
            </c:numRef>
          </c:cat>
          <c:val>
            <c:numRef>
              <c:f>Sheet1!$C$2:$C$6</c:f>
              <c:numCache>
                <c:formatCode>General</c:formatCode>
                <c:ptCount val="5"/>
                <c:pt idx="0">
                  <c:v>12</c:v>
                </c:pt>
                <c:pt idx="1">
                  <c:v>12</c:v>
                </c:pt>
                <c:pt idx="2">
                  <c:v>12</c:v>
                </c:pt>
                <c:pt idx="3">
                  <c:v>21</c:v>
                </c:pt>
                <c:pt idx="4">
                  <c:v>28</c:v>
                </c:pt>
              </c:numCache>
            </c:numRef>
          </c:val>
        </c:ser>
        <c:dLbls>
          <c:showLegendKey val="0"/>
          <c:showVal val="1"/>
          <c:showCatName val="0"/>
          <c:showSerName val="0"/>
          <c:showPercent val="0"/>
          <c:showBubbleSize val="0"/>
        </c:dLbls>
        <c:axId val="381938536"/>
        <c:axId val="381938144"/>
      </c:radarChart>
      <c:catAx>
        <c:axId val="381938536"/>
        <c:scaling>
          <c:orientation val="minMax"/>
        </c:scaling>
        <c:delete val="1"/>
        <c:axPos val="b"/>
        <c:numFmt formatCode="m/d/yyyy"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381938144"/>
        <c:crosses val="autoZero"/>
        <c:auto val="1"/>
        <c:lblAlgn val="ctr"/>
        <c:lblOffset val="100"/>
        <c:noMultiLvlLbl val="0"/>
      </c:catAx>
      <c:valAx>
        <c:axId val="381938144"/>
        <c:scaling>
          <c:orientation val="minMax"/>
        </c:scaling>
        <c:delete val="1"/>
        <c:axPos val="l"/>
        <c:numFmt formatCode="General" sourceLinked="1"/>
        <c:majorTickMark val="out"/>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38193853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6162013051002"/>
          <c:y val="0.0417011936529591"/>
          <c:w val="0.558530755442555"/>
          <c:h val="0.837796021370303"/>
        </c:manualLayout>
      </c:layout>
      <c:radarChart>
        <c:radarStyle val="marker"/>
        <c:varyColors val="0"/>
        <c:ser>
          <c:idx val="0"/>
          <c:order val="0"/>
          <c:tx>
            <c:strRef>
              <c:f>Sheet1!$B$1</c:f>
              <c:strCache>
                <c:ptCount val="1"/>
                <c:pt idx="0">
                  <c:v>系列 1</c:v>
                </c:pt>
              </c:strCache>
            </c:strRef>
          </c:tx>
          <c:spPr>
            <a:ln w="76200" cap="rnd">
              <a:solidFill>
                <a:schemeClr val="bg1"/>
              </a:solidFill>
              <a:round/>
            </a:ln>
            <a:effectLst>
              <a:outerShdw blurRad="63500" sx="101000" sy="101000" algn="ctr" rotWithShape="0">
                <a:schemeClr val="tx1">
                  <a:lumMod val="85000"/>
                  <a:lumOff val="15000"/>
                  <a:alpha val="40000"/>
                </a:schemeClr>
              </a:outerShdw>
            </a:effectLst>
          </c:spPr>
          <c:marker>
            <c:symbol val="circle"/>
            <c:size val="5"/>
            <c:spPr>
              <a:solidFill>
                <a:schemeClr val="bg1"/>
              </a:solidFill>
              <a:ln w="76200">
                <a:solidFill>
                  <a:schemeClr val="bg1"/>
                </a:solidFill>
              </a:ln>
              <a:effectLst>
                <a:outerShdw blurRad="63500" sx="101000" sy="101000" algn="ctr" rotWithShape="0">
                  <a:schemeClr val="tx1">
                    <a:lumMod val="85000"/>
                    <a:lumOff val="15000"/>
                    <a:alpha val="40000"/>
                  </a:schemeClr>
                </a:outerShdw>
              </a:effectLst>
            </c:spPr>
          </c:marker>
          <c:dLbls>
            <c:dLbl>
              <c:idx val="3"/>
              <c:layout>
                <c:manualLayout>
                  <c:x val="0"/>
                  <c:y val="-0.0432137758872335"/>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0118626067284331"/>
                  <c:y val="0.0101679472675843"/>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1600" b="0" i="0" u="none" strike="noStrike" kern="1200" baseline="0">
                    <a:solidFill>
                      <a:schemeClr val="bg1"/>
                    </a:solidFill>
                    <a:latin typeface="张海山锐线体简" panose="02000000000000000000" pitchFamily="2" charset="-122"/>
                    <a:ea typeface="张海山锐线体简" panose="02000000000000000000" pitchFamily="2" charset="-122"/>
                    <a:cs typeface="+mn-cs"/>
                  </a:defRPr>
                </a:pP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yyyy/m/d</c:formatCode>
                <c:ptCount val="5"/>
                <c:pt idx="0" c:formatCode="yyyy/m/d">
                  <c:v>37261</c:v>
                </c:pt>
                <c:pt idx="1" c:formatCode="yyyy/m/d">
                  <c:v>37262</c:v>
                </c:pt>
                <c:pt idx="2" c:formatCode="yyyy/m/d">
                  <c:v>37263</c:v>
                </c:pt>
                <c:pt idx="3" c:formatCode="yyyy/m/d">
                  <c:v>37264</c:v>
                </c:pt>
                <c:pt idx="4" c:formatCode="yyyy/m/d">
                  <c:v>37265</c:v>
                </c:pt>
              </c:numCache>
            </c:numRef>
          </c:cat>
          <c:val>
            <c:numRef>
              <c:f>Sheet1!$B$2:$B$6</c:f>
              <c:numCache>
                <c:formatCode>General</c:formatCode>
                <c:ptCount val="5"/>
                <c:pt idx="0">
                  <c:v>32</c:v>
                </c:pt>
                <c:pt idx="1">
                  <c:v>32</c:v>
                </c:pt>
                <c:pt idx="2">
                  <c:v>28</c:v>
                </c:pt>
                <c:pt idx="3">
                  <c:v>12</c:v>
                </c:pt>
                <c:pt idx="4">
                  <c:v>15</c:v>
                </c:pt>
              </c:numCache>
            </c:numRef>
          </c:val>
        </c:ser>
        <c:ser>
          <c:idx val="1"/>
          <c:order val="1"/>
          <c:tx>
            <c:strRef>
              <c:f>Sheet1!$C$1</c:f>
              <c:strCache>
                <c:ptCount val="1"/>
                <c:pt idx="0">
                  <c:v>系列 2</c:v>
                </c:pt>
              </c:strCache>
            </c:strRef>
          </c:tx>
          <c:spPr>
            <a:ln w="76200" cap="rnd">
              <a:solidFill>
                <a:schemeClr val="bg1">
                  <a:alpha val="50000"/>
                </a:schemeClr>
              </a:solidFill>
              <a:round/>
            </a:ln>
            <a:effectLst>
              <a:outerShdw blurRad="63500" sx="104000" sy="104000" algn="ctr" rotWithShape="0">
                <a:schemeClr val="tx1">
                  <a:lumMod val="85000"/>
                  <a:lumOff val="15000"/>
                  <a:alpha val="40000"/>
                </a:schemeClr>
              </a:outerShdw>
            </a:effectLst>
          </c:spPr>
          <c:marker>
            <c:symbol val="circle"/>
            <c:size val="5"/>
            <c:spPr>
              <a:solidFill>
                <a:srgbClr val="D1AA73"/>
              </a:solidFill>
              <a:ln w="76200">
                <a:solidFill>
                  <a:srgbClr val="D1AA73"/>
                </a:solidFill>
              </a:ln>
              <a:effectLst>
                <a:outerShdw blurRad="63500" sx="104000" sy="104000" algn="ctr" rotWithShape="0">
                  <a:schemeClr val="tx1">
                    <a:lumMod val="85000"/>
                    <a:lumOff val="15000"/>
                    <a:alpha val="40000"/>
                  </a:schemeClr>
                </a:outerShdw>
              </a:effectLst>
            </c:spPr>
          </c:marker>
          <c:dLbls>
            <c:spPr>
              <a:noFill/>
              <a:ln>
                <a:noFill/>
              </a:ln>
              <a:effectLst/>
            </c:spPr>
            <c:txPr>
              <a:bodyPr rot="0" spcFirstLastPara="1" vertOverflow="ellipsis" vert="horz" wrap="square" lIns="38100" tIns="19050" rIns="38100" bIns="19050" anchor="ctr" anchorCtr="1">
                <a:spAutoFit/>
              </a:bodyPr>
              <a:lstStyle/>
              <a:p>
                <a:pPr>
                  <a:defRPr lang="zh-CN" sz="1600" b="0" i="0" u="none" strike="noStrike" kern="1200" baseline="0">
                    <a:solidFill>
                      <a:schemeClr val="bg1"/>
                    </a:solidFill>
                    <a:latin typeface="张海山锐线体简" panose="02000000000000000000" pitchFamily="2" charset="-122"/>
                    <a:ea typeface="张海山锐线体简" panose="02000000000000000000" pitchFamily="2" charset="-122"/>
                    <a:cs typeface="+mn-cs"/>
                  </a:defRPr>
                </a:pP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yyyy/m/d</c:formatCode>
                <c:ptCount val="5"/>
                <c:pt idx="0" c:formatCode="yyyy/m/d">
                  <c:v>37261</c:v>
                </c:pt>
                <c:pt idx="1" c:formatCode="yyyy/m/d">
                  <c:v>37262</c:v>
                </c:pt>
                <c:pt idx="2" c:formatCode="yyyy/m/d">
                  <c:v>37263</c:v>
                </c:pt>
                <c:pt idx="3" c:formatCode="yyyy/m/d">
                  <c:v>37264</c:v>
                </c:pt>
                <c:pt idx="4" c:formatCode="yyyy/m/d">
                  <c:v>37265</c:v>
                </c:pt>
              </c:numCache>
            </c:numRef>
          </c:cat>
          <c:val>
            <c:numRef>
              <c:f>Sheet1!$C$2:$C$6</c:f>
              <c:numCache>
                <c:formatCode>General</c:formatCode>
                <c:ptCount val="5"/>
                <c:pt idx="0">
                  <c:v>12</c:v>
                </c:pt>
                <c:pt idx="1">
                  <c:v>12</c:v>
                </c:pt>
                <c:pt idx="2">
                  <c:v>12</c:v>
                </c:pt>
                <c:pt idx="3">
                  <c:v>21</c:v>
                </c:pt>
                <c:pt idx="4">
                  <c:v>28</c:v>
                </c:pt>
              </c:numCache>
            </c:numRef>
          </c:val>
        </c:ser>
        <c:dLbls>
          <c:showLegendKey val="0"/>
          <c:showVal val="1"/>
          <c:showCatName val="0"/>
          <c:showSerName val="0"/>
          <c:showPercent val="0"/>
          <c:showBubbleSize val="0"/>
        </c:dLbls>
        <c:axId val="381938536"/>
        <c:axId val="381938144"/>
      </c:radarChart>
      <c:catAx>
        <c:axId val="381938536"/>
        <c:scaling>
          <c:orientation val="minMax"/>
        </c:scaling>
        <c:delete val="1"/>
        <c:axPos val="b"/>
        <c:numFmt formatCode="m/d/yyyy"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381938144"/>
        <c:crosses val="autoZero"/>
        <c:auto val="1"/>
        <c:lblAlgn val="ctr"/>
        <c:lblOffset val="100"/>
        <c:noMultiLvlLbl val="0"/>
      </c:catAx>
      <c:valAx>
        <c:axId val="381938144"/>
        <c:scaling>
          <c:orientation val="minMax"/>
        </c:scaling>
        <c:delete val="1"/>
        <c:axPos val="l"/>
        <c:numFmt formatCode="General" sourceLinked="1"/>
        <c:majorTickMark val="out"/>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38193853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'[Microsoft PowerPoint 中的图表]Sheet1'!$B$1</c:f>
              <c:strCache>
                <c:ptCount val="1"/>
                <c:pt idx="0">
                  <c:v>数据1</c:v>
                </c:pt>
              </c:strCache>
            </c:strRef>
          </c:tx>
          <c:spPr>
            <a:solidFill>
              <a:schemeClr val="bg1"/>
            </a:solidFill>
            <a:ln>
              <a:solidFill>
                <a:schemeClr val="bg1"/>
              </a:solidFill>
            </a:ln>
            <a:effectLst>
              <a:outerShdw blurRad="50800" dist="38100" algn="l" rotWithShape="0">
                <a:prstClr val="black">
                  <a:alpha val="40000"/>
                </a:prstClr>
              </a:outerShdw>
            </a:effectLst>
          </c:spPr>
          <c:invertIfNegative val="0"/>
          <c:dLbls>
            <c:spPr>
              <a:noFill/>
              <a:ln>
                <a:noFill/>
              </a:ln>
              <a:effectLst/>
            </c:spPr>
            <c:txPr>
              <a:bodyPr rot="0" spcFirstLastPara="1" vertOverflow="ellipsis" vert="horz" wrap="square" lIns="38100" tIns="19050" rIns="38100" bIns="19050" anchor="ctr" anchorCtr="1"/>
              <a:lstStyle/>
              <a:p>
                <a:pPr>
                  <a:defRPr lang="zh-CN" sz="1200" b="0" i="0" u="none" strike="noStrike" kern="1200" baseline="0">
                    <a:solidFill>
                      <a:schemeClr val="bg1"/>
                    </a:solidFill>
                    <a:latin typeface="华文细黑" panose="02010600040101010101" pitchFamily="2" charset="-122"/>
                    <a:ea typeface="华文细黑" panose="02010600040101010101" pitchFamily="2" charset="-122"/>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'[Microsoft PowerPoint 中的图表]Sheet1'!$A$2:$A$13</c:f>
              <c:strCache>
                <c:ptCount val="12"/>
                <c:pt idx="0">
                  <c:v>一月</c:v>
                </c:pt>
                <c:pt idx="1">
                  <c:v>二月</c:v>
                </c:pt>
                <c:pt idx="2">
                  <c:v>三月</c:v>
                </c:pt>
                <c:pt idx="3">
                  <c:v>四月</c:v>
                </c:pt>
                <c:pt idx="4">
                  <c:v>五月</c:v>
                </c:pt>
                <c:pt idx="5">
                  <c:v>六月</c:v>
                </c:pt>
                <c:pt idx="6">
                  <c:v>七月</c:v>
                </c:pt>
                <c:pt idx="7">
                  <c:v>八月</c:v>
                </c:pt>
                <c:pt idx="8">
                  <c:v>九月</c:v>
                </c:pt>
                <c:pt idx="9">
                  <c:v>十月</c:v>
                </c:pt>
                <c:pt idx="10">
                  <c:v>十一月</c:v>
                </c:pt>
                <c:pt idx="11">
                  <c:v>十二月</c:v>
                </c:pt>
              </c:strCache>
            </c:strRef>
          </c:cat>
          <c:val>
            <c:numRef>
              <c:f>'[Microsoft PowerPoint 中的图表]Sheet1'!$B$2:$B$13</c:f>
              <c:numCache>
                <c:formatCode>General</c:formatCode>
                <c:ptCount val="12"/>
                <c:pt idx="0">
                  <c:v>10</c:v>
                </c:pt>
                <c:pt idx="1">
                  <c:v>11</c:v>
                </c:pt>
                <c:pt idx="2">
                  <c:v>14</c:v>
                </c:pt>
                <c:pt idx="3">
                  <c:v>15</c:v>
                </c:pt>
                <c:pt idx="4">
                  <c:v>13</c:v>
                </c:pt>
                <c:pt idx="5">
                  <c:v>14</c:v>
                </c:pt>
                <c:pt idx="6">
                  <c:v>12</c:v>
                </c:pt>
                <c:pt idx="7">
                  <c:v>9</c:v>
                </c:pt>
                <c:pt idx="8">
                  <c:v>18</c:v>
                </c:pt>
                <c:pt idx="9">
                  <c:v>15</c:v>
                </c:pt>
                <c:pt idx="10">
                  <c:v>13</c:v>
                </c:pt>
                <c:pt idx="11">
                  <c:v>14</c:v>
                </c:pt>
              </c:numCache>
            </c:numRef>
          </c:val>
        </c:ser>
        <c:dLbls>
          <c:showLegendKey val="0"/>
          <c:showVal val="1"/>
          <c:showCatName val="0"/>
          <c:showSerName val="0"/>
          <c:showPercent val="0"/>
          <c:showBubbleSize val="0"/>
        </c:dLbls>
        <c:gapWidth val="219"/>
        <c:overlap val="-27"/>
        <c:axId val="381939320"/>
        <c:axId val="381940888"/>
      </c:barChart>
      <c:scatterChart>
        <c:scatterStyle val="smoothMarker"/>
        <c:varyColors val="0"/>
        <c:ser>
          <c:idx val="1"/>
          <c:order val="1"/>
          <c:tx>
            <c:strRef>
              <c:f>'[Microsoft PowerPoint 中的图表]Sheet1'!$C$1</c:f>
              <c:strCache>
                <c:ptCount val="1"/>
                <c:pt idx="0">
                  <c:v>数据2</c:v>
                </c:pt>
              </c:strCache>
            </c:strRef>
          </c:tx>
          <c:spPr>
            <a:ln w="76200" cap="rnd">
              <a:solidFill>
                <a:schemeClr val="bg1"/>
              </a:solidFill>
              <a:round/>
            </a:ln>
            <a:effectLst>
              <a:outerShdw blurRad="50800" dist="38100" dir="2700000" algn="tl" rotWithShape="0">
                <a:prstClr val="black">
                  <a:alpha val="40000"/>
                </a:prstClr>
              </a:outerShdw>
            </a:effectLst>
          </c:spPr>
          <c:marker>
            <c:symbol val="none"/>
          </c:marker>
          <c:dLbls>
            <c:delete val="1"/>
          </c:dLbls>
          <c:xVal>
            <c:strRef>
              <c:f>'[Microsoft PowerPoint 中的图表]Sheet1'!$A$2:$A$13</c:f>
              <c:strCache>
                <c:ptCount val="12"/>
                <c:pt idx="0">
                  <c:v>一月</c:v>
                </c:pt>
                <c:pt idx="1">
                  <c:v>二月</c:v>
                </c:pt>
                <c:pt idx="2">
                  <c:v>三月</c:v>
                </c:pt>
                <c:pt idx="3">
                  <c:v>四月</c:v>
                </c:pt>
                <c:pt idx="4">
                  <c:v>五月</c:v>
                </c:pt>
                <c:pt idx="5">
                  <c:v>六月</c:v>
                </c:pt>
                <c:pt idx="6">
                  <c:v>七月</c:v>
                </c:pt>
                <c:pt idx="7">
                  <c:v>八月</c:v>
                </c:pt>
                <c:pt idx="8">
                  <c:v>九月</c:v>
                </c:pt>
                <c:pt idx="9">
                  <c:v>十月</c:v>
                </c:pt>
                <c:pt idx="10">
                  <c:v>十一月</c:v>
                </c:pt>
                <c:pt idx="11">
                  <c:v>十二月</c:v>
                </c:pt>
              </c:strCache>
            </c:strRef>
          </c:xVal>
          <c:yVal>
            <c:numRef>
              <c:f>'[Microsoft PowerPoint 中的图表]Sheet1'!$C$2:$C$13</c:f>
              <c:numCache>
                <c:formatCode>General</c:formatCode>
                <c:ptCount val="12"/>
                <c:pt idx="0">
                  <c:v>10</c:v>
                </c:pt>
                <c:pt idx="1">
                  <c:v>11</c:v>
                </c:pt>
                <c:pt idx="2">
                  <c:v>14</c:v>
                </c:pt>
                <c:pt idx="3">
                  <c:v>15</c:v>
                </c:pt>
                <c:pt idx="4">
                  <c:v>13</c:v>
                </c:pt>
                <c:pt idx="5">
                  <c:v>14</c:v>
                </c:pt>
                <c:pt idx="6">
                  <c:v>12</c:v>
                </c:pt>
                <c:pt idx="7">
                  <c:v>9</c:v>
                </c:pt>
                <c:pt idx="8">
                  <c:v>18</c:v>
                </c:pt>
                <c:pt idx="9">
                  <c:v>15</c:v>
                </c:pt>
                <c:pt idx="10">
                  <c:v>13</c:v>
                </c:pt>
                <c:pt idx="11">
                  <c:v>14</c:v>
                </c:pt>
              </c:numCache>
            </c:numRef>
          </c:yVal>
          <c:smooth val="1"/>
        </c:ser>
        <c:dLbls>
          <c:showLegendKey val="0"/>
          <c:showVal val="1"/>
          <c:showCatName val="0"/>
          <c:showSerName val="0"/>
          <c:showPercent val="0"/>
          <c:showBubbleSize val="0"/>
        </c:dLbls>
        <c:axId val="381939320"/>
        <c:axId val="381940888"/>
      </c:scatterChart>
      <c:catAx>
        <c:axId val="381939320"/>
        <c:scaling>
          <c:orientation val="minMax"/>
        </c:scaling>
        <c:delete val="0"/>
        <c:axPos val="b"/>
        <c:numFmt formatCode="General" sourceLinked="1"/>
        <c:majorTickMark val="out"/>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lang="zh-CN" sz="1200" b="0" i="0" u="none" strike="noStrike" kern="1200" baseline="0">
                <a:solidFill>
                  <a:schemeClr val="bg1"/>
                </a:solidFill>
                <a:latin typeface="华文细黑" panose="02010600040101010101" pitchFamily="2" charset="-122"/>
                <a:ea typeface="华文细黑" panose="02010600040101010101" pitchFamily="2" charset="-122"/>
                <a:cs typeface="+mn-cs"/>
              </a:defRPr>
            </a:pPr>
          </a:p>
        </c:txPr>
        <c:crossAx val="381940888"/>
        <c:crosses val="autoZero"/>
        <c:auto val="1"/>
        <c:lblAlgn val="ctr"/>
        <c:lblOffset val="100"/>
        <c:noMultiLvlLbl val="0"/>
      </c:catAx>
      <c:valAx>
        <c:axId val="381940888"/>
        <c:scaling>
          <c:orientation val="minMax"/>
        </c:scaling>
        <c:delete val="1"/>
        <c:axPos val="l"/>
        <c:numFmt formatCode="General" sourceLinked="1"/>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bg1"/>
                </a:solidFill>
                <a:latin typeface="华文细黑" panose="02010600040101010101" pitchFamily="2" charset="-122"/>
                <a:ea typeface="华文细黑" panose="02010600040101010101" pitchFamily="2" charset="-122"/>
                <a:cs typeface="+mn-cs"/>
              </a:defRPr>
            </a:pPr>
          </a:p>
        </c:txPr>
        <c:crossAx val="38193932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a:defRPr lang="zh-CN" sz="1200" b="0" i="0" u="none" strike="noStrike" kern="1200" baseline="0">
                <a:solidFill>
                  <a:schemeClr val="bg1"/>
                </a:solidFill>
                <a:latin typeface="华文细黑" panose="02010600040101010101" pitchFamily="2" charset="-122"/>
                <a:ea typeface="华文细黑" panose="02010600040101010101" pitchFamily="2" charset="-122"/>
                <a:cs typeface="+mn-cs"/>
              </a:defRPr>
            </a:pPr>
          </a:p>
        </c:txPr>
      </c:dTable>
      <c:spPr>
        <a:noFill/>
        <a:ln>
          <a:noFill/>
        </a:ln>
        <a:effectLst/>
      </c:spPr>
    </c:plotArea>
    <c:plotVisOnly val="1"/>
    <c:dispBlanksAs val="gap"/>
    <c:showDLblsOverMax val="0"/>
  </c:chart>
  <c:spPr>
    <a:noFill/>
    <a:ln>
      <a:noFill/>
    </a:ln>
    <a:effectLst/>
  </c:spPr>
  <c:txPr>
    <a:bodyPr/>
    <a:lstStyle/>
    <a:p>
      <a:pPr>
        <a:defRPr lang="zh-CN" sz="1200">
          <a:solidFill>
            <a:schemeClr val="bg1"/>
          </a:solidFill>
          <a:latin typeface="华文细黑" panose="02010600040101010101" pitchFamily="2" charset="-122"/>
          <a:ea typeface="华文细黑" panose="02010600040101010101" pitchFamily="2" charset="-122"/>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369819143700787"/>
          <c:y val="0.0455608202251241"/>
          <c:w val="0.945830585629921"/>
          <c:h val="0.853252213627834"/>
        </c:manualLayout>
      </c:layout>
      <c:barChart>
        <c:barDir val="col"/>
        <c:grouping val="clustered"/>
        <c:varyColors val="0"/>
        <c:ser>
          <c:idx val="1"/>
          <c:order val="0"/>
          <c:tx>
            <c:strRef>
              <c:f>Sheet1!$C$1</c:f>
              <c:strCache>
                <c:ptCount val="1"/>
                <c:pt idx="0">
                  <c:v>Series 2</c:v>
                </c:pt>
              </c:strCache>
            </c:strRef>
          </c:tx>
          <c:spPr>
            <a:solidFill>
              <a:schemeClr val="bg1">
                <a:alpha val="30000"/>
              </a:schemeClr>
            </a:solidFill>
            <a:ln>
              <a:noFill/>
            </a:ln>
            <a:effectLst/>
          </c:spPr>
          <c:invertIfNegative val="0"/>
          <c:dLbls>
            <c:delete val="1"/>
          </c:dLbls>
          <c:cat>
            <c:numRef>
              <c:f>Sheet1!$A$2:$A$8</c:f>
              <c:numCache>
                <c:formatCode>General</c:formatCode>
                <c:ptCount val="7"/>
                <c:pt idx="0">
                  <c:v>2010</c:v>
                </c:pt>
                <c:pt idx="1">
                  <c:v>2011</c:v>
                </c:pt>
                <c:pt idx="2">
                  <c:v>2012</c:v>
                </c:pt>
                <c:pt idx="3">
                  <c:v>2013</c:v>
                </c:pt>
                <c:pt idx="4">
                  <c:v>2014</c:v>
                </c:pt>
                <c:pt idx="5">
                  <c:v>2015</c:v>
                </c:pt>
                <c:pt idx="6">
                  <c:v>2016</c:v>
                </c:pt>
              </c:numCache>
            </c:numRef>
          </c:cat>
          <c:val>
            <c:numRef>
              <c:f>Sheet1!$C$2:$C$8</c:f>
              <c:numCache>
                <c:formatCode>General</c:formatCode>
                <c:ptCount val="7"/>
                <c:pt idx="0">
                  <c:v>2.4</c:v>
                </c:pt>
                <c:pt idx="1">
                  <c:v>4.4</c:v>
                </c:pt>
                <c:pt idx="2">
                  <c:v>1.8</c:v>
                </c:pt>
                <c:pt idx="3">
                  <c:v>2.8</c:v>
                </c:pt>
                <c:pt idx="4">
                  <c:v>5</c:v>
                </c:pt>
                <c:pt idx="5">
                  <c:v>12.6</c:v>
                </c:pt>
                <c:pt idx="6">
                  <c:v>22.5</c:v>
                </c:pt>
              </c:numCache>
            </c:numRef>
          </c:val>
        </c:ser>
        <c:ser>
          <c:idx val="2"/>
          <c:order val="1"/>
          <c:tx>
            <c:strRef>
              <c:f>Sheet1!$D$1</c:f>
              <c:strCache>
                <c:ptCount val="1"/>
                <c:pt idx="0">
                  <c:v>Series 3</c:v>
                </c:pt>
              </c:strCache>
            </c:strRef>
          </c:tx>
          <c:spPr>
            <a:solidFill>
              <a:schemeClr val="bg1"/>
            </a:solidFill>
            <a:ln>
              <a:noFill/>
            </a:ln>
            <a:effectLst/>
          </c:spPr>
          <c:invertIfNegative val="0"/>
          <c:dLbls>
            <c:delete val="1"/>
          </c:dLbls>
          <c:cat>
            <c:numRef>
              <c:f>Sheet1!$A$2:$A$8</c:f>
              <c:numCache>
                <c:formatCode>General</c:formatCode>
                <c:ptCount val="7"/>
                <c:pt idx="0">
                  <c:v>2010</c:v>
                </c:pt>
                <c:pt idx="1">
                  <c:v>2011</c:v>
                </c:pt>
                <c:pt idx="2">
                  <c:v>2012</c:v>
                </c:pt>
                <c:pt idx="3">
                  <c:v>2013</c:v>
                </c:pt>
                <c:pt idx="4">
                  <c:v>2014</c:v>
                </c:pt>
                <c:pt idx="5">
                  <c:v>2015</c:v>
                </c:pt>
                <c:pt idx="6">
                  <c:v>2016</c:v>
                </c:pt>
              </c:numCache>
            </c:numRef>
          </c:cat>
          <c:val>
            <c:numRef>
              <c:f>Sheet1!$D$2:$D$8</c:f>
              <c:numCache>
                <c:formatCode>General</c:formatCode>
                <c:ptCount val="7"/>
                <c:pt idx="0">
                  <c:v>2</c:v>
                </c:pt>
                <c:pt idx="1">
                  <c:v>2</c:v>
                </c:pt>
                <c:pt idx="2">
                  <c:v>3</c:v>
                </c:pt>
                <c:pt idx="3">
                  <c:v>5</c:v>
                </c:pt>
                <c:pt idx="4">
                  <c:v>8.5</c:v>
                </c:pt>
                <c:pt idx="5">
                  <c:v>15</c:v>
                </c:pt>
                <c:pt idx="6">
                  <c:v>26</c:v>
                </c:pt>
              </c:numCache>
            </c:numRef>
          </c:val>
        </c:ser>
        <c:dLbls>
          <c:showLegendKey val="0"/>
          <c:showVal val="0"/>
          <c:showCatName val="0"/>
          <c:showSerName val="0"/>
          <c:showPercent val="0"/>
          <c:showBubbleSize val="0"/>
        </c:dLbls>
        <c:gapWidth val="219"/>
        <c:axId val="1116582576"/>
        <c:axId val="1116587616"/>
      </c:barChart>
      <c:catAx>
        <c:axId val="1116582576"/>
        <c:scaling>
          <c:orientation val="minMax"/>
        </c:scaling>
        <c:delete val="0"/>
        <c:axPos val="b"/>
        <c:minorGridlines>
          <c:spPr>
            <a:ln w="9525" cap="flat" cmpd="sng" algn="ctr">
              <a:solidFill>
                <a:schemeClr val="tx1">
                  <a:lumMod val="5000"/>
                  <a:lumOff val="95000"/>
                </a:schemeClr>
              </a:solidFill>
              <a:round/>
            </a:ln>
            <a:effectLst/>
          </c:spPr>
        </c:minorGridlines>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00" b="0" i="0" u="none" strike="noStrike" kern="120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pPr>
          </a:p>
        </c:txPr>
        <c:crossAx val="1116587616"/>
        <c:crosses val="autoZero"/>
        <c:auto val="1"/>
        <c:lblAlgn val="ctr"/>
        <c:lblOffset val="100"/>
        <c:noMultiLvlLbl val="0"/>
      </c:catAx>
      <c:valAx>
        <c:axId val="1116587616"/>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lang="zh-CN" sz="1100" b="0" i="0" u="none" strike="noStrike" kern="120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pPr>
          </a:p>
        </c:txPr>
        <c:crossAx val="1116582576"/>
        <c:crosses val="autoZero"/>
        <c:crossBetween val="between"/>
      </c:valAx>
      <c:spPr>
        <a:noFill/>
        <a:ln>
          <a:noFill/>
        </a:ln>
        <a:effectLst/>
      </c:spPr>
    </c:plotArea>
    <c:plotVisOnly val="1"/>
    <c:dispBlanksAs val="gap"/>
    <c:showDLblsOverMax val="0"/>
  </c:chart>
  <c:spPr>
    <a:noFill/>
    <a:ln>
      <a:noFill/>
    </a:ln>
    <a:effectLst/>
  </c:spPr>
  <c:txPr>
    <a:bodyPr/>
    <a:lstStyle/>
    <a:p>
      <a:pPr>
        <a:defRPr lang="zh-CN" sz="1100">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defRPr>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3346915516"/>
          <c:y val="0.0923597980343674"/>
          <c:w val="0.672128382216955"/>
          <c:h val="0.798941342697446"/>
        </c:manualLayout>
      </c:layout>
      <c:doughnutChart>
        <c:varyColors val="1"/>
        <c:ser>
          <c:idx val="0"/>
          <c:order val="0"/>
          <c:tx>
            <c:strRef>
              <c:f>Sheet1!$B$1</c:f>
              <c:strCache>
                <c:ptCount val="1"/>
                <c:pt idx="0">
                  <c:v>数据</c:v>
                </c:pt>
              </c:strCache>
            </c:strRef>
          </c:tx>
          <c:spPr>
            <a:solidFill>
              <a:schemeClr val="tx1"/>
            </a:solidFill>
            <a:ln w="3175">
              <a:noFill/>
            </a:ln>
          </c:spPr>
          <c:explosion val="0"/>
          <c:dPt>
            <c:idx val="0"/>
            <c:bubble3D val="0"/>
            <c:spPr>
              <a:solidFill>
                <a:schemeClr val="tx2">
                  <a:lumMod val="40000"/>
                  <a:lumOff val="60000"/>
                </a:schemeClr>
              </a:solidFill>
              <a:ln w="3175">
                <a:noFill/>
              </a:ln>
              <a:effectLst/>
            </c:spPr>
          </c:dPt>
          <c:dPt>
            <c:idx val="1"/>
            <c:bubble3D val="0"/>
            <c:spPr>
              <a:solidFill>
                <a:schemeClr val="bg1"/>
              </a:solidFill>
              <a:ln w="3175">
                <a:noFill/>
              </a:ln>
              <a:effectLst/>
            </c:spPr>
          </c:dPt>
          <c:dLbls>
            <c:delete val="1"/>
          </c:dLbls>
          <c:cat>
            <c:strRef>
              <c:f>Sheet1!$A$2:$A$3</c:f>
              <c:strCache>
                <c:ptCount val="2"/>
                <c:pt idx="0">
                  <c:v>A</c:v>
                </c:pt>
                <c:pt idx="1">
                  <c:v>B</c:v>
                </c:pt>
              </c:strCache>
            </c:strRef>
          </c:cat>
          <c:val>
            <c:numRef>
              <c:f>Sheet1!$B$2:$B$3</c:f>
              <c:numCache>
                <c:formatCode>0%</c:formatCode>
                <c:ptCount val="2"/>
                <c:pt idx="0">
                  <c:v>0.8</c:v>
                </c:pt>
                <c:pt idx="1">
                  <c:v>0.2</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3346915516"/>
          <c:y val="0.0923597980343674"/>
          <c:w val="0.672128382216955"/>
          <c:h val="0.798941342697446"/>
        </c:manualLayout>
      </c:layout>
      <c:doughnutChart>
        <c:varyColors val="1"/>
        <c:ser>
          <c:idx val="0"/>
          <c:order val="0"/>
          <c:tx>
            <c:strRef>
              <c:f>Sheet1!$B$1</c:f>
              <c:strCache>
                <c:ptCount val="1"/>
                <c:pt idx="0">
                  <c:v>数据</c:v>
                </c:pt>
              </c:strCache>
            </c:strRef>
          </c:tx>
          <c:spPr>
            <a:solidFill>
              <a:schemeClr val="accent1">
                <a:lumMod val="20000"/>
                <a:lumOff val="80000"/>
              </a:schemeClr>
            </a:solidFill>
            <a:ln w="3175">
              <a:solidFill>
                <a:srgbClr val="EBD79A"/>
              </a:solidFill>
            </a:ln>
            <a:effectLst/>
          </c:spPr>
          <c:explosion val="0"/>
          <c:dPt>
            <c:idx val="0"/>
            <c:bubble3D val="0"/>
            <c:spPr>
              <a:solidFill>
                <a:schemeClr val="tx2">
                  <a:lumMod val="40000"/>
                  <a:lumOff val="60000"/>
                </a:schemeClr>
              </a:solidFill>
              <a:ln w="3175">
                <a:noFill/>
              </a:ln>
              <a:effectLst/>
            </c:spPr>
          </c:dPt>
          <c:dPt>
            <c:idx val="1"/>
            <c:bubble3D val="0"/>
            <c:spPr>
              <a:solidFill>
                <a:schemeClr val="accent1">
                  <a:lumMod val="20000"/>
                  <a:lumOff val="80000"/>
                </a:schemeClr>
              </a:solidFill>
              <a:ln w="3175">
                <a:solidFill>
                  <a:srgbClr val="EBD79A"/>
                </a:solidFill>
              </a:ln>
              <a:effectLst/>
            </c:spPr>
          </c:dPt>
          <c:dLbls>
            <c:delete val="1"/>
          </c:dLbls>
          <c:cat>
            <c:strRef>
              <c:f>Sheet1!$A$2:$A$3</c:f>
              <c:strCache>
                <c:ptCount val="2"/>
                <c:pt idx="0">
                  <c:v>A</c:v>
                </c:pt>
                <c:pt idx="1">
                  <c:v>B</c:v>
                </c:pt>
              </c:strCache>
            </c:strRef>
          </c:cat>
          <c:val>
            <c:numRef>
              <c:f>Sheet1!$B$2:$B$3</c:f>
              <c:numCache>
                <c:formatCode>0%</c:formatCode>
                <c:ptCount val="2"/>
                <c:pt idx="0">
                  <c:v>1</c:v>
                </c:pt>
                <c:pt idx="1">
                  <c:v>0</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3346915516"/>
          <c:y val="0.0923597980343674"/>
          <c:w val="0.672128382216955"/>
          <c:h val="0.798941342697446"/>
        </c:manualLayout>
      </c:layout>
      <c:doughnutChart>
        <c:varyColors val="1"/>
        <c:ser>
          <c:idx val="0"/>
          <c:order val="0"/>
          <c:tx>
            <c:strRef>
              <c:f>Sheet1!$B$1</c:f>
              <c:strCache>
                <c:ptCount val="1"/>
                <c:pt idx="0">
                  <c:v>数据</c:v>
                </c:pt>
              </c:strCache>
            </c:strRef>
          </c:tx>
          <c:spPr>
            <a:solidFill>
              <a:schemeClr val="tx1"/>
            </a:solidFill>
            <a:ln w="3175">
              <a:solidFill>
                <a:schemeClr val="bg1"/>
              </a:solidFill>
            </a:ln>
          </c:spPr>
          <c:explosion val="0"/>
          <c:dPt>
            <c:idx val="0"/>
            <c:bubble3D val="0"/>
            <c:spPr>
              <a:solidFill>
                <a:schemeClr val="tx2">
                  <a:lumMod val="40000"/>
                  <a:lumOff val="60000"/>
                </a:schemeClr>
              </a:solidFill>
              <a:ln w="3175">
                <a:noFill/>
              </a:ln>
              <a:effectLst/>
            </c:spPr>
          </c:dPt>
          <c:dPt>
            <c:idx val="1"/>
            <c:bubble3D val="0"/>
            <c:spPr>
              <a:solidFill>
                <a:schemeClr val="bg1"/>
              </a:solidFill>
              <a:ln w="3175">
                <a:solidFill>
                  <a:schemeClr val="bg1"/>
                </a:solidFill>
              </a:ln>
              <a:effectLst/>
            </c:spPr>
          </c:dPt>
          <c:dLbls>
            <c:delete val="1"/>
          </c:dLbls>
          <c:cat>
            <c:strRef>
              <c:f>Sheet1!$A$2:$A$3</c:f>
              <c:strCache>
                <c:ptCount val="2"/>
                <c:pt idx="0">
                  <c:v>A</c:v>
                </c:pt>
                <c:pt idx="1">
                  <c:v>B</c:v>
                </c:pt>
              </c:strCache>
            </c:strRef>
          </c:cat>
          <c:val>
            <c:numRef>
              <c:f>Sheet1!$B$2:$B$3</c:f>
              <c:numCache>
                <c:formatCode>0%</c:formatCode>
                <c:ptCount val="2"/>
                <c:pt idx="0">
                  <c:v>0.6</c:v>
                </c:pt>
                <c:pt idx="1">
                  <c:v>0.4</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tx1">
                <a:lumMod val="50000"/>
                <a:lumOff val="50000"/>
              </a:schemeClr>
            </a:solidFill>
            <a:ln w="19050">
              <a:noFill/>
            </a:ln>
          </c:spPr>
          <c:explosion val="19"/>
          <c:dPt>
            <c:idx val="0"/>
            <c:bubble3D val="0"/>
            <c:spPr>
              <a:solidFill>
                <a:schemeClr val="bg1"/>
              </a:solidFill>
              <a:ln w="19050">
                <a:noFill/>
              </a:ln>
              <a:effectLst/>
            </c:spPr>
          </c:dPt>
          <c:dPt>
            <c:idx val="1"/>
            <c:bubble3D val="0"/>
            <c:spPr>
              <a:solidFill>
                <a:schemeClr val="bg1">
                  <a:alpha val="80000"/>
                </a:schemeClr>
              </a:solidFill>
              <a:ln w="19050">
                <a:noFill/>
              </a:ln>
              <a:effectLst/>
            </c:spPr>
          </c:dPt>
          <c:dPt>
            <c:idx val="2"/>
            <c:bubble3D val="0"/>
            <c:spPr>
              <a:solidFill>
                <a:schemeClr val="bg1">
                  <a:alpha val="60000"/>
                </a:schemeClr>
              </a:solidFill>
              <a:ln w="19050">
                <a:noFill/>
              </a:ln>
              <a:effectLst/>
            </c:spPr>
          </c:dPt>
          <c:dPt>
            <c:idx val="3"/>
            <c:bubble3D val="0"/>
            <c:spPr>
              <a:solidFill>
                <a:schemeClr val="bg1">
                  <a:alpha val="40000"/>
                </a:schemeClr>
              </a:solidFill>
              <a:ln w="19050">
                <a:noFill/>
              </a:ln>
              <a:effectLst/>
            </c:spPr>
          </c:dPt>
          <c:dLbls>
            <c:delete val="1"/>
          </c:dLbls>
          <c:cat>
            <c:strRef>
              <c:f>Sheet1!$A$2:$A$5</c:f>
              <c:strCache>
                <c:ptCount val="4"/>
                <c:pt idx="0">
                  <c:v>1st Qtr</c:v>
                </c:pt>
                <c:pt idx="1">
                  <c:v>2nd Qtr</c:v>
                </c:pt>
                <c:pt idx="2">
                  <c:v>3rd Qtr</c:v>
                </c:pt>
                <c:pt idx="3">
                  <c:v>4th Qtr</c:v>
                </c:pt>
              </c:strCache>
            </c:strRef>
          </c:cat>
          <c:val>
            <c:numRef>
              <c:f>Sheet1!$B$2:$B$5</c:f>
              <c:numCache>
                <c:formatCode>General</c:formatCode>
                <c:ptCount val="4"/>
                <c:pt idx="0">
                  <c:v>8.2</c:v>
                </c:pt>
                <c:pt idx="1">
                  <c:v>3.2</c:v>
                </c:pt>
                <c:pt idx="2">
                  <c:v>1.4</c:v>
                </c:pt>
                <c:pt idx="3">
                  <c:v>1.2</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45BCC3-676E-4CDA-BC10-E055A7575F8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543B13-AE05-463C-BDED-4C34D870C38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FFD8CB-2E0C-4DF4-BAE7-4778A221841C}"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FFD8CB-2E0C-4DF4-BAE7-4778A221841C}"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FBFFD8CB-2E0C-4DF4-BAE7-4778A221841C}"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4C1AA3C-9855-47E7-A100-B684445D7EC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D15B8B-13EF-4E0A-A555-C93B32C457A5}"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9BD15B8B-13EF-4E0A-A555-C93B32C457A5}"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D15B8B-13EF-4E0A-A555-C93B32C457A5}"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9BD15B8B-13EF-4E0A-A555-C93B32C457A5}"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D15B8B-13EF-4E0A-A555-C93B32C457A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D15B8B-13EF-4E0A-A555-C93B32C457A5}"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D15B8B-13EF-4E0A-A555-C93B32C457A5}"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D15B8B-13EF-4E0A-A555-C93B32C457A5}"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23543B13-AE05-463C-BDED-4C34D870C38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hyperlink" Target="http://www.rapidbbs.cn/" TargetMode="Externa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06397442-AD08-42DB-A29B-EEE242108DF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515D1A-A246-46DF-807D-591F7D2B58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6397442-AD08-42DB-A29B-EEE242108DF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515D1A-A246-46DF-807D-591F7D2B58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06397442-AD08-42DB-A29B-EEE242108DF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515D1A-A246-46DF-807D-591F7D2B58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06397442-AD08-42DB-A29B-EEE242108DF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515D1A-A246-46DF-807D-591F7D2B58B0}" type="slidenum">
              <a:rPr lang="zh-CN" altLang="en-US" smtClean="0"/>
            </a:fld>
            <a:endParaRPr lang="zh-CN" altLang="en-US"/>
          </a:p>
        </p:txBody>
      </p:sp>
      <p:pic>
        <p:nvPicPr>
          <p:cNvPr id="8" name="图片 7" descr="图片包含 自然, 户外艺术系列&#10;&#10;已生成高可信度的说明"/>
          <p:cNvPicPr>
            <a:picLocks noChangeAspect="1"/>
          </p:cNvPicPr>
          <p:nvPr userDrawn="1"/>
        </p:nvPicPr>
        <p:blipFill rotWithShape="1">
          <a:blip r:embed="rId2">
            <a:extLst>
              <a:ext uri="{28A0092B-C50C-407E-A947-70E740481C1C}">
                <a14:useLocalDpi xmlns:a14="http://schemas.microsoft.com/office/drawing/2010/main" val="0"/>
              </a:ext>
            </a:extLst>
          </a:blip>
          <a:srcRect b="2593"/>
          <a:stretch>
            <a:fillRect/>
          </a:stretch>
        </p:blipFill>
        <p:spPr>
          <a:xfrm>
            <a:off x="0" y="0"/>
            <a:ext cx="12192000" cy="6858000"/>
          </a:xfrm>
          <a:prstGeom prst="rect">
            <a:avLst/>
          </a:prstGeom>
        </p:spPr>
      </p:pic>
      <p:sp>
        <p:nvSpPr>
          <p:cNvPr id="9" name="矩形 8"/>
          <p:cNvSpPr/>
          <p:nvPr userDrawn="1"/>
        </p:nvSpPr>
        <p:spPr>
          <a:xfrm>
            <a:off x="0" y="0"/>
            <a:ext cx="12192000" cy="6858000"/>
          </a:xfrm>
          <a:prstGeom prst="rect">
            <a:avLst/>
          </a:prstGeom>
          <a:solidFill>
            <a:schemeClr val="tx1">
              <a:alpha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userDrawn="1"/>
        </p:nvGrpSpPr>
        <p:grpSpPr>
          <a:xfrm>
            <a:off x="323850" y="137483"/>
            <a:ext cx="1167165" cy="1469519"/>
            <a:chOff x="1123950" y="2838956"/>
            <a:chExt cx="1167165" cy="1469519"/>
          </a:xfrm>
        </p:grpSpPr>
        <p:grpSp>
          <p:nvGrpSpPr>
            <p:cNvPr id="11" name="组合 10"/>
            <p:cNvGrpSpPr/>
            <p:nvPr/>
          </p:nvGrpSpPr>
          <p:grpSpPr>
            <a:xfrm>
              <a:off x="1123950" y="2838956"/>
              <a:ext cx="1139825" cy="1469519"/>
              <a:chOff x="958850" y="3461256"/>
              <a:chExt cx="1139825" cy="1469519"/>
            </a:xfrm>
          </p:grpSpPr>
          <p:cxnSp>
            <p:nvCxnSpPr>
              <p:cNvPr id="18" name="直接连接符 17"/>
              <p:cNvCxnSpPr/>
              <p:nvPr/>
            </p:nvCxnSpPr>
            <p:spPr>
              <a:xfrm>
                <a:off x="990600" y="3575050"/>
                <a:ext cx="11049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826444" y="4256013"/>
                <a:ext cx="27223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993775" y="3568700"/>
                <a:ext cx="0" cy="132632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2093268" y="3568700"/>
                <a:ext cx="0" cy="68897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1011326" y="3461256"/>
                <a:ext cx="998445" cy="923330"/>
              </a:xfrm>
              <a:prstGeom prst="rect">
                <a:avLst/>
              </a:prstGeom>
              <a:ln>
                <a:noFill/>
              </a:ln>
            </p:spPr>
            <p:txBody>
              <a:bodyPr wrap="square">
                <a:spAutoFit/>
              </a:bodyPr>
              <a:lstStyle/>
              <a:p>
                <a:r>
                  <a:rPr lang="en-US" altLang="zh-CN" sz="5400" dirty="0">
                    <a:solidFill>
                      <a:schemeClr val="bg1"/>
                    </a:solidFill>
                    <a:latin typeface="汉仪细等线简" panose="02010609000101010101" pitchFamily="49" charset="-122"/>
                    <a:ea typeface="汉仪细等线简" panose="02010609000101010101" pitchFamily="49" charset="-122"/>
                  </a:rPr>
                  <a:t>01</a:t>
                </a:r>
                <a:endParaRPr lang="zh-CN" altLang="en-US" sz="5400" dirty="0">
                  <a:solidFill>
                    <a:schemeClr val="bg1"/>
                  </a:solidFill>
                  <a:latin typeface="汉仪细等线简" panose="02010609000101010101" pitchFamily="49" charset="-122"/>
                  <a:ea typeface="汉仪细等线简" panose="02010609000101010101" pitchFamily="49" charset="-122"/>
                </a:endParaRPr>
              </a:p>
            </p:txBody>
          </p:sp>
          <p:sp>
            <p:nvSpPr>
              <p:cNvPr id="23" name="椭圆 22"/>
              <p:cNvSpPr/>
              <p:nvPr/>
            </p:nvSpPr>
            <p:spPr>
              <a:xfrm>
                <a:off x="958850" y="4867275"/>
                <a:ext cx="63500" cy="63500"/>
              </a:xfrm>
              <a:prstGeom prst="ellipse">
                <a:avLst/>
              </a:prstGeom>
              <a:solidFill>
                <a:srgbClr val="004DA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椭圆 23"/>
              <p:cNvSpPr/>
              <p:nvPr/>
            </p:nvSpPr>
            <p:spPr>
              <a:xfrm>
                <a:off x="1640136" y="4365625"/>
                <a:ext cx="63500" cy="63500"/>
              </a:xfrm>
              <a:prstGeom prst="ellipse">
                <a:avLst/>
              </a:prstGeom>
              <a:solidFill>
                <a:srgbClr val="004DA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25" name="直接连接符 24"/>
              <p:cNvCxnSpPr/>
              <p:nvPr/>
            </p:nvCxnSpPr>
            <p:spPr>
              <a:xfrm flipV="1">
                <a:off x="1686744" y="4250804"/>
                <a:ext cx="144785" cy="13335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1444624" y="4276800"/>
                <a:ext cx="216223" cy="199950"/>
                <a:chOff x="1437705" y="4193654"/>
                <a:chExt cx="258068" cy="238646"/>
              </a:xfrm>
            </p:grpSpPr>
            <p:sp>
              <p:nvSpPr>
                <p:cNvPr id="27" name="椭圆 26"/>
                <p:cNvSpPr/>
                <p:nvPr/>
              </p:nvSpPr>
              <p:spPr>
                <a:xfrm>
                  <a:off x="1437705" y="4368800"/>
                  <a:ext cx="63500" cy="63500"/>
                </a:xfrm>
                <a:prstGeom prst="ellipse">
                  <a:avLst/>
                </a:prstGeom>
                <a:solidFill>
                  <a:srgbClr val="004DA1">
                    <a:alpha val="5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28" name="直接连接符 27"/>
                <p:cNvCxnSpPr/>
                <p:nvPr/>
              </p:nvCxnSpPr>
              <p:spPr>
                <a:xfrm flipV="1">
                  <a:off x="1493489" y="4193654"/>
                  <a:ext cx="202284" cy="186308"/>
                </a:xfrm>
                <a:prstGeom prst="line">
                  <a:avLst/>
                </a:prstGeom>
                <a:ln w="63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grpSp>
        <p:sp>
          <p:nvSpPr>
            <p:cNvPr id="12" name="矩形 11"/>
            <p:cNvSpPr/>
            <p:nvPr/>
          </p:nvSpPr>
          <p:spPr>
            <a:xfrm rot="5400000">
              <a:off x="1707522" y="3112107"/>
              <a:ext cx="736299" cy="430887"/>
            </a:xfrm>
            <a:prstGeom prst="rect">
              <a:avLst/>
            </a:prstGeom>
            <a:ln>
              <a:noFill/>
            </a:ln>
          </p:spPr>
          <p:txBody>
            <a:bodyPr wrap="square">
              <a:spAutoFit/>
            </a:bodyPr>
            <a:lstStyle/>
            <a:p>
              <a:r>
                <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rPr>
                <a:t>Part</a:t>
              </a:r>
              <a:endPar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endParaRPr>
            </a:p>
            <a:p>
              <a:r>
                <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rPr>
                <a:t>One</a:t>
              </a:r>
              <a:endParaRPr lang="zh-CN" altLang="en-US"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endParaRPr>
            </a:p>
          </p:txBody>
        </p:sp>
        <p:grpSp>
          <p:nvGrpSpPr>
            <p:cNvPr id="13" name="组合 12"/>
            <p:cNvGrpSpPr/>
            <p:nvPr/>
          </p:nvGrpSpPr>
          <p:grpSpPr>
            <a:xfrm>
              <a:off x="1990725" y="3509964"/>
              <a:ext cx="216695" cy="78586"/>
              <a:chOff x="1976437" y="3400424"/>
              <a:chExt cx="181297" cy="97631"/>
            </a:xfrm>
            <a:solidFill>
              <a:srgbClr val="004DA1">
                <a:alpha val="50000"/>
              </a:srgbClr>
            </a:solidFill>
          </p:grpSpPr>
          <p:sp>
            <p:nvSpPr>
              <p:cNvPr id="14" name="燕尾形 109"/>
              <p:cNvSpPr/>
              <p:nvPr/>
            </p:nvSpPr>
            <p:spPr>
              <a:xfrm>
                <a:off x="2081212"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燕尾形 110"/>
              <p:cNvSpPr/>
              <p:nvPr/>
            </p:nvSpPr>
            <p:spPr>
              <a:xfrm>
                <a:off x="2046287"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燕尾形 111"/>
              <p:cNvSpPr/>
              <p:nvPr/>
            </p:nvSpPr>
            <p:spPr>
              <a:xfrm>
                <a:off x="2011362"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燕尾形 112"/>
              <p:cNvSpPr/>
              <p:nvPr/>
            </p:nvSpPr>
            <p:spPr>
              <a:xfrm>
                <a:off x="1976437"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06397442-AD08-42DB-A29B-EEE242108DF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515D1A-A246-46DF-807D-591F7D2B58B0}" type="slidenum">
              <a:rPr lang="zh-CN" altLang="en-US" smtClean="0"/>
            </a:fld>
            <a:endParaRPr lang="zh-CN" altLang="en-US"/>
          </a:p>
        </p:txBody>
      </p:sp>
      <p:pic>
        <p:nvPicPr>
          <p:cNvPr id="8" name="图片 7" descr="图片包含 自然, 户外艺术系列&#10;&#10;已生成高可信度的说明"/>
          <p:cNvPicPr>
            <a:picLocks noChangeAspect="1"/>
          </p:cNvPicPr>
          <p:nvPr userDrawn="1"/>
        </p:nvPicPr>
        <p:blipFill rotWithShape="1">
          <a:blip r:embed="rId2">
            <a:extLst>
              <a:ext uri="{28A0092B-C50C-407E-A947-70E740481C1C}">
                <a14:useLocalDpi xmlns:a14="http://schemas.microsoft.com/office/drawing/2010/main" val="0"/>
              </a:ext>
            </a:extLst>
          </a:blip>
          <a:srcRect b="2593"/>
          <a:stretch>
            <a:fillRect/>
          </a:stretch>
        </p:blipFill>
        <p:spPr>
          <a:xfrm>
            <a:off x="0" y="0"/>
            <a:ext cx="12192000" cy="6858000"/>
          </a:xfrm>
          <a:prstGeom prst="rect">
            <a:avLst/>
          </a:prstGeom>
        </p:spPr>
      </p:pic>
      <p:sp>
        <p:nvSpPr>
          <p:cNvPr id="9" name="矩形 8"/>
          <p:cNvSpPr/>
          <p:nvPr userDrawn="1"/>
        </p:nvSpPr>
        <p:spPr>
          <a:xfrm>
            <a:off x="0" y="0"/>
            <a:ext cx="12192000" cy="6858000"/>
          </a:xfrm>
          <a:prstGeom prst="rect">
            <a:avLst/>
          </a:prstGeom>
          <a:solidFill>
            <a:schemeClr val="tx1">
              <a:alpha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userDrawn="1"/>
        </p:nvGrpSpPr>
        <p:grpSpPr>
          <a:xfrm>
            <a:off x="323850" y="137483"/>
            <a:ext cx="1167165" cy="1469519"/>
            <a:chOff x="1123950" y="2838956"/>
            <a:chExt cx="1167165" cy="1469519"/>
          </a:xfrm>
        </p:grpSpPr>
        <p:grpSp>
          <p:nvGrpSpPr>
            <p:cNvPr id="11" name="组合 10"/>
            <p:cNvGrpSpPr/>
            <p:nvPr/>
          </p:nvGrpSpPr>
          <p:grpSpPr>
            <a:xfrm>
              <a:off x="1123950" y="2838956"/>
              <a:ext cx="1139825" cy="1469519"/>
              <a:chOff x="958850" y="3461256"/>
              <a:chExt cx="1139825" cy="1469519"/>
            </a:xfrm>
          </p:grpSpPr>
          <p:cxnSp>
            <p:nvCxnSpPr>
              <p:cNvPr id="18" name="直接连接符 17"/>
              <p:cNvCxnSpPr/>
              <p:nvPr/>
            </p:nvCxnSpPr>
            <p:spPr>
              <a:xfrm>
                <a:off x="990600" y="3575050"/>
                <a:ext cx="11049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826444" y="4256013"/>
                <a:ext cx="27223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993775" y="3568700"/>
                <a:ext cx="0" cy="132632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2093268" y="3568700"/>
                <a:ext cx="0" cy="68897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1011326" y="3461256"/>
                <a:ext cx="998445" cy="923330"/>
              </a:xfrm>
              <a:prstGeom prst="rect">
                <a:avLst/>
              </a:prstGeom>
              <a:ln>
                <a:noFill/>
              </a:ln>
            </p:spPr>
            <p:txBody>
              <a:bodyPr wrap="square">
                <a:spAutoFit/>
              </a:bodyPr>
              <a:lstStyle/>
              <a:p>
                <a:r>
                  <a:rPr lang="en-US" altLang="zh-CN" sz="5400" dirty="0">
                    <a:solidFill>
                      <a:schemeClr val="bg1"/>
                    </a:solidFill>
                    <a:latin typeface="汉仪细等线简" panose="02010609000101010101" pitchFamily="49" charset="-122"/>
                    <a:ea typeface="汉仪细等线简" panose="02010609000101010101" pitchFamily="49" charset="-122"/>
                  </a:rPr>
                  <a:t>02</a:t>
                </a:r>
                <a:endParaRPr lang="zh-CN" altLang="en-US" sz="5400" dirty="0">
                  <a:solidFill>
                    <a:schemeClr val="bg1"/>
                  </a:solidFill>
                  <a:latin typeface="汉仪细等线简" panose="02010609000101010101" pitchFamily="49" charset="-122"/>
                  <a:ea typeface="汉仪细等线简" panose="02010609000101010101" pitchFamily="49" charset="-122"/>
                </a:endParaRPr>
              </a:p>
            </p:txBody>
          </p:sp>
          <p:sp>
            <p:nvSpPr>
              <p:cNvPr id="23" name="椭圆 22"/>
              <p:cNvSpPr/>
              <p:nvPr/>
            </p:nvSpPr>
            <p:spPr>
              <a:xfrm>
                <a:off x="958850" y="4867275"/>
                <a:ext cx="63500" cy="63500"/>
              </a:xfrm>
              <a:prstGeom prst="ellipse">
                <a:avLst/>
              </a:prstGeom>
              <a:solidFill>
                <a:srgbClr val="004DA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椭圆 23"/>
              <p:cNvSpPr/>
              <p:nvPr/>
            </p:nvSpPr>
            <p:spPr>
              <a:xfrm>
                <a:off x="1640136" y="4365625"/>
                <a:ext cx="63500" cy="63500"/>
              </a:xfrm>
              <a:prstGeom prst="ellipse">
                <a:avLst/>
              </a:prstGeom>
              <a:solidFill>
                <a:srgbClr val="004DA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25" name="直接连接符 24"/>
              <p:cNvCxnSpPr/>
              <p:nvPr/>
            </p:nvCxnSpPr>
            <p:spPr>
              <a:xfrm flipV="1">
                <a:off x="1686744" y="4250804"/>
                <a:ext cx="144785" cy="13335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1444624" y="4276800"/>
                <a:ext cx="216223" cy="199950"/>
                <a:chOff x="1437705" y="4193654"/>
                <a:chExt cx="258068" cy="238646"/>
              </a:xfrm>
            </p:grpSpPr>
            <p:sp>
              <p:nvSpPr>
                <p:cNvPr id="27" name="椭圆 26"/>
                <p:cNvSpPr/>
                <p:nvPr/>
              </p:nvSpPr>
              <p:spPr>
                <a:xfrm>
                  <a:off x="1437705" y="4368800"/>
                  <a:ext cx="63500" cy="63500"/>
                </a:xfrm>
                <a:prstGeom prst="ellipse">
                  <a:avLst/>
                </a:prstGeom>
                <a:solidFill>
                  <a:srgbClr val="004DA1">
                    <a:alpha val="5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28" name="直接连接符 27"/>
                <p:cNvCxnSpPr/>
                <p:nvPr/>
              </p:nvCxnSpPr>
              <p:spPr>
                <a:xfrm flipV="1">
                  <a:off x="1493489" y="4193654"/>
                  <a:ext cx="202284" cy="186308"/>
                </a:xfrm>
                <a:prstGeom prst="line">
                  <a:avLst/>
                </a:prstGeom>
                <a:ln w="63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grpSp>
        <p:sp>
          <p:nvSpPr>
            <p:cNvPr id="12" name="矩形 11"/>
            <p:cNvSpPr/>
            <p:nvPr/>
          </p:nvSpPr>
          <p:spPr>
            <a:xfrm rot="5400000">
              <a:off x="1707522" y="3112107"/>
              <a:ext cx="736299" cy="430887"/>
            </a:xfrm>
            <a:prstGeom prst="rect">
              <a:avLst/>
            </a:prstGeom>
            <a:ln>
              <a:noFill/>
            </a:ln>
          </p:spPr>
          <p:txBody>
            <a:bodyPr wrap="square">
              <a:spAutoFit/>
            </a:bodyPr>
            <a:lstStyle/>
            <a:p>
              <a:r>
                <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rPr>
                <a:t>Part</a:t>
              </a:r>
              <a:endPar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endParaRPr>
            </a:p>
            <a:p>
              <a:r>
                <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rPr>
                <a:t>Two</a:t>
              </a:r>
              <a:endParaRPr lang="zh-CN" altLang="en-US"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endParaRPr>
            </a:p>
          </p:txBody>
        </p:sp>
        <p:grpSp>
          <p:nvGrpSpPr>
            <p:cNvPr id="13" name="组合 12"/>
            <p:cNvGrpSpPr/>
            <p:nvPr/>
          </p:nvGrpSpPr>
          <p:grpSpPr>
            <a:xfrm>
              <a:off x="1990725" y="3509964"/>
              <a:ext cx="216695" cy="78586"/>
              <a:chOff x="1976437" y="3400424"/>
              <a:chExt cx="181297" cy="97631"/>
            </a:xfrm>
            <a:solidFill>
              <a:srgbClr val="004DA1">
                <a:alpha val="50000"/>
              </a:srgbClr>
            </a:solidFill>
          </p:grpSpPr>
          <p:sp>
            <p:nvSpPr>
              <p:cNvPr id="14" name="燕尾形 109"/>
              <p:cNvSpPr/>
              <p:nvPr/>
            </p:nvSpPr>
            <p:spPr>
              <a:xfrm>
                <a:off x="2081212"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燕尾形 110"/>
              <p:cNvSpPr/>
              <p:nvPr/>
            </p:nvSpPr>
            <p:spPr>
              <a:xfrm>
                <a:off x="2046287"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燕尾形 111"/>
              <p:cNvSpPr/>
              <p:nvPr/>
            </p:nvSpPr>
            <p:spPr>
              <a:xfrm>
                <a:off x="2011362"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燕尾形 112"/>
              <p:cNvSpPr/>
              <p:nvPr/>
            </p:nvSpPr>
            <p:spPr>
              <a:xfrm>
                <a:off x="1976437"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06397442-AD08-42DB-A29B-EEE242108DF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515D1A-A246-46DF-807D-591F7D2B58B0}" type="slidenum">
              <a:rPr lang="zh-CN" altLang="en-US" smtClean="0"/>
            </a:fld>
            <a:endParaRPr lang="zh-CN" altLang="en-US"/>
          </a:p>
        </p:txBody>
      </p:sp>
      <p:pic>
        <p:nvPicPr>
          <p:cNvPr id="8" name="图片 7" descr="图片包含 自然, 户外艺术系列&#10;&#10;已生成高可信度的说明"/>
          <p:cNvPicPr>
            <a:picLocks noChangeAspect="1"/>
          </p:cNvPicPr>
          <p:nvPr userDrawn="1"/>
        </p:nvPicPr>
        <p:blipFill rotWithShape="1">
          <a:blip r:embed="rId2">
            <a:extLst>
              <a:ext uri="{28A0092B-C50C-407E-A947-70E740481C1C}">
                <a14:useLocalDpi xmlns:a14="http://schemas.microsoft.com/office/drawing/2010/main" val="0"/>
              </a:ext>
            </a:extLst>
          </a:blip>
          <a:srcRect b="2593"/>
          <a:stretch>
            <a:fillRect/>
          </a:stretch>
        </p:blipFill>
        <p:spPr>
          <a:xfrm>
            <a:off x="0" y="0"/>
            <a:ext cx="12192000" cy="6858000"/>
          </a:xfrm>
          <a:prstGeom prst="rect">
            <a:avLst/>
          </a:prstGeom>
        </p:spPr>
      </p:pic>
      <p:sp>
        <p:nvSpPr>
          <p:cNvPr id="9" name="矩形 8"/>
          <p:cNvSpPr/>
          <p:nvPr userDrawn="1"/>
        </p:nvSpPr>
        <p:spPr>
          <a:xfrm>
            <a:off x="0" y="0"/>
            <a:ext cx="12192000" cy="6858000"/>
          </a:xfrm>
          <a:prstGeom prst="rect">
            <a:avLst/>
          </a:prstGeom>
          <a:solidFill>
            <a:schemeClr val="tx1">
              <a:alpha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userDrawn="1"/>
        </p:nvGrpSpPr>
        <p:grpSpPr>
          <a:xfrm>
            <a:off x="323850" y="137483"/>
            <a:ext cx="1167165" cy="1469519"/>
            <a:chOff x="1123950" y="2838956"/>
            <a:chExt cx="1167165" cy="1469519"/>
          </a:xfrm>
        </p:grpSpPr>
        <p:grpSp>
          <p:nvGrpSpPr>
            <p:cNvPr id="11" name="组合 10"/>
            <p:cNvGrpSpPr/>
            <p:nvPr/>
          </p:nvGrpSpPr>
          <p:grpSpPr>
            <a:xfrm>
              <a:off x="1123950" y="2838956"/>
              <a:ext cx="1139825" cy="1469519"/>
              <a:chOff x="958850" y="3461256"/>
              <a:chExt cx="1139825" cy="1469519"/>
            </a:xfrm>
          </p:grpSpPr>
          <p:cxnSp>
            <p:nvCxnSpPr>
              <p:cNvPr id="18" name="直接连接符 17"/>
              <p:cNvCxnSpPr/>
              <p:nvPr/>
            </p:nvCxnSpPr>
            <p:spPr>
              <a:xfrm>
                <a:off x="990600" y="3575050"/>
                <a:ext cx="11049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826444" y="4256013"/>
                <a:ext cx="27223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993775" y="3568700"/>
                <a:ext cx="0" cy="132632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2093268" y="3568700"/>
                <a:ext cx="0" cy="68897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1011326" y="3461256"/>
                <a:ext cx="998445" cy="923330"/>
              </a:xfrm>
              <a:prstGeom prst="rect">
                <a:avLst/>
              </a:prstGeom>
              <a:ln>
                <a:noFill/>
              </a:ln>
            </p:spPr>
            <p:txBody>
              <a:bodyPr wrap="square">
                <a:spAutoFit/>
              </a:bodyPr>
              <a:lstStyle/>
              <a:p>
                <a:r>
                  <a:rPr lang="en-US" altLang="zh-CN" sz="5400" dirty="0">
                    <a:solidFill>
                      <a:schemeClr val="bg1"/>
                    </a:solidFill>
                    <a:latin typeface="汉仪细等线简" panose="02010609000101010101" pitchFamily="49" charset="-122"/>
                    <a:ea typeface="汉仪细等线简" panose="02010609000101010101" pitchFamily="49" charset="-122"/>
                  </a:rPr>
                  <a:t>03</a:t>
                </a:r>
                <a:endParaRPr lang="zh-CN" altLang="en-US" sz="5400" dirty="0">
                  <a:solidFill>
                    <a:schemeClr val="bg1"/>
                  </a:solidFill>
                  <a:latin typeface="汉仪细等线简" panose="02010609000101010101" pitchFamily="49" charset="-122"/>
                  <a:ea typeface="汉仪细等线简" panose="02010609000101010101" pitchFamily="49" charset="-122"/>
                </a:endParaRPr>
              </a:p>
            </p:txBody>
          </p:sp>
          <p:sp>
            <p:nvSpPr>
              <p:cNvPr id="23" name="椭圆 22"/>
              <p:cNvSpPr/>
              <p:nvPr/>
            </p:nvSpPr>
            <p:spPr>
              <a:xfrm>
                <a:off x="958850" y="4867275"/>
                <a:ext cx="63500" cy="63500"/>
              </a:xfrm>
              <a:prstGeom prst="ellipse">
                <a:avLst/>
              </a:prstGeom>
              <a:solidFill>
                <a:srgbClr val="004DA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椭圆 23"/>
              <p:cNvSpPr/>
              <p:nvPr/>
            </p:nvSpPr>
            <p:spPr>
              <a:xfrm>
                <a:off x="1640136" y="4365625"/>
                <a:ext cx="63500" cy="63500"/>
              </a:xfrm>
              <a:prstGeom prst="ellipse">
                <a:avLst/>
              </a:prstGeom>
              <a:solidFill>
                <a:srgbClr val="004DA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25" name="直接连接符 24"/>
              <p:cNvCxnSpPr/>
              <p:nvPr/>
            </p:nvCxnSpPr>
            <p:spPr>
              <a:xfrm flipV="1">
                <a:off x="1686744" y="4250804"/>
                <a:ext cx="144785" cy="13335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1444624" y="4276800"/>
                <a:ext cx="216223" cy="199950"/>
                <a:chOff x="1437705" y="4193654"/>
                <a:chExt cx="258068" cy="238646"/>
              </a:xfrm>
            </p:grpSpPr>
            <p:sp>
              <p:nvSpPr>
                <p:cNvPr id="27" name="椭圆 26"/>
                <p:cNvSpPr/>
                <p:nvPr/>
              </p:nvSpPr>
              <p:spPr>
                <a:xfrm>
                  <a:off x="1437705" y="4368800"/>
                  <a:ext cx="63500" cy="63500"/>
                </a:xfrm>
                <a:prstGeom prst="ellipse">
                  <a:avLst/>
                </a:prstGeom>
                <a:solidFill>
                  <a:srgbClr val="004DA1">
                    <a:alpha val="5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28" name="直接连接符 27"/>
                <p:cNvCxnSpPr/>
                <p:nvPr/>
              </p:nvCxnSpPr>
              <p:spPr>
                <a:xfrm flipV="1">
                  <a:off x="1493489" y="4193654"/>
                  <a:ext cx="202284" cy="186308"/>
                </a:xfrm>
                <a:prstGeom prst="line">
                  <a:avLst/>
                </a:prstGeom>
                <a:ln w="63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grpSp>
        <p:sp>
          <p:nvSpPr>
            <p:cNvPr id="12" name="矩形 11"/>
            <p:cNvSpPr/>
            <p:nvPr/>
          </p:nvSpPr>
          <p:spPr>
            <a:xfrm rot="5400000">
              <a:off x="1707522" y="3112107"/>
              <a:ext cx="736299" cy="430887"/>
            </a:xfrm>
            <a:prstGeom prst="rect">
              <a:avLst/>
            </a:prstGeom>
            <a:ln>
              <a:noFill/>
            </a:ln>
          </p:spPr>
          <p:txBody>
            <a:bodyPr wrap="square">
              <a:spAutoFit/>
            </a:bodyPr>
            <a:lstStyle/>
            <a:p>
              <a:r>
                <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rPr>
                <a:t>Part</a:t>
              </a:r>
              <a:endPar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endParaRPr>
            </a:p>
            <a:p>
              <a:r>
                <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rPr>
                <a:t>Three</a:t>
              </a:r>
              <a:endParaRPr lang="zh-CN" altLang="en-US"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endParaRPr>
            </a:p>
          </p:txBody>
        </p:sp>
        <p:grpSp>
          <p:nvGrpSpPr>
            <p:cNvPr id="13" name="组合 12"/>
            <p:cNvGrpSpPr/>
            <p:nvPr/>
          </p:nvGrpSpPr>
          <p:grpSpPr>
            <a:xfrm>
              <a:off x="1990725" y="3509964"/>
              <a:ext cx="216695" cy="78586"/>
              <a:chOff x="1976437" y="3400424"/>
              <a:chExt cx="181297" cy="97631"/>
            </a:xfrm>
            <a:solidFill>
              <a:srgbClr val="004DA1">
                <a:alpha val="50000"/>
              </a:srgbClr>
            </a:solidFill>
          </p:grpSpPr>
          <p:sp>
            <p:nvSpPr>
              <p:cNvPr id="14" name="燕尾形 109"/>
              <p:cNvSpPr/>
              <p:nvPr/>
            </p:nvSpPr>
            <p:spPr>
              <a:xfrm>
                <a:off x="2081212"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燕尾形 110"/>
              <p:cNvSpPr/>
              <p:nvPr/>
            </p:nvSpPr>
            <p:spPr>
              <a:xfrm>
                <a:off x="2046287"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燕尾形 111"/>
              <p:cNvSpPr/>
              <p:nvPr/>
            </p:nvSpPr>
            <p:spPr>
              <a:xfrm>
                <a:off x="2011362"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燕尾形 112"/>
              <p:cNvSpPr/>
              <p:nvPr/>
            </p:nvSpPr>
            <p:spPr>
              <a:xfrm>
                <a:off x="1976437"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06397442-AD08-42DB-A29B-EEE242108DF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515D1A-A246-46DF-807D-591F7D2B58B0}" type="slidenum">
              <a:rPr lang="zh-CN" altLang="en-US" smtClean="0"/>
            </a:fld>
            <a:endParaRPr lang="zh-CN" altLang="en-US"/>
          </a:p>
        </p:txBody>
      </p:sp>
      <p:pic>
        <p:nvPicPr>
          <p:cNvPr id="8" name="图片 7" descr="图片包含 自然, 户外艺术系列&#10;&#10;已生成高可信度的说明"/>
          <p:cNvPicPr>
            <a:picLocks noChangeAspect="1"/>
          </p:cNvPicPr>
          <p:nvPr userDrawn="1"/>
        </p:nvPicPr>
        <p:blipFill rotWithShape="1">
          <a:blip r:embed="rId2">
            <a:extLst>
              <a:ext uri="{28A0092B-C50C-407E-A947-70E740481C1C}">
                <a14:useLocalDpi xmlns:a14="http://schemas.microsoft.com/office/drawing/2010/main" val="0"/>
              </a:ext>
            </a:extLst>
          </a:blip>
          <a:srcRect b="2593"/>
          <a:stretch>
            <a:fillRect/>
          </a:stretch>
        </p:blipFill>
        <p:spPr>
          <a:xfrm>
            <a:off x="0" y="0"/>
            <a:ext cx="12192000" cy="6858000"/>
          </a:xfrm>
          <a:prstGeom prst="rect">
            <a:avLst/>
          </a:prstGeom>
        </p:spPr>
      </p:pic>
      <p:sp>
        <p:nvSpPr>
          <p:cNvPr id="9" name="矩形 8"/>
          <p:cNvSpPr/>
          <p:nvPr userDrawn="1"/>
        </p:nvSpPr>
        <p:spPr>
          <a:xfrm>
            <a:off x="0" y="0"/>
            <a:ext cx="12192000" cy="6858000"/>
          </a:xfrm>
          <a:prstGeom prst="rect">
            <a:avLst/>
          </a:prstGeom>
          <a:solidFill>
            <a:schemeClr val="tx1">
              <a:alpha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userDrawn="1"/>
        </p:nvGrpSpPr>
        <p:grpSpPr>
          <a:xfrm>
            <a:off x="323850" y="137483"/>
            <a:ext cx="1167165" cy="1469519"/>
            <a:chOff x="1123950" y="2838956"/>
            <a:chExt cx="1167165" cy="1469519"/>
          </a:xfrm>
        </p:grpSpPr>
        <p:grpSp>
          <p:nvGrpSpPr>
            <p:cNvPr id="11" name="组合 10"/>
            <p:cNvGrpSpPr/>
            <p:nvPr/>
          </p:nvGrpSpPr>
          <p:grpSpPr>
            <a:xfrm>
              <a:off x="1123950" y="2838956"/>
              <a:ext cx="1139825" cy="1469519"/>
              <a:chOff x="958850" y="3461256"/>
              <a:chExt cx="1139825" cy="1469519"/>
            </a:xfrm>
          </p:grpSpPr>
          <p:cxnSp>
            <p:nvCxnSpPr>
              <p:cNvPr id="18" name="直接连接符 17"/>
              <p:cNvCxnSpPr/>
              <p:nvPr/>
            </p:nvCxnSpPr>
            <p:spPr>
              <a:xfrm>
                <a:off x="990600" y="3575050"/>
                <a:ext cx="11049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826444" y="4256013"/>
                <a:ext cx="27223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993775" y="3568700"/>
                <a:ext cx="0" cy="132632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2093268" y="3568700"/>
                <a:ext cx="0" cy="68897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1011326" y="3461256"/>
                <a:ext cx="998445" cy="923330"/>
              </a:xfrm>
              <a:prstGeom prst="rect">
                <a:avLst/>
              </a:prstGeom>
              <a:ln>
                <a:noFill/>
              </a:ln>
            </p:spPr>
            <p:txBody>
              <a:bodyPr wrap="square">
                <a:spAutoFit/>
              </a:bodyPr>
              <a:lstStyle/>
              <a:p>
                <a:r>
                  <a:rPr lang="en-US" altLang="zh-CN" sz="5400" dirty="0">
                    <a:solidFill>
                      <a:schemeClr val="bg1"/>
                    </a:solidFill>
                    <a:latin typeface="汉仪细等线简" panose="02010609000101010101" pitchFamily="49" charset="-122"/>
                    <a:ea typeface="汉仪细等线简" panose="02010609000101010101" pitchFamily="49" charset="-122"/>
                  </a:rPr>
                  <a:t>04</a:t>
                </a:r>
                <a:endParaRPr lang="zh-CN" altLang="en-US" sz="5400" dirty="0">
                  <a:solidFill>
                    <a:schemeClr val="bg1"/>
                  </a:solidFill>
                  <a:latin typeface="汉仪细等线简" panose="02010609000101010101" pitchFamily="49" charset="-122"/>
                  <a:ea typeface="汉仪细等线简" panose="02010609000101010101" pitchFamily="49" charset="-122"/>
                </a:endParaRPr>
              </a:p>
            </p:txBody>
          </p:sp>
          <p:sp>
            <p:nvSpPr>
              <p:cNvPr id="23" name="椭圆 22"/>
              <p:cNvSpPr/>
              <p:nvPr/>
            </p:nvSpPr>
            <p:spPr>
              <a:xfrm>
                <a:off x="958850" y="4867275"/>
                <a:ext cx="63500" cy="63500"/>
              </a:xfrm>
              <a:prstGeom prst="ellipse">
                <a:avLst/>
              </a:prstGeom>
              <a:solidFill>
                <a:srgbClr val="004DA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椭圆 23"/>
              <p:cNvSpPr/>
              <p:nvPr/>
            </p:nvSpPr>
            <p:spPr>
              <a:xfrm>
                <a:off x="1640136" y="4365625"/>
                <a:ext cx="63500" cy="63500"/>
              </a:xfrm>
              <a:prstGeom prst="ellipse">
                <a:avLst/>
              </a:prstGeom>
              <a:solidFill>
                <a:srgbClr val="004DA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25" name="直接连接符 24"/>
              <p:cNvCxnSpPr/>
              <p:nvPr/>
            </p:nvCxnSpPr>
            <p:spPr>
              <a:xfrm flipV="1">
                <a:off x="1686744" y="4250804"/>
                <a:ext cx="144785" cy="13335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1444624" y="4276800"/>
                <a:ext cx="216223" cy="199950"/>
                <a:chOff x="1437705" y="4193654"/>
                <a:chExt cx="258068" cy="238646"/>
              </a:xfrm>
            </p:grpSpPr>
            <p:sp>
              <p:nvSpPr>
                <p:cNvPr id="27" name="椭圆 26"/>
                <p:cNvSpPr/>
                <p:nvPr/>
              </p:nvSpPr>
              <p:spPr>
                <a:xfrm>
                  <a:off x="1437705" y="4368800"/>
                  <a:ext cx="63500" cy="63500"/>
                </a:xfrm>
                <a:prstGeom prst="ellipse">
                  <a:avLst/>
                </a:prstGeom>
                <a:solidFill>
                  <a:srgbClr val="004DA1">
                    <a:alpha val="5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28" name="直接连接符 27"/>
                <p:cNvCxnSpPr/>
                <p:nvPr/>
              </p:nvCxnSpPr>
              <p:spPr>
                <a:xfrm flipV="1">
                  <a:off x="1493489" y="4193654"/>
                  <a:ext cx="202284" cy="186308"/>
                </a:xfrm>
                <a:prstGeom prst="line">
                  <a:avLst/>
                </a:prstGeom>
                <a:ln w="63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grpSp>
        <p:sp>
          <p:nvSpPr>
            <p:cNvPr id="12" name="矩形 11"/>
            <p:cNvSpPr/>
            <p:nvPr/>
          </p:nvSpPr>
          <p:spPr>
            <a:xfrm rot="5400000">
              <a:off x="1707522" y="3112107"/>
              <a:ext cx="736299" cy="430887"/>
            </a:xfrm>
            <a:prstGeom prst="rect">
              <a:avLst/>
            </a:prstGeom>
            <a:ln>
              <a:noFill/>
            </a:ln>
          </p:spPr>
          <p:txBody>
            <a:bodyPr wrap="square">
              <a:spAutoFit/>
            </a:bodyPr>
            <a:lstStyle/>
            <a:p>
              <a:r>
                <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rPr>
                <a:t>Part</a:t>
              </a:r>
              <a:endPar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endParaRPr>
            </a:p>
            <a:p>
              <a:r>
                <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rPr>
                <a:t>Four</a:t>
              </a:r>
              <a:endParaRPr lang="zh-CN" altLang="en-US"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endParaRPr>
            </a:p>
          </p:txBody>
        </p:sp>
        <p:grpSp>
          <p:nvGrpSpPr>
            <p:cNvPr id="13" name="组合 12"/>
            <p:cNvGrpSpPr/>
            <p:nvPr/>
          </p:nvGrpSpPr>
          <p:grpSpPr>
            <a:xfrm>
              <a:off x="1990725" y="3509964"/>
              <a:ext cx="216695" cy="78586"/>
              <a:chOff x="1976437" y="3400424"/>
              <a:chExt cx="181297" cy="97631"/>
            </a:xfrm>
            <a:solidFill>
              <a:srgbClr val="004DA1">
                <a:alpha val="50000"/>
              </a:srgbClr>
            </a:solidFill>
          </p:grpSpPr>
          <p:sp>
            <p:nvSpPr>
              <p:cNvPr id="14" name="燕尾形 109"/>
              <p:cNvSpPr/>
              <p:nvPr/>
            </p:nvSpPr>
            <p:spPr>
              <a:xfrm>
                <a:off x="2081212"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燕尾形 110"/>
              <p:cNvSpPr/>
              <p:nvPr/>
            </p:nvSpPr>
            <p:spPr>
              <a:xfrm>
                <a:off x="2046287"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燕尾形 111"/>
              <p:cNvSpPr/>
              <p:nvPr/>
            </p:nvSpPr>
            <p:spPr>
              <a:xfrm>
                <a:off x="2011362"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燕尾形 112"/>
              <p:cNvSpPr/>
              <p:nvPr/>
            </p:nvSpPr>
            <p:spPr>
              <a:xfrm>
                <a:off x="1976437"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06397442-AD08-42DB-A29B-EEE242108DF4}"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3515D1A-A246-46DF-807D-591F7D2B58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6397442-AD08-42DB-A29B-EEE242108DF4}"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3515D1A-A246-46DF-807D-591F7D2B58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6397442-AD08-42DB-A29B-EEE242108DF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3515D1A-A246-46DF-807D-591F7D2B58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06397442-AD08-42DB-A29B-EEE242108DF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515D1A-A246-46DF-807D-591F7D2B58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06397442-AD08-42DB-A29B-EEE242108DF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515D1A-A246-46DF-807D-591F7D2B58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6397442-AD08-42DB-A29B-EEE242108DF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515D1A-A246-46DF-807D-591F7D2B58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6397442-AD08-42DB-A29B-EEE242108DF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515D1A-A246-46DF-807D-591F7D2B58B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6C2E3D6F-C1D9-4887-90D3-C90016321D7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F4981E1-6489-4472-A33E-8AD80BB5CB8C}" type="slidenum">
              <a:rPr lang="zh-CN" altLang="en-US" smtClean="0"/>
            </a:fld>
            <a:endParaRPr lang="zh-CN" altLang="en-US"/>
          </a:p>
        </p:txBody>
      </p:sp>
      <p:pic>
        <p:nvPicPr>
          <p:cNvPr id="7" name="图形 6"/>
          <p:cNvPicPr>
            <a:picLocks noChangeAspect="1"/>
          </p:cNvPicPr>
          <p:nvPr userDrawn="1"/>
        </p:nvPicPr>
        <p:blipFill>
          <a:blip r:embed="rId2"/>
          <a:stretch>
            <a:fillRect/>
          </a:stretch>
        </p:blipFill>
        <p:spPr>
          <a:xfrm>
            <a:off x="-238889" y="0"/>
            <a:ext cx="1005102" cy="949977"/>
          </a:xfrm>
          <a:prstGeom prst="rect">
            <a:avLst/>
          </a:prstGeom>
        </p:spPr>
      </p:pic>
      <p:sp>
        <p:nvSpPr>
          <p:cNvPr id="8" name="文本框 7"/>
          <p:cNvSpPr txBox="1"/>
          <p:nvPr userDrawn="1"/>
        </p:nvSpPr>
        <p:spPr>
          <a:xfrm>
            <a:off x="889043" y="474988"/>
            <a:ext cx="7442216" cy="543739"/>
          </a:xfrm>
          <a:prstGeom prst="rect">
            <a:avLst/>
          </a:prstGeom>
          <a:noFill/>
        </p:spPr>
        <p:txBody>
          <a:bodyPr wrap="square" rtlCol="0">
            <a:spAutoFit/>
          </a:bodyPr>
          <a:lstStyle/>
          <a:p>
            <a:r>
              <a:rPr lang="zh-CN" altLang="en-US" sz="4400" baseline="30000" dirty="0">
                <a:solidFill>
                  <a:srgbClr val="5B779F"/>
                </a:solidFill>
                <a:latin typeface="方正正中黑简体" panose="02000000000000000000" pitchFamily="2" charset="-122"/>
                <a:ea typeface="方正正中黑简体" panose="02000000000000000000" pitchFamily="2" charset="-122"/>
              </a:rPr>
              <a:t>请插入您的大标题内容</a:t>
            </a:r>
            <a:endParaRPr lang="en-US" altLang="zh-CN" sz="4400" baseline="30000" dirty="0">
              <a:solidFill>
                <a:srgbClr val="5B779F"/>
              </a:solidFill>
              <a:latin typeface="方正正中黑简体" panose="02000000000000000000" pitchFamily="2" charset="-122"/>
              <a:ea typeface="方正正中黑简体" panose="02000000000000000000" pitchFamily="2" charset="-122"/>
            </a:endParaRPr>
          </a:p>
        </p:txBody>
      </p:sp>
      <p:pic>
        <p:nvPicPr>
          <p:cNvPr id="9" name="图形 8"/>
          <p:cNvPicPr>
            <a:picLocks noChangeAspect="1"/>
          </p:cNvPicPr>
          <p:nvPr userDrawn="1"/>
        </p:nvPicPr>
        <p:blipFill>
          <a:blip r:embed="rId3"/>
          <a:stretch>
            <a:fillRect/>
          </a:stretch>
        </p:blipFill>
        <p:spPr>
          <a:xfrm>
            <a:off x="11055470" y="110888"/>
            <a:ext cx="5353050" cy="7429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ítulo y objetos">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eam Two">
    <p:spTree>
      <p:nvGrpSpPr>
        <p:cNvPr id="1" name=""/>
        <p:cNvGrpSpPr/>
        <p:nvPr/>
      </p:nvGrpSpPr>
      <p:grpSpPr>
        <a:xfrm>
          <a:off x="0" y="0"/>
          <a:ext cx="0" cy="0"/>
          <a:chOff x="0" y="0"/>
          <a:chExt cx="0" cy="0"/>
        </a:xfrm>
      </p:grpSpPr>
      <p:sp>
        <p:nvSpPr>
          <p:cNvPr id="4" name="Picture Placeholder 13"/>
          <p:cNvSpPr>
            <a:spLocks noGrp="1"/>
          </p:cNvSpPr>
          <p:nvPr>
            <p:ph type="pic" sz="quarter" idx="10" hasCustomPrompt="1"/>
          </p:nvPr>
        </p:nvSpPr>
        <p:spPr>
          <a:xfrm>
            <a:off x="1066800" y="1601723"/>
            <a:ext cx="1636776" cy="1636776"/>
          </a:xfrm>
          <a:prstGeom prst="ellipse">
            <a:avLst/>
          </a:prstGeom>
          <a:solidFill>
            <a:schemeClr val="bg1">
              <a:lumMod val="75000"/>
            </a:schemeClr>
          </a:solidFill>
        </p:spPr>
        <p:txBody>
          <a:bodyPr/>
          <a:lstStyle>
            <a:lvl1pPr marL="0" indent="0">
              <a:buNone/>
              <a:defRPr sz="1000"/>
            </a:lvl1pPr>
          </a:lstStyle>
          <a:p>
            <a:r>
              <a:rPr lang="en-US"/>
              <a:t>Team#</a:t>
            </a:r>
            <a:endParaRPr lang="en-US"/>
          </a:p>
        </p:txBody>
      </p:sp>
      <p:sp>
        <p:nvSpPr>
          <p:cNvPr id="5" name="Picture Placeholder 13"/>
          <p:cNvSpPr>
            <a:spLocks noGrp="1"/>
          </p:cNvSpPr>
          <p:nvPr>
            <p:ph type="pic" sz="quarter" idx="11" hasCustomPrompt="1"/>
          </p:nvPr>
        </p:nvSpPr>
        <p:spPr>
          <a:xfrm>
            <a:off x="6583577" y="1601723"/>
            <a:ext cx="1636776" cy="1636776"/>
          </a:xfrm>
          <a:prstGeom prst="ellipse">
            <a:avLst/>
          </a:prstGeom>
          <a:solidFill>
            <a:schemeClr val="bg1">
              <a:lumMod val="75000"/>
            </a:schemeClr>
          </a:solidFill>
        </p:spPr>
        <p:txBody>
          <a:bodyPr/>
          <a:lstStyle>
            <a:lvl1pPr marL="0" indent="0">
              <a:buNone/>
              <a:defRPr sz="1000"/>
            </a:lvl1pPr>
          </a:lstStyle>
          <a:p>
            <a:r>
              <a:rPr lang="en-US"/>
              <a:t>Team#</a:t>
            </a:r>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
        <p:nvSpPr>
          <p:cNvPr id="2" name="矩形 1">
            <a:hlinkClick r:id="rId2"/>
          </p:cNvPr>
          <p:cNvSpPr/>
          <p:nvPr userDrawn="1"/>
        </p:nvSpPr>
        <p:spPr bwMode="auto">
          <a:xfrm>
            <a:off x="0" y="0"/>
            <a:ext cx="12192000" cy="6858000"/>
          </a:xfrm>
          <a:prstGeom prst="rect">
            <a:avLst/>
          </a:prstGeom>
          <a:noFill/>
          <a:ln>
            <a:solidFill>
              <a:schemeClr val="tx1">
                <a:alpha val="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noAutofit/>
          </a:bodyPr>
          <a:lstStyle/>
          <a:p>
            <a:pPr algn="ctr" defTabSz="913765" fontAlgn="base">
              <a:lnSpc>
                <a:spcPct val="90000"/>
              </a:lnSpc>
              <a:spcBef>
                <a:spcPct val="0"/>
              </a:spcBef>
              <a:spcAft>
                <a:spcPct val="0"/>
              </a:spcAft>
            </a:pPr>
            <a:endParaRPr lang="zh-CN" altLang="en-US" sz="2355" dirty="0" err="1">
              <a:gradFill>
                <a:gsLst>
                  <a:gs pos="0">
                    <a:srgbClr val="FFFFFF"/>
                  </a:gs>
                  <a:gs pos="100000">
                    <a:srgbClr val="FFFFFF"/>
                  </a:gs>
                </a:gsLst>
                <a:lin ang="5400000" scaled="0"/>
              </a:gradFill>
              <a:latin typeface="华文细黑" panose="02010600040101010101" pitchFamily="2" charset="-122"/>
              <a:ea typeface="Segoe UI" panose="020B0502040204020203" pitchFamily="34" charset="0"/>
              <a:cs typeface="Segoe UI"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7" name="Picture Placeholder 6"/>
          <p:cNvSpPr>
            <a:spLocks noGrp="1" noChangeAspect="1"/>
          </p:cNvSpPr>
          <p:nvPr>
            <p:ph type="pic" sz="quarter" idx="10"/>
          </p:nvPr>
        </p:nvSpPr>
        <p:spPr>
          <a:xfrm>
            <a:off x="1012500" y="1876778"/>
            <a:ext cx="914281" cy="914400"/>
          </a:xfrm>
          <a:prstGeom prst="ellipse">
            <a:avLst/>
          </a:prstGeom>
        </p:spPr>
        <p:txBody>
          <a:bodyPr rtlCol="0">
            <a:normAutofit/>
          </a:bodyPr>
          <a:lstStyle>
            <a:lvl1pPr marL="0" indent="0">
              <a:buNone/>
              <a:defRPr sz="1000">
                <a:solidFill>
                  <a:schemeClr val="tx1"/>
                </a:solidFill>
              </a:defRPr>
            </a:lvl1pPr>
          </a:lstStyle>
          <a:p>
            <a:pPr lvl="0"/>
            <a:endParaRPr lang="en-US" noProof="0"/>
          </a:p>
        </p:txBody>
      </p:sp>
      <p:sp>
        <p:nvSpPr>
          <p:cNvPr id="13" name="Picture Placeholder 6"/>
          <p:cNvSpPr>
            <a:spLocks noGrp="1" noChangeAspect="1"/>
          </p:cNvSpPr>
          <p:nvPr>
            <p:ph type="pic" sz="quarter" idx="11"/>
          </p:nvPr>
        </p:nvSpPr>
        <p:spPr>
          <a:xfrm>
            <a:off x="4311214" y="1876778"/>
            <a:ext cx="914281" cy="914400"/>
          </a:xfrm>
          <a:prstGeom prst="ellipse">
            <a:avLst/>
          </a:prstGeom>
        </p:spPr>
        <p:txBody>
          <a:bodyPr rtlCol="0">
            <a:normAutofit/>
          </a:bodyPr>
          <a:lstStyle>
            <a:lvl1pPr marL="0" indent="0">
              <a:buNone/>
              <a:defRPr sz="1000">
                <a:solidFill>
                  <a:schemeClr val="tx1"/>
                </a:solidFill>
              </a:defRPr>
            </a:lvl1pPr>
          </a:lstStyle>
          <a:p>
            <a:pPr lvl="0"/>
            <a:endParaRPr lang="en-US" noProof="0"/>
          </a:p>
        </p:txBody>
      </p:sp>
      <p:sp>
        <p:nvSpPr>
          <p:cNvPr id="15" name="Picture Placeholder 6"/>
          <p:cNvSpPr>
            <a:spLocks noGrp="1" noChangeAspect="1"/>
          </p:cNvSpPr>
          <p:nvPr>
            <p:ph type="pic" sz="quarter" idx="12"/>
          </p:nvPr>
        </p:nvSpPr>
        <p:spPr>
          <a:xfrm>
            <a:off x="7499864" y="1876778"/>
            <a:ext cx="914281" cy="914400"/>
          </a:xfrm>
          <a:prstGeom prst="ellipse">
            <a:avLst/>
          </a:prstGeom>
        </p:spPr>
        <p:txBody>
          <a:bodyPr rtlCol="0">
            <a:normAutofit/>
          </a:bodyPr>
          <a:lstStyle>
            <a:lvl1pPr marL="0" indent="0">
              <a:buNone/>
              <a:defRPr sz="1000">
                <a:solidFill>
                  <a:schemeClr val="tx1"/>
                </a:solidFill>
              </a:defRPr>
            </a:lvl1pPr>
          </a:lstStyle>
          <a:p>
            <a:pPr lvl="0"/>
            <a:endParaRPr lang="en-US" noProof="0"/>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8" name="任意多边形 7"/>
          <p:cNvSpPr/>
          <p:nvPr/>
        </p:nvSpPr>
        <p:spPr>
          <a:xfrm flipH="1" flipV="1">
            <a:off x="-21480" y="6458911"/>
            <a:ext cx="12226180" cy="425404"/>
          </a:xfrm>
          <a:custGeom>
            <a:avLst/>
            <a:gdLst>
              <a:gd name="connsiteX0" fmla="*/ 0 w 12211665"/>
              <a:gd name="connsiteY0" fmla="*/ 0 h 1061884"/>
              <a:gd name="connsiteX1" fmla="*/ 0 w 12211665"/>
              <a:gd name="connsiteY1" fmla="*/ 1061884 h 1061884"/>
              <a:gd name="connsiteX2" fmla="*/ 6548284 w 12211665"/>
              <a:gd name="connsiteY2" fmla="*/ 1061884 h 1061884"/>
              <a:gd name="connsiteX3" fmla="*/ 7108723 w 12211665"/>
              <a:gd name="connsiteY3" fmla="*/ 707922 h 1061884"/>
              <a:gd name="connsiteX4" fmla="*/ 12211665 w 12211665"/>
              <a:gd name="connsiteY4" fmla="*/ 707922 h 1061884"/>
              <a:gd name="connsiteX5" fmla="*/ 12211665 w 12211665"/>
              <a:gd name="connsiteY5" fmla="*/ 29497 h 1061884"/>
              <a:gd name="connsiteX6" fmla="*/ 0 w 12211665"/>
              <a:gd name="connsiteY6" fmla="*/ 0 h 1061884"/>
              <a:gd name="connsiteX0-1" fmla="*/ 0 w 12226180"/>
              <a:gd name="connsiteY0-2" fmla="*/ 0 h 1061884"/>
              <a:gd name="connsiteX1-3" fmla="*/ 0 w 12226180"/>
              <a:gd name="connsiteY1-4" fmla="*/ 1061884 h 1061884"/>
              <a:gd name="connsiteX2-5" fmla="*/ 6548284 w 12226180"/>
              <a:gd name="connsiteY2-6" fmla="*/ 1061884 h 1061884"/>
              <a:gd name="connsiteX3-7" fmla="*/ 7108723 w 12226180"/>
              <a:gd name="connsiteY3-8" fmla="*/ 707922 h 1061884"/>
              <a:gd name="connsiteX4-9" fmla="*/ 12211665 w 12226180"/>
              <a:gd name="connsiteY4-10" fmla="*/ 707922 h 1061884"/>
              <a:gd name="connsiteX5-11" fmla="*/ 12226180 w 12226180"/>
              <a:gd name="connsiteY5-12" fmla="*/ 44011 h 1061884"/>
              <a:gd name="connsiteX6-13" fmla="*/ 0 w 12226180"/>
              <a:gd name="connsiteY6-14" fmla="*/ 0 h 106188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226180" h="1061884">
                <a:moveTo>
                  <a:pt x="0" y="0"/>
                </a:moveTo>
                <a:lnTo>
                  <a:pt x="0" y="1061884"/>
                </a:lnTo>
                <a:lnTo>
                  <a:pt x="6548284" y="1061884"/>
                </a:lnTo>
                <a:lnTo>
                  <a:pt x="7108723" y="707922"/>
                </a:lnTo>
                <a:lnTo>
                  <a:pt x="12211665" y="707922"/>
                </a:lnTo>
                <a:lnTo>
                  <a:pt x="12226180" y="44011"/>
                </a:lnTo>
                <a:lnTo>
                  <a:pt x="0" y="0"/>
                </a:lnTo>
                <a:close/>
              </a:path>
            </a:pathLst>
          </a:custGeom>
          <a:solidFill>
            <a:srgbClr val="394A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prstClr val="white"/>
              </a:solidFill>
            </a:endParaRPr>
          </a:p>
        </p:txBody>
      </p:sp>
      <p:cxnSp>
        <p:nvCxnSpPr>
          <p:cNvPr id="10" name="直接连接符 9"/>
          <p:cNvCxnSpPr/>
          <p:nvPr/>
        </p:nvCxnSpPr>
        <p:spPr>
          <a:xfrm flipH="1" flipV="1">
            <a:off x="-51575" y="6808016"/>
            <a:ext cx="12256276" cy="0"/>
          </a:xfrm>
          <a:prstGeom prst="line">
            <a:avLst/>
          </a:prstGeom>
          <a:ln>
            <a:solidFill>
              <a:srgbClr val="BACBD7">
                <a:alpha val="80000"/>
              </a:srgbClr>
            </a:solidFill>
          </a:ln>
        </p:spPr>
        <p:style>
          <a:lnRef idx="1">
            <a:schemeClr val="accent1"/>
          </a:lnRef>
          <a:fillRef idx="0">
            <a:schemeClr val="accent1"/>
          </a:fillRef>
          <a:effectRef idx="0">
            <a:schemeClr val="accent1"/>
          </a:effectRef>
          <a:fontRef idx="minor">
            <a:schemeClr val="tx1"/>
          </a:fontRef>
        </p:style>
      </p:cxnSp>
      <p:sp>
        <p:nvSpPr>
          <p:cNvPr id="11" name="任意多边形 10"/>
          <p:cNvSpPr/>
          <p:nvPr userDrawn="1"/>
        </p:nvSpPr>
        <p:spPr>
          <a:xfrm flipH="1">
            <a:off x="10441066" y="-50974"/>
            <a:ext cx="1763635" cy="573533"/>
          </a:xfrm>
          <a:custGeom>
            <a:avLst/>
            <a:gdLst>
              <a:gd name="connsiteX0" fmla="*/ 0 w 12211665"/>
              <a:gd name="connsiteY0" fmla="*/ 0 h 1061884"/>
              <a:gd name="connsiteX1" fmla="*/ 0 w 12211665"/>
              <a:gd name="connsiteY1" fmla="*/ 1061884 h 1061884"/>
              <a:gd name="connsiteX2" fmla="*/ 6548284 w 12211665"/>
              <a:gd name="connsiteY2" fmla="*/ 1061884 h 1061884"/>
              <a:gd name="connsiteX3" fmla="*/ 7108723 w 12211665"/>
              <a:gd name="connsiteY3" fmla="*/ 707922 h 1061884"/>
              <a:gd name="connsiteX4" fmla="*/ 12211665 w 12211665"/>
              <a:gd name="connsiteY4" fmla="*/ 707922 h 1061884"/>
              <a:gd name="connsiteX5" fmla="*/ 12211665 w 12211665"/>
              <a:gd name="connsiteY5" fmla="*/ 29497 h 1061884"/>
              <a:gd name="connsiteX6" fmla="*/ 0 w 12211665"/>
              <a:gd name="connsiteY6" fmla="*/ 0 h 1061884"/>
              <a:gd name="connsiteX0-1" fmla="*/ 0 w 12226180"/>
              <a:gd name="connsiteY0-2" fmla="*/ 0 h 1061884"/>
              <a:gd name="connsiteX1-3" fmla="*/ 0 w 12226180"/>
              <a:gd name="connsiteY1-4" fmla="*/ 1061884 h 1061884"/>
              <a:gd name="connsiteX2-5" fmla="*/ 6548284 w 12226180"/>
              <a:gd name="connsiteY2-6" fmla="*/ 1061884 h 1061884"/>
              <a:gd name="connsiteX3-7" fmla="*/ 7108723 w 12226180"/>
              <a:gd name="connsiteY3-8" fmla="*/ 707922 h 1061884"/>
              <a:gd name="connsiteX4-9" fmla="*/ 12211665 w 12226180"/>
              <a:gd name="connsiteY4-10" fmla="*/ 707922 h 1061884"/>
              <a:gd name="connsiteX5-11" fmla="*/ 12226180 w 12226180"/>
              <a:gd name="connsiteY5-12" fmla="*/ 44011 h 1061884"/>
              <a:gd name="connsiteX6-13" fmla="*/ 0 w 12226180"/>
              <a:gd name="connsiteY6-14" fmla="*/ 0 h 1061884"/>
              <a:gd name="connsiteX0-15" fmla="*/ 0 w 12226180"/>
              <a:gd name="connsiteY0-16" fmla="*/ 526616 h 1017874"/>
              <a:gd name="connsiteX1-17" fmla="*/ 0 w 12226180"/>
              <a:gd name="connsiteY1-18" fmla="*/ 1017874 h 1017874"/>
              <a:gd name="connsiteX2-19" fmla="*/ 6548284 w 12226180"/>
              <a:gd name="connsiteY2-20" fmla="*/ 1017874 h 1017874"/>
              <a:gd name="connsiteX3-21" fmla="*/ 7108723 w 12226180"/>
              <a:gd name="connsiteY3-22" fmla="*/ 663912 h 1017874"/>
              <a:gd name="connsiteX4-23" fmla="*/ 12211665 w 12226180"/>
              <a:gd name="connsiteY4-24" fmla="*/ 663912 h 1017874"/>
              <a:gd name="connsiteX5-25" fmla="*/ 12226180 w 12226180"/>
              <a:gd name="connsiteY5-26" fmla="*/ 1 h 1017874"/>
              <a:gd name="connsiteX6-27" fmla="*/ 0 w 12226180"/>
              <a:gd name="connsiteY6-28" fmla="*/ 526616 h 1017874"/>
              <a:gd name="connsiteX0-29" fmla="*/ 0 w 12211665"/>
              <a:gd name="connsiteY0-30" fmla="*/ 0 h 491258"/>
              <a:gd name="connsiteX1-31" fmla="*/ 0 w 12211665"/>
              <a:gd name="connsiteY1-32" fmla="*/ 491258 h 491258"/>
              <a:gd name="connsiteX2-33" fmla="*/ 6548284 w 12211665"/>
              <a:gd name="connsiteY2-34" fmla="*/ 491258 h 491258"/>
              <a:gd name="connsiteX3-35" fmla="*/ 7108723 w 12211665"/>
              <a:gd name="connsiteY3-36" fmla="*/ 137296 h 491258"/>
              <a:gd name="connsiteX4-37" fmla="*/ 12211665 w 12211665"/>
              <a:gd name="connsiteY4-38" fmla="*/ 137296 h 491258"/>
              <a:gd name="connsiteX5-39" fmla="*/ 0 w 12211665"/>
              <a:gd name="connsiteY5-40" fmla="*/ 0 h 491258"/>
              <a:gd name="connsiteX0-41" fmla="*/ 0 w 7108723"/>
              <a:gd name="connsiteY0-42" fmla="*/ 0 h 491258"/>
              <a:gd name="connsiteX1-43" fmla="*/ 0 w 7108723"/>
              <a:gd name="connsiteY1-44" fmla="*/ 491258 h 491258"/>
              <a:gd name="connsiteX2-45" fmla="*/ 6548284 w 7108723"/>
              <a:gd name="connsiteY2-46" fmla="*/ 491258 h 491258"/>
              <a:gd name="connsiteX3-47" fmla="*/ 7108723 w 7108723"/>
              <a:gd name="connsiteY3-48" fmla="*/ 137296 h 491258"/>
              <a:gd name="connsiteX4-49" fmla="*/ 0 w 7108723"/>
              <a:gd name="connsiteY4-50" fmla="*/ 0 h 491258"/>
              <a:gd name="connsiteX0-51" fmla="*/ 0 w 7160284"/>
              <a:gd name="connsiteY0-52" fmla="*/ 0 h 368770"/>
              <a:gd name="connsiteX1-53" fmla="*/ 51561 w 7160284"/>
              <a:gd name="connsiteY1-54" fmla="*/ 368770 h 368770"/>
              <a:gd name="connsiteX2-55" fmla="*/ 6599845 w 7160284"/>
              <a:gd name="connsiteY2-56" fmla="*/ 368770 h 368770"/>
              <a:gd name="connsiteX3-57" fmla="*/ 7160284 w 7160284"/>
              <a:gd name="connsiteY3-58" fmla="*/ 14808 h 368770"/>
              <a:gd name="connsiteX4-59" fmla="*/ 0 w 7160284"/>
              <a:gd name="connsiteY4-60" fmla="*/ 0 h 36877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160284" h="368770">
                <a:moveTo>
                  <a:pt x="0" y="0"/>
                </a:moveTo>
                <a:lnTo>
                  <a:pt x="51561" y="368770"/>
                </a:lnTo>
                <a:lnTo>
                  <a:pt x="6599845" y="368770"/>
                </a:lnTo>
                <a:lnTo>
                  <a:pt x="7160284" y="14808"/>
                </a:lnTo>
                <a:lnTo>
                  <a:pt x="0" y="0"/>
                </a:lnTo>
                <a:close/>
              </a:path>
            </a:pathLst>
          </a:custGeom>
          <a:solidFill>
            <a:srgbClr val="394A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prstClr val="white"/>
              </a:solidFill>
            </a:endParaRPr>
          </a:p>
        </p:txBody>
      </p:sp>
      <p:grpSp>
        <p:nvGrpSpPr>
          <p:cNvPr id="2" name="Group 4"/>
          <p:cNvGrpSpPr>
            <a:grpSpLocks noChangeAspect="1"/>
          </p:cNvGrpSpPr>
          <p:nvPr userDrawn="1"/>
        </p:nvGrpSpPr>
        <p:grpSpPr bwMode="auto">
          <a:xfrm>
            <a:off x="7578728" y="6519863"/>
            <a:ext cx="3579813" cy="260350"/>
            <a:chOff x="4774" y="4115"/>
            <a:chExt cx="2255" cy="164"/>
          </a:xfrm>
        </p:grpSpPr>
        <p:sp>
          <p:nvSpPr>
            <p:cNvPr id="3" name="AutoShape 3"/>
            <p:cNvSpPr>
              <a:spLocks noChangeAspect="1" noChangeArrowheads="1" noTextEdit="1"/>
            </p:cNvSpPr>
            <p:nvPr userDrawn="1"/>
          </p:nvSpPr>
          <p:spPr bwMode="auto">
            <a:xfrm>
              <a:off x="4775" y="4115"/>
              <a:ext cx="2254"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4" name="Oval 5"/>
            <p:cNvSpPr>
              <a:spLocks noChangeArrowheads="1"/>
            </p:cNvSpPr>
            <p:nvPr userDrawn="1"/>
          </p:nvSpPr>
          <p:spPr bwMode="auto">
            <a:xfrm>
              <a:off x="4774" y="4125"/>
              <a:ext cx="144" cy="144"/>
            </a:xfrm>
            <a:prstGeom prst="ellipse">
              <a:avLst/>
            </a:prstGeom>
            <a:noFill/>
            <a:ln w="0" cap="flat">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5" name="Freeform 6"/>
            <p:cNvSpPr/>
            <p:nvPr userDrawn="1"/>
          </p:nvSpPr>
          <p:spPr bwMode="auto">
            <a:xfrm>
              <a:off x="4800" y="4182"/>
              <a:ext cx="42" cy="43"/>
            </a:xfrm>
            <a:custGeom>
              <a:avLst/>
              <a:gdLst>
                <a:gd name="T0" fmla="*/ 33 w 73"/>
                <a:gd name="T1" fmla="*/ 19 h 77"/>
                <a:gd name="T2" fmla="*/ 37 w 73"/>
                <a:gd name="T3" fmla="*/ 0 h 77"/>
                <a:gd name="T4" fmla="*/ 0 w 73"/>
                <a:gd name="T5" fmla="*/ 36 h 77"/>
                <a:gd name="T6" fmla="*/ 18 w 73"/>
                <a:gd name="T7" fmla="*/ 64 h 77"/>
                <a:gd name="T8" fmla="*/ 12 w 73"/>
                <a:gd name="T9" fmla="*/ 77 h 77"/>
                <a:gd name="T10" fmla="*/ 27 w 73"/>
                <a:gd name="T11" fmla="*/ 69 h 77"/>
                <a:gd name="T12" fmla="*/ 48 w 73"/>
                <a:gd name="T13" fmla="*/ 72 h 77"/>
                <a:gd name="T14" fmla="*/ 73 w 73"/>
                <a:gd name="T15" fmla="*/ 67 h 77"/>
                <a:gd name="T16" fmla="*/ 33 w 73"/>
                <a:gd name="T17" fmla="*/ 1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77">
                  <a:moveTo>
                    <a:pt x="33" y="19"/>
                  </a:moveTo>
                  <a:cubicBezTo>
                    <a:pt x="33" y="13"/>
                    <a:pt x="34" y="6"/>
                    <a:pt x="37" y="0"/>
                  </a:cubicBezTo>
                  <a:cubicBezTo>
                    <a:pt x="16" y="4"/>
                    <a:pt x="0" y="18"/>
                    <a:pt x="0" y="36"/>
                  </a:cubicBezTo>
                  <a:cubicBezTo>
                    <a:pt x="0" y="47"/>
                    <a:pt x="7" y="57"/>
                    <a:pt x="18" y="64"/>
                  </a:cubicBezTo>
                  <a:cubicBezTo>
                    <a:pt x="12" y="77"/>
                    <a:pt x="12" y="77"/>
                    <a:pt x="12" y="77"/>
                  </a:cubicBezTo>
                  <a:cubicBezTo>
                    <a:pt x="27" y="69"/>
                    <a:pt x="27" y="69"/>
                    <a:pt x="27" y="69"/>
                  </a:cubicBezTo>
                  <a:cubicBezTo>
                    <a:pt x="33" y="71"/>
                    <a:pt x="41" y="72"/>
                    <a:pt x="48" y="72"/>
                  </a:cubicBezTo>
                  <a:cubicBezTo>
                    <a:pt x="57" y="72"/>
                    <a:pt x="65" y="70"/>
                    <a:pt x="73" y="67"/>
                  </a:cubicBezTo>
                  <a:cubicBezTo>
                    <a:pt x="49" y="59"/>
                    <a:pt x="33" y="41"/>
                    <a:pt x="33"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6" name="Freeform 7"/>
            <p:cNvSpPr>
              <a:spLocks noEditPoints="1"/>
            </p:cNvSpPr>
            <p:nvPr userDrawn="1"/>
          </p:nvSpPr>
          <p:spPr bwMode="auto">
            <a:xfrm>
              <a:off x="4821" y="4165"/>
              <a:ext cx="73" cy="56"/>
            </a:xfrm>
            <a:custGeom>
              <a:avLst/>
              <a:gdLst>
                <a:gd name="T0" fmla="*/ 128 w 128"/>
                <a:gd name="T1" fmla="*/ 48 h 99"/>
                <a:gd name="T2" fmla="*/ 64 w 128"/>
                <a:gd name="T3" fmla="*/ 0 h 99"/>
                <a:gd name="T4" fmla="*/ 0 w 128"/>
                <a:gd name="T5" fmla="*/ 48 h 99"/>
                <a:gd name="T6" fmla="*/ 64 w 128"/>
                <a:gd name="T7" fmla="*/ 96 h 99"/>
                <a:gd name="T8" fmla="*/ 93 w 128"/>
                <a:gd name="T9" fmla="*/ 91 h 99"/>
                <a:gd name="T10" fmla="*/ 94 w 128"/>
                <a:gd name="T11" fmla="*/ 91 h 99"/>
                <a:gd name="T12" fmla="*/ 109 w 128"/>
                <a:gd name="T13" fmla="*/ 99 h 99"/>
                <a:gd name="T14" fmla="*/ 103 w 128"/>
                <a:gd name="T15" fmla="*/ 87 h 99"/>
                <a:gd name="T16" fmla="*/ 105 w 128"/>
                <a:gd name="T17" fmla="*/ 85 h 99"/>
                <a:gd name="T18" fmla="*/ 128 w 128"/>
                <a:gd name="T19" fmla="*/ 48 h 99"/>
                <a:gd name="T20" fmla="*/ 35 w 128"/>
                <a:gd name="T21" fmla="*/ 57 h 99"/>
                <a:gd name="T22" fmla="*/ 28 w 128"/>
                <a:gd name="T23" fmla="*/ 50 h 99"/>
                <a:gd name="T24" fmla="*/ 35 w 128"/>
                <a:gd name="T25" fmla="*/ 43 h 99"/>
                <a:gd name="T26" fmla="*/ 41 w 128"/>
                <a:gd name="T27" fmla="*/ 50 h 99"/>
                <a:gd name="T28" fmla="*/ 35 w 128"/>
                <a:gd name="T29" fmla="*/ 57 h 99"/>
                <a:gd name="T30" fmla="*/ 64 w 128"/>
                <a:gd name="T31" fmla="*/ 57 h 99"/>
                <a:gd name="T32" fmla="*/ 58 w 128"/>
                <a:gd name="T33" fmla="*/ 50 h 99"/>
                <a:gd name="T34" fmla="*/ 64 w 128"/>
                <a:gd name="T35" fmla="*/ 43 h 99"/>
                <a:gd name="T36" fmla="*/ 71 w 128"/>
                <a:gd name="T37" fmla="*/ 50 h 99"/>
                <a:gd name="T38" fmla="*/ 64 w 128"/>
                <a:gd name="T39" fmla="*/ 57 h 99"/>
                <a:gd name="T40" fmla="*/ 94 w 128"/>
                <a:gd name="T41" fmla="*/ 57 h 99"/>
                <a:gd name="T42" fmla="*/ 87 w 128"/>
                <a:gd name="T43" fmla="*/ 50 h 99"/>
                <a:gd name="T44" fmla="*/ 94 w 128"/>
                <a:gd name="T45" fmla="*/ 43 h 99"/>
                <a:gd name="T46" fmla="*/ 101 w 128"/>
                <a:gd name="T47" fmla="*/ 50 h 99"/>
                <a:gd name="T48" fmla="*/ 94 w 128"/>
                <a:gd name="T49" fmla="*/ 5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99">
                  <a:moveTo>
                    <a:pt x="128" y="48"/>
                  </a:moveTo>
                  <a:cubicBezTo>
                    <a:pt x="128" y="22"/>
                    <a:pt x="100" y="0"/>
                    <a:pt x="64" y="0"/>
                  </a:cubicBezTo>
                  <a:cubicBezTo>
                    <a:pt x="29" y="0"/>
                    <a:pt x="0" y="22"/>
                    <a:pt x="0" y="48"/>
                  </a:cubicBezTo>
                  <a:cubicBezTo>
                    <a:pt x="0" y="75"/>
                    <a:pt x="29" y="96"/>
                    <a:pt x="64" y="96"/>
                  </a:cubicBezTo>
                  <a:cubicBezTo>
                    <a:pt x="74" y="96"/>
                    <a:pt x="84" y="95"/>
                    <a:pt x="93" y="91"/>
                  </a:cubicBezTo>
                  <a:cubicBezTo>
                    <a:pt x="94" y="91"/>
                    <a:pt x="94" y="91"/>
                    <a:pt x="94" y="91"/>
                  </a:cubicBezTo>
                  <a:cubicBezTo>
                    <a:pt x="109" y="99"/>
                    <a:pt x="109" y="99"/>
                    <a:pt x="109" y="99"/>
                  </a:cubicBezTo>
                  <a:cubicBezTo>
                    <a:pt x="103" y="87"/>
                    <a:pt x="103" y="87"/>
                    <a:pt x="103" y="87"/>
                  </a:cubicBezTo>
                  <a:cubicBezTo>
                    <a:pt x="105" y="85"/>
                    <a:pt x="105" y="85"/>
                    <a:pt x="105" y="85"/>
                  </a:cubicBezTo>
                  <a:cubicBezTo>
                    <a:pt x="120" y="76"/>
                    <a:pt x="128" y="63"/>
                    <a:pt x="128" y="48"/>
                  </a:cubicBezTo>
                  <a:close/>
                  <a:moveTo>
                    <a:pt x="35" y="57"/>
                  </a:moveTo>
                  <a:cubicBezTo>
                    <a:pt x="31" y="57"/>
                    <a:pt x="28" y="54"/>
                    <a:pt x="28" y="50"/>
                  </a:cubicBezTo>
                  <a:cubicBezTo>
                    <a:pt x="28" y="46"/>
                    <a:pt x="31" y="43"/>
                    <a:pt x="35" y="43"/>
                  </a:cubicBezTo>
                  <a:cubicBezTo>
                    <a:pt x="38" y="43"/>
                    <a:pt x="41" y="46"/>
                    <a:pt x="41" y="50"/>
                  </a:cubicBezTo>
                  <a:cubicBezTo>
                    <a:pt x="41" y="54"/>
                    <a:pt x="38" y="57"/>
                    <a:pt x="35" y="57"/>
                  </a:cubicBezTo>
                  <a:close/>
                  <a:moveTo>
                    <a:pt x="64" y="57"/>
                  </a:moveTo>
                  <a:cubicBezTo>
                    <a:pt x="61" y="57"/>
                    <a:pt x="58" y="54"/>
                    <a:pt x="58" y="50"/>
                  </a:cubicBezTo>
                  <a:cubicBezTo>
                    <a:pt x="58" y="46"/>
                    <a:pt x="61" y="43"/>
                    <a:pt x="64" y="43"/>
                  </a:cubicBezTo>
                  <a:cubicBezTo>
                    <a:pt x="68" y="43"/>
                    <a:pt x="71" y="46"/>
                    <a:pt x="71" y="50"/>
                  </a:cubicBezTo>
                  <a:cubicBezTo>
                    <a:pt x="71" y="54"/>
                    <a:pt x="68" y="57"/>
                    <a:pt x="64" y="57"/>
                  </a:cubicBezTo>
                  <a:close/>
                  <a:moveTo>
                    <a:pt x="94" y="57"/>
                  </a:moveTo>
                  <a:cubicBezTo>
                    <a:pt x="90" y="57"/>
                    <a:pt x="87" y="54"/>
                    <a:pt x="87" y="50"/>
                  </a:cubicBezTo>
                  <a:cubicBezTo>
                    <a:pt x="87" y="46"/>
                    <a:pt x="90" y="43"/>
                    <a:pt x="94" y="43"/>
                  </a:cubicBezTo>
                  <a:cubicBezTo>
                    <a:pt x="98" y="43"/>
                    <a:pt x="101" y="46"/>
                    <a:pt x="101" y="50"/>
                  </a:cubicBezTo>
                  <a:cubicBezTo>
                    <a:pt x="101" y="54"/>
                    <a:pt x="98" y="57"/>
                    <a:pt x="94"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12" name="Oval 8"/>
            <p:cNvSpPr>
              <a:spLocks noChangeArrowheads="1"/>
            </p:cNvSpPr>
            <p:nvPr userDrawn="1"/>
          </p:nvSpPr>
          <p:spPr bwMode="auto">
            <a:xfrm>
              <a:off x="5129" y="4118"/>
              <a:ext cx="145" cy="155"/>
            </a:xfrm>
            <a:prstGeom prst="ellipse">
              <a:avLst/>
            </a:prstGeom>
            <a:noFill/>
            <a:ln w="0" cap="flat">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13" name="Freeform 9"/>
            <p:cNvSpPr>
              <a:spLocks noEditPoints="1"/>
            </p:cNvSpPr>
            <p:nvPr userDrawn="1"/>
          </p:nvSpPr>
          <p:spPr bwMode="auto">
            <a:xfrm>
              <a:off x="5157" y="4165"/>
              <a:ext cx="83" cy="64"/>
            </a:xfrm>
            <a:custGeom>
              <a:avLst/>
              <a:gdLst>
                <a:gd name="T0" fmla="*/ 5 w 147"/>
                <a:gd name="T1" fmla="*/ 12 h 113"/>
                <a:gd name="T2" fmla="*/ 18 w 147"/>
                <a:gd name="T3" fmla="*/ 12 h 113"/>
                <a:gd name="T4" fmla="*/ 41 w 147"/>
                <a:gd name="T5" fmla="*/ 109 h 113"/>
                <a:gd name="T6" fmla="*/ 41 w 147"/>
                <a:gd name="T7" fmla="*/ 109 h 113"/>
                <a:gd name="T8" fmla="*/ 41 w 147"/>
                <a:gd name="T9" fmla="*/ 110 h 113"/>
                <a:gd name="T10" fmla="*/ 42 w 147"/>
                <a:gd name="T11" fmla="*/ 112 h 113"/>
                <a:gd name="T12" fmla="*/ 42 w 147"/>
                <a:gd name="T13" fmla="*/ 112 h 113"/>
                <a:gd name="T14" fmla="*/ 43 w 147"/>
                <a:gd name="T15" fmla="*/ 112 h 113"/>
                <a:gd name="T16" fmla="*/ 43 w 147"/>
                <a:gd name="T17" fmla="*/ 112 h 113"/>
                <a:gd name="T18" fmla="*/ 44 w 147"/>
                <a:gd name="T19" fmla="*/ 113 h 113"/>
                <a:gd name="T20" fmla="*/ 44 w 147"/>
                <a:gd name="T21" fmla="*/ 113 h 113"/>
                <a:gd name="T22" fmla="*/ 44 w 147"/>
                <a:gd name="T23" fmla="*/ 113 h 113"/>
                <a:gd name="T24" fmla="*/ 45 w 147"/>
                <a:gd name="T25" fmla="*/ 113 h 113"/>
                <a:gd name="T26" fmla="*/ 46 w 147"/>
                <a:gd name="T27" fmla="*/ 113 h 113"/>
                <a:gd name="T28" fmla="*/ 46 w 147"/>
                <a:gd name="T29" fmla="*/ 113 h 113"/>
                <a:gd name="T30" fmla="*/ 124 w 147"/>
                <a:gd name="T31" fmla="*/ 113 h 113"/>
                <a:gd name="T32" fmla="*/ 129 w 147"/>
                <a:gd name="T33" fmla="*/ 107 h 113"/>
                <a:gd name="T34" fmla="*/ 124 w 147"/>
                <a:gd name="T35" fmla="*/ 101 h 113"/>
                <a:gd name="T36" fmla="*/ 50 w 147"/>
                <a:gd name="T37" fmla="*/ 101 h 113"/>
                <a:gd name="T38" fmla="*/ 47 w 147"/>
                <a:gd name="T39" fmla="*/ 88 h 113"/>
                <a:gd name="T40" fmla="*/ 124 w 147"/>
                <a:gd name="T41" fmla="*/ 88 h 113"/>
                <a:gd name="T42" fmla="*/ 129 w 147"/>
                <a:gd name="T43" fmla="*/ 84 h 113"/>
                <a:gd name="T44" fmla="*/ 146 w 147"/>
                <a:gd name="T45" fmla="*/ 37 h 113"/>
                <a:gd name="T46" fmla="*/ 146 w 147"/>
                <a:gd name="T47" fmla="*/ 32 h 113"/>
                <a:gd name="T48" fmla="*/ 142 w 147"/>
                <a:gd name="T49" fmla="*/ 28 h 113"/>
                <a:gd name="T50" fmla="*/ 29 w 147"/>
                <a:gd name="T51" fmla="*/ 11 h 113"/>
                <a:gd name="T52" fmla="*/ 27 w 147"/>
                <a:gd name="T53" fmla="*/ 4 h 113"/>
                <a:gd name="T54" fmla="*/ 22 w 147"/>
                <a:gd name="T55" fmla="*/ 0 h 113"/>
                <a:gd name="T56" fmla="*/ 5 w 147"/>
                <a:gd name="T57" fmla="*/ 0 h 113"/>
                <a:gd name="T58" fmla="*/ 0 w 147"/>
                <a:gd name="T59" fmla="*/ 6 h 113"/>
                <a:gd name="T60" fmla="*/ 5 w 147"/>
                <a:gd name="T61" fmla="*/ 12 h 113"/>
                <a:gd name="T62" fmla="*/ 107 w 147"/>
                <a:gd name="T63" fmla="*/ 75 h 113"/>
                <a:gd name="T64" fmla="*/ 45 w 147"/>
                <a:gd name="T65" fmla="*/ 75 h 113"/>
                <a:gd name="T66" fmla="*/ 43 w 147"/>
                <a:gd name="T67" fmla="*/ 67 h 113"/>
                <a:gd name="T68" fmla="*/ 108 w 147"/>
                <a:gd name="T69" fmla="*/ 69 h 113"/>
                <a:gd name="T70" fmla="*/ 107 w 147"/>
                <a:gd name="T71" fmla="*/ 75 h 113"/>
                <a:gd name="T72" fmla="*/ 109 w 147"/>
                <a:gd name="T73" fmla="*/ 61 h 113"/>
                <a:gd name="T74" fmla="*/ 41 w 147"/>
                <a:gd name="T75" fmla="*/ 59 h 113"/>
                <a:gd name="T76" fmla="*/ 38 w 147"/>
                <a:gd name="T77" fmla="*/ 44 h 113"/>
                <a:gd name="T78" fmla="*/ 110 w 147"/>
                <a:gd name="T79" fmla="*/ 52 h 113"/>
                <a:gd name="T80" fmla="*/ 109 w 147"/>
                <a:gd name="T81" fmla="*/ 61 h 113"/>
                <a:gd name="T82" fmla="*/ 121 w 147"/>
                <a:gd name="T83" fmla="*/ 75 h 113"/>
                <a:gd name="T84" fmla="*/ 114 w 147"/>
                <a:gd name="T85" fmla="*/ 75 h 113"/>
                <a:gd name="T86" fmla="*/ 119 w 147"/>
                <a:gd name="T87" fmla="*/ 37 h 113"/>
                <a:gd name="T88" fmla="*/ 134 w 147"/>
                <a:gd name="T89" fmla="*/ 40 h 113"/>
                <a:gd name="T90" fmla="*/ 121 w 147"/>
                <a:gd name="T91" fmla="*/ 75 h 113"/>
                <a:gd name="T92" fmla="*/ 112 w 147"/>
                <a:gd name="T93" fmla="*/ 36 h 113"/>
                <a:gd name="T94" fmla="*/ 111 w 147"/>
                <a:gd name="T95" fmla="*/ 45 h 113"/>
                <a:gd name="T96" fmla="*/ 36 w 147"/>
                <a:gd name="T97" fmla="*/ 36 h 113"/>
                <a:gd name="T98" fmla="*/ 33 w 147"/>
                <a:gd name="T99" fmla="*/ 24 h 113"/>
                <a:gd name="T100" fmla="*/ 112 w 147"/>
                <a:gd name="T101" fmla="*/ 36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7" h="113">
                  <a:moveTo>
                    <a:pt x="5" y="12"/>
                  </a:moveTo>
                  <a:cubicBezTo>
                    <a:pt x="18" y="12"/>
                    <a:pt x="18" y="12"/>
                    <a:pt x="18" y="12"/>
                  </a:cubicBezTo>
                  <a:cubicBezTo>
                    <a:pt x="41" y="109"/>
                    <a:pt x="41" y="109"/>
                    <a:pt x="41" y="109"/>
                  </a:cubicBezTo>
                  <a:cubicBezTo>
                    <a:pt x="41" y="109"/>
                    <a:pt x="41" y="109"/>
                    <a:pt x="41" y="109"/>
                  </a:cubicBezTo>
                  <a:cubicBezTo>
                    <a:pt x="41" y="110"/>
                    <a:pt x="41" y="110"/>
                    <a:pt x="41" y="110"/>
                  </a:cubicBezTo>
                  <a:cubicBezTo>
                    <a:pt x="41" y="110"/>
                    <a:pt x="41" y="111"/>
                    <a:pt x="42" y="112"/>
                  </a:cubicBezTo>
                  <a:cubicBezTo>
                    <a:pt x="42" y="112"/>
                    <a:pt x="42" y="112"/>
                    <a:pt x="42" y="112"/>
                  </a:cubicBezTo>
                  <a:cubicBezTo>
                    <a:pt x="42" y="112"/>
                    <a:pt x="43" y="112"/>
                    <a:pt x="43" y="112"/>
                  </a:cubicBezTo>
                  <a:cubicBezTo>
                    <a:pt x="43" y="112"/>
                    <a:pt x="43" y="112"/>
                    <a:pt x="43" y="112"/>
                  </a:cubicBezTo>
                  <a:cubicBezTo>
                    <a:pt x="43" y="113"/>
                    <a:pt x="43" y="113"/>
                    <a:pt x="44" y="113"/>
                  </a:cubicBezTo>
                  <a:cubicBezTo>
                    <a:pt x="44" y="113"/>
                    <a:pt x="44" y="113"/>
                    <a:pt x="44" y="113"/>
                  </a:cubicBezTo>
                  <a:cubicBezTo>
                    <a:pt x="44" y="113"/>
                    <a:pt x="44" y="113"/>
                    <a:pt x="44" y="113"/>
                  </a:cubicBezTo>
                  <a:cubicBezTo>
                    <a:pt x="45" y="113"/>
                    <a:pt x="45" y="113"/>
                    <a:pt x="45" y="113"/>
                  </a:cubicBezTo>
                  <a:cubicBezTo>
                    <a:pt x="45" y="113"/>
                    <a:pt x="45" y="113"/>
                    <a:pt x="46" y="113"/>
                  </a:cubicBezTo>
                  <a:cubicBezTo>
                    <a:pt x="46" y="113"/>
                    <a:pt x="46" y="113"/>
                    <a:pt x="46" y="113"/>
                  </a:cubicBezTo>
                  <a:cubicBezTo>
                    <a:pt x="124" y="113"/>
                    <a:pt x="124" y="113"/>
                    <a:pt x="124" y="113"/>
                  </a:cubicBezTo>
                  <a:cubicBezTo>
                    <a:pt x="127" y="113"/>
                    <a:pt x="129" y="111"/>
                    <a:pt x="129" y="107"/>
                  </a:cubicBezTo>
                  <a:cubicBezTo>
                    <a:pt x="129" y="104"/>
                    <a:pt x="127" y="101"/>
                    <a:pt x="124" y="101"/>
                  </a:cubicBezTo>
                  <a:cubicBezTo>
                    <a:pt x="50" y="101"/>
                    <a:pt x="50" y="101"/>
                    <a:pt x="50" y="101"/>
                  </a:cubicBezTo>
                  <a:cubicBezTo>
                    <a:pt x="47" y="88"/>
                    <a:pt x="47" y="88"/>
                    <a:pt x="47" y="88"/>
                  </a:cubicBezTo>
                  <a:cubicBezTo>
                    <a:pt x="124" y="88"/>
                    <a:pt x="124" y="88"/>
                    <a:pt x="124" y="88"/>
                  </a:cubicBezTo>
                  <a:cubicBezTo>
                    <a:pt x="127" y="88"/>
                    <a:pt x="129" y="86"/>
                    <a:pt x="129" y="84"/>
                  </a:cubicBezTo>
                  <a:cubicBezTo>
                    <a:pt x="146" y="37"/>
                    <a:pt x="146" y="37"/>
                    <a:pt x="146" y="37"/>
                  </a:cubicBezTo>
                  <a:cubicBezTo>
                    <a:pt x="147" y="35"/>
                    <a:pt x="147" y="33"/>
                    <a:pt x="146" y="32"/>
                  </a:cubicBezTo>
                  <a:cubicBezTo>
                    <a:pt x="145" y="30"/>
                    <a:pt x="144" y="29"/>
                    <a:pt x="142" y="28"/>
                  </a:cubicBezTo>
                  <a:cubicBezTo>
                    <a:pt x="29" y="11"/>
                    <a:pt x="29" y="11"/>
                    <a:pt x="29" y="11"/>
                  </a:cubicBezTo>
                  <a:cubicBezTo>
                    <a:pt x="27" y="4"/>
                    <a:pt x="27" y="4"/>
                    <a:pt x="27" y="4"/>
                  </a:cubicBezTo>
                  <a:cubicBezTo>
                    <a:pt x="27" y="1"/>
                    <a:pt x="25" y="0"/>
                    <a:pt x="22" y="0"/>
                  </a:cubicBezTo>
                  <a:cubicBezTo>
                    <a:pt x="5" y="0"/>
                    <a:pt x="5" y="0"/>
                    <a:pt x="5" y="0"/>
                  </a:cubicBezTo>
                  <a:cubicBezTo>
                    <a:pt x="2" y="0"/>
                    <a:pt x="0" y="2"/>
                    <a:pt x="0" y="6"/>
                  </a:cubicBezTo>
                  <a:cubicBezTo>
                    <a:pt x="0" y="9"/>
                    <a:pt x="2" y="12"/>
                    <a:pt x="5" y="12"/>
                  </a:cubicBezTo>
                  <a:close/>
                  <a:moveTo>
                    <a:pt x="107" y="75"/>
                  </a:moveTo>
                  <a:cubicBezTo>
                    <a:pt x="45" y="75"/>
                    <a:pt x="45" y="75"/>
                    <a:pt x="45" y="75"/>
                  </a:cubicBezTo>
                  <a:cubicBezTo>
                    <a:pt x="43" y="67"/>
                    <a:pt x="43" y="67"/>
                    <a:pt x="43" y="67"/>
                  </a:cubicBezTo>
                  <a:cubicBezTo>
                    <a:pt x="108" y="69"/>
                    <a:pt x="108" y="69"/>
                    <a:pt x="108" y="69"/>
                  </a:cubicBezTo>
                  <a:lnTo>
                    <a:pt x="107" y="75"/>
                  </a:lnTo>
                  <a:close/>
                  <a:moveTo>
                    <a:pt x="109" y="61"/>
                  </a:moveTo>
                  <a:cubicBezTo>
                    <a:pt x="41" y="59"/>
                    <a:pt x="41" y="59"/>
                    <a:pt x="41" y="59"/>
                  </a:cubicBezTo>
                  <a:cubicBezTo>
                    <a:pt x="38" y="44"/>
                    <a:pt x="38" y="44"/>
                    <a:pt x="38" y="44"/>
                  </a:cubicBezTo>
                  <a:cubicBezTo>
                    <a:pt x="110" y="52"/>
                    <a:pt x="110" y="52"/>
                    <a:pt x="110" y="52"/>
                  </a:cubicBezTo>
                  <a:lnTo>
                    <a:pt x="109" y="61"/>
                  </a:lnTo>
                  <a:close/>
                  <a:moveTo>
                    <a:pt x="121" y="75"/>
                  </a:moveTo>
                  <a:cubicBezTo>
                    <a:pt x="114" y="75"/>
                    <a:pt x="114" y="75"/>
                    <a:pt x="114" y="75"/>
                  </a:cubicBezTo>
                  <a:cubicBezTo>
                    <a:pt x="119" y="37"/>
                    <a:pt x="119" y="37"/>
                    <a:pt x="119" y="37"/>
                  </a:cubicBezTo>
                  <a:cubicBezTo>
                    <a:pt x="134" y="40"/>
                    <a:pt x="134" y="40"/>
                    <a:pt x="134" y="40"/>
                  </a:cubicBezTo>
                  <a:lnTo>
                    <a:pt x="121" y="75"/>
                  </a:lnTo>
                  <a:close/>
                  <a:moveTo>
                    <a:pt x="112" y="36"/>
                  </a:moveTo>
                  <a:cubicBezTo>
                    <a:pt x="111" y="45"/>
                    <a:pt x="111" y="45"/>
                    <a:pt x="111" y="45"/>
                  </a:cubicBezTo>
                  <a:cubicBezTo>
                    <a:pt x="36" y="36"/>
                    <a:pt x="36" y="36"/>
                    <a:pt x="36" y="36"/>
                  </a:cubicBezTo>
                  <a:cubicBezTo>
                    <a:pt x="33" y="24"/>
                    <a:pt x="33" y="24"/>
                    <a:pt x="33" y="24"/>
                  </a:cubicBezTo>
                  <a:lnTo>
                    <a:pt x="112" y="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14" name="Oval 10"/>
            <p:cNvSpPr>
              <a:spLocks noChangeArrowheads="1"/>
            </p:cNvSpPr>
            <p:nvPr userDrawn="1"/>
          </p:nvSpPr>
          <p:spPr bwMode="auto">
            <a:xfrm>
              <a:off x="5184" y="4231"/>
              <a:ext cx="13" cy="1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15" name="Oval 11"/>
            <p:cNvSpPr>
              <a:spLocks noChangeArrowheads="1"/>
            </p:cNvSpPr>
            <p:nvPr userDrawn="1"/>
          </p:nvSpPr>
          <p:spPr bwMode="auto">
            <a:xfrm>
              <a:off x="5214" y="4231"/>
              <a:ext cx="12" cy="1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16" name="Freeform 12"/>
            <p:cNvSpPr/>
            <p:nvPr userDrawn="1"/>
          </p:nvSpPr>
          <p:spPr bwMode="auto">
            <a:xfrm>
              <a:off x="5823" y="4124"/>
              <a:ext cx="146" cy="146"/>
            </a:xfrm>
            <a:custGeom>
              <a:avLst/>
              <a:gdLst>
                <a:gd name="T0" fmla="*/ 257 w 258"/>
                <a:gd name="T1" fmla="*/ 127 h 258"/>
                <a:gd name="T2" fmla="*/ 131 w 258"/>
                <a:gd name="T3" fmla="*/ 257 h 258"/>
                <a:gd name="T4" fmla="*/ 1 w 258"/>
                <a:gd name="T5" fmla="*/ 131 h 258"/>
                <a:gd name="T6" fmla="*/ 127 w 258"/>
                <a:gd name="T7" fmla="*/ 1 h 258"/>
                <a:gd name="T8" fmla="*/ 257 w 258"/>
                <a:gd name="T9" fmla="*/ 127 h 258"/>
              </a:gdLst>
              <a:ahLst/>
              <a:cxnLst>
                <a:cxn ang="0">
                  <a:pos x="T0" y="T1"/>
                </a:cxn>
                <a:cxn ang="0">
                  <a:pos x="T2" y="T3"/>
                </a:cxn>
                <a:cxn ang="0">
                  <a:pos x="T4" y="T5"/>
                </a:cxn>
                <a:cxn ang="0">
                  <a:pos x="T6" y="T7"/>
                </a:cxn>
                <a:cxn ang="0">
                  <a:pos x="T8" y="T9"/>
                </a:cxn>
              </a:cxnLst>
              <a:rect l="0" t="0" r="r" b="b"/>
              <a:pathLst>
                <a:path w="258" h="258">
                  <a:moveTo>
                    <a:pt x="257" y="127"/>
                  </a:moveTo>
                  <a:cubicBezTo>
                    <a:pt x="258" y="198"/>
                    <a:pt x="201" y="256"/>
                    <a:pt x="131" y="257"/>
                  </a:cubicBezTo>
                  <a:cubicBezTo>
                    <a:pt x="60" y="258"/>
                    <a:pt x="2" y="202"/>
                    <a:pt x="1" y="131"/>
                  </a:cubicBezTo>
                  <a:cubicBezTo>
                    <a:pt x="0" y="60"/>
                    <a:pt x="56" y="2"/>
                    <a:pt x="127" y="1"/>
                  </a:cubicBezTo>
                  <a:cubicBezTo>
                    <a:pt x="198" y="0"/>
                    <a:pt x="256" y="57"/>
                    <a:pt x="257" y="127"/>
                  </a:cubicBezTo>
                  <a:close/>
                </a:path>
              </a:pathLst>
            </a:custGeom>
            <a:noFill/>
            <a:ln w="0" cap="flat">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17" name="Freeform 13"/>
            <p:cNvSpPr/>
            <p:nvPr userDrawn="1"/>
          </p:nvSpPr>
          <p:spPr bwMode="auto">
            <a:xfrm>
              <a:off x="5864" y="4173"/>
              <a:ext cx="67" cy="65"/>
            </a:xfrm>
            <a:custGeom>
              <a:avLst/>
              <a:gdLst>
                <a:gd name="T0" fmla="*/ 113 w 118"/>
                <a:gd name="T1" fmla="*/ 48 h 114"/>
                <a:gd name="T2" fmla="*/ 59 w 118"/>
                <a:gd name="T3" fmla="*/ 1 h 114"/>
                <a:gd name="T4" fmla="*/ 55 w 118"/>
                <a:gd name="T5" fmla="*/ 0 h 114"/>
                <a:gd name="T6" fmla="*/ 51 w 118"/>
                <a:gd name="T7" fmla="*/ 1 h 114"/>
                <a:gd name="T8" fmla="*/ 2 w 118"/>
                <a:gd name="T9" fmla="*/ 54 h 114"/>
                <a:gd name="T10" fmla="*/ 1 w 118"/>
                <a:gd name="T11" fmla="*/ 55 h 114"/>
                <a:gd name="T12" fmla="*/ 0 w 118"/>
                <a:gd name="T13" fmla="*/ 57 h 114"/>
                <a:gd name="T14" fmla="*/ 3 w 118"/>
                <a:gd name="T15" fmla="*/ 109 h 114"/>
                <a:gd name="T16" fmla="*/ 5 w 118"/>
                <a:gd name="T17" fmla="*/ 113 h 114"/>
                <a:gd name="T18" fmla="*/ 9 w 118"/>
                <a:gd name="T19" fmla="*/ 114 h 114"/>
                <a:gd name="T20" fmla="*/ 35 w 118"/>
                <a:gd name="T21" fmla="*/ 113 h 114"/>
                <a:gd name="T22" fmla="*/ 39 w 118"/>
                <a:gd name="T23" fmla="*/ 111 h 114"/>
                <a:gd name="T24" fmla="*/ 40 w 118"/>
                <a:gd name="T25" fmla="*/ 107 h 114"/>
                <a:gd name="T26" fmla="*/ 38 w 118"/>
                <a:gd name="T27" fmla="*/ 69 h 114"/>
                <a:gd name="T28" fmla="*/ 40 w 118"/>
                <a:gd name="T29" fmla="*/ 65 h 114"/>
                <a:gd name="T30" fmla="*/ 44 w 118"/>
                <a:gd name="T31" fmla="*/ 63 h 114"/>
                <a:gd name="T32" fmla="*/ 73 w 118"/>
                <a:gd name="T33" fmla="*/ 62 h 114"/>
                <a:gd name="T34" fmla="*/ 77 w 118"/>
                <a:gd name="T35" fmla="*/ 63 h 114"/>
                <a:gd name="T36" fmla="*/ 79 w 118"/>
                <a:gd name="T37" fmla="*/ 67 h 114"/>
                <a:gd name="T38" fmla="*/ 80 w 118"/>
                <a:gd name="T39" fmla="*/ 105 h 114"/>
                <a:gd name="T40" fmla="*/ 82 w 118"/>
                <a:gd name="T41" fmla="*/ 109 h 114"/>
                <a:gd name="T42" fmla="*/ 86 w 118"/>
                <a:gd name="T43" fmla="*/ 110 h 114"/>
                <a:gd name="T44" fmla="*/ 112 w 118"/>
                <a:gd name="T45" fmla="*/ 109 h 114"/>
                <a:gd name="T46" fmla="*/ 116 w 118"/>
                <a:gd name="T47" fmla="*/ 107 h 114"/>
                <a:gd name="T48" fmla="*/ 118 w 118"/>
                <a:gd name="T49" fmla="*/ 103 h 114"/>
                <a:gd name="T50" fmla="*/ 115 w 118"/>
                <a:gd name="T51" fmla="*/ 52 h 114"/>
                <a:gd name="T52" fmla="*/ 115 w 118"/>
                <a:gd name="T53" fmla="*/ 50 h 114"/>
                <a:gd name="T54" fmla="*/ 113 w 118"/>
                <a:gd name="T55" fmla="*/ 4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8" h="114">
                  <a:moveTo>
                    <a:pt x="113" y="48"/>
                  </a:moveTo>
                  <a:cubicBezTo>
                    <a:pt x="59" y="1"/>
                    <a:pt x="59" y="1"/>
                    <a:pt x="59" y="1"/>
                  </a:cubicBezTo>
                  <a:cubicBezTo>
                    <a:pt x="58" y="0"/>
                    <a:pt x="57" y="0"/>
                    <a:pt x="55" y="0"/>
                  </a:cubicBezTo>
                  <a:cubicBezTo>
                    <a:pt x="54" y="0"/>
                    <a:pt x="52" y="0"/>
                    <a:pt x="51" y="1"/>
                  </a:cubicBezTo>
                  <a:cubicBezTo>
                    <a:pt x="2" y="54"/>
                    <a:pt x="2" y="54"/>
                    <a:pt x="2" y="54"/>
                  </a:cubicBezTo>
                  <a:cubicBezTo>
                    <a:pt x="1" y="54"/>
                    <a:pt x="1" y="55"/>
                    <a:pt x="1" y="55"/>
                  </a:cubicBezTo>
                  <a:cubicBezTo>
                    <a:pt x="1" y="56"/>
                    <a:pt x="0" y="57"/>
                    <a:pt x="0" y="57"/>
                  </a:cubicBezTo>
                  <a:cubicBezTo>
                    <a:pt x="3" y="109"/>
                    <a:pt x="3" y="109"/>
                    <a:pt x="3" y="109"/>
                  </a:cubicBezTo>
                  <a:cubicBezTo>
                    <a:pt x="3" y="110"/>
                    <a:pt x="4" y="112"/>
                    <a:pt x="5" y="113"/>
                  </a:cubicBezTo>
                  <a:cubicBezTo>
                    <a:pt x="6" y="114"/>
                    <a:pt x="7" y="114"/>
                    <a:pt x="9" y="114"/>
                  </a:cubicBezTo>
                  <a:cubicBezTo>
                    <a:pt x="35" y="113"/>
                    <a:pt x="35" y="113"/>
                    <a:pt x="35" y="113"/>
                  </a:cubicBezTo>
                  <a:cubicBezTo>
                    <a:pt x="36" y="113"/>
                    <a:pt x="38" y="112"/>
                    <a:pt x="39" y="111"/>
                  </a:cubicBezTo>
                  <a:cubicBezTo>
                    <a:pt x="40" y="110"/>
                    <a:pt x="40" y="108"/>
                    <a:pt x="40" y="107"/>
                  </a:cubicBezTo>
                  <a:cubicBezTo>
                    <a:pt x="38" y="69"/>
                    <a:pt x="38" y="69"/>
                    <a:pt x="38" y="69"/>
                  </a:cubicBezTo>
                  <a:cubicBezTo>
                    <a:pt x="38" y="67"/>
                    <a:pt x="39" y="66"/>
                    <a:pt x="40" y="65"/>
                  </a:cubicBezTo>
                  <a:cubicBezTo>
                    <a:pt x="41" y="64"/>
                    <a:pt x="42" y="63"/>
                    <a:pt x="44" y="63"/>
                  </a:cubicBezTo>
                  <a:cubicBezTo>
                    <a:pt x="73" y="62"/>
                    <a:pt x="73" y="62"/>
                    <a:pt x="73" y="62"/>
                  </a:cubicBezTo>
                  <a:cubicBezTo>
                    <a:pt x="74" y="62"/>
                    <a:pt x="76" y="62"/>
                    <a:pt x="77" y="63"/>
                  </a:cubicBezTo>
                  <a:cubicBezTo>
                    <a:pt x="78" y="64"/>
                    <a:pt x="79" y="65"/>
                    <a:pt x="79" y="67"/>
                  </a:cubicBezTo>
                  <a:cubicBezTo>
                    <a:pt x="80" y="105"/>
                    <a:pt x="80" y="105"/>
                    <a:pt x="80" y="105"/>
                  </a:cubicBezTo>
                  <a:cubicBezTo>
                    <a:pt x="80" y="107"/>
                    <a:pt x="81" y="108"/>
                    <a:pt x="82" y="109"/>
                  </a:cubicBezTo>
                  <a:cubicBezTo>
                    <a:pt x="83" y="110"/>
                    <a:pt x="85" y="110"/>
                    <a:pt x="86" y="110"/>
                  </a:cubicBezTo>
                  <a:cubicBezTo>
                    <a:pt x="112" y="109"/>
                    <a:pt x="112" y="109"/>
                    <a:pt x="112" y="109"/>
                  </a:cubicBezTo>
                  <a:cubicBezTo>
                    <a:pt x="114" y="109"/>
                    <a:pt x="115" y="108"/>
                    <a:pt x="116" y="107"/>
                  </a:cubicBezTo>
                  <a:cubicBezTo>
                    <a:pt x="117" y="106"/>
                    <a:pt x="118" y="105"/>
                    <a:pt x="118" y="103"/>
                  </a:cubicBezTo>
                  <a:cubicBezTo>
                    <a:pt x="115" y="52"/>
                    <a:pt x="115" y="52"/>
                    <a:pt x="115" y="52"/>
                  </a:cubicBezTo>
                  <a:cubicBezTo>
                    <a:pt x="115" y="51"/>
                    <a:pt x="115" y="51"/>
                    <a:pt x="115" y="50"/>
                  </a:cubicBezTo>
                  <a:cubicBezTo>
                    <a:pt x="114" y="49"/>
                    <a:pt x="114" y="49"/>
                    <a:pt x="113" y="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18" name="Freeform 14"/>
            <p:cNvSpPr/>
            <p:nvPr userDrawn="1"/>
          </p:nvSpPr>
          <p:spPr bwMode="auto">
            <a:xfrm>
              <a:off x="5854" y="4158"/>
              <a:ext cx="86" cy="46"/>
            </a:xfrm>
            <a:custGeom>
              <a:avLst/>
              <a:gdLst>
                <a:gd name="T0" fmla="*/ 147 w 151"/>
                <a:gd name="T1" fmla="*/ 62 h 82"/>
                <a:gd name="T2" fmla="*/ 78 w 151"/>
                <a:gd name="T3" fmla="*/ 1 h 82"/>
                <a:gd name="T4" fmla="*/ 72 w 151"/>
                <a:gd name="T5" fmla="*/ 0 h 82"/>
                <a:gd name="T6" fmla="*/ 66 w 151"/>
                <a:gd name="T7" fmla="*/ 2 h 82"/>
                <a:gd name="T8" fmla="*/ 3 w 151"/>
                <a:gd name="T9" fmla="*/ 69 h 82"/>
                <a:gd name="T10" fmla="*/ 3 w 151"/>
                <a:gd name="T11" fmla="*/ 80 h 82"/>
                <a:gd name="T12" fmla="*/ 9 w 151"/>
                <a:gd name="T13" fmla="*/ 82 h 82"/>
                <a:gd name="T14" fmla="*/ 14 w 151"/>
                <a:gd name="T15" fmla="*/ 79 h 82"/>
                <a:gd name="T16" fmla="*/ 71 w 151"/>
                <a:gd name="T17" fmla="*/ 21 h 82"/>
                <a:gd name="T18" fmla="*/ 73 w 151"/>
                <a:gd name="T19" fmla="*/ 20 h 82"/>
                <a:gd name="T20" fmla="*/ 75 w 151"/>
                <a:gd name="T21" fmla="*/ 20 h 82"/>
                <a:gd name="T22" fmla="*/ 137 w 151"/>
                <a:gd name="T23" fmla="*/ 74 h 82"/>
                <a:gd name="T24" fmla="*/ 143 w 151"/>
                <a:gd name="T25" fmla="*/ 76 h 82"/>
                <a:gd name="T26" fmla="*/ 148 w 151"/>
                <a:gd name="T27" fmla="*/ 73 h 82"/>
                <a:gd name="T28" fmla="*/ 147 w 151"/>
                <a:gd name="T29" fmla="*/ 6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 h="82">
                  <a:moveTo>
                    <a:pt x="147" y="62"/>
                  </a:moveTo>
                  <a:cubicBezTo>
                    <a:pt x="78" y="1"/>
                    <a:pt x="78" y="1"/>
                    <a:pt x="78" y="1"/>
                  </a:cubicBezTo>
                  <a:cubicBezTo>
                    <a:pt x="76" y="0"/>
                    <a:pt x="74" y="0"/>
                    <a:pt x="72" y="0"/>
                  </a:cubicBezTo>
                  <a:cubicBezTo>
                    <a:pt x="70" y="0"/>
                    <a:pt x="68" y="0"/>
                    <a:pt x="66" y="2"/>
                  </a:cubicBezTo>
                  <a:cubicBezTo>
                    <a:pt x="3" y="69"/>
                    <a:pt x="3" y="69"/>
                    <a:pt x="3" y="69"/>
                  </a:cubicBezTo>
                  <a:cubicBezTo>
                    <a:pt x="0" y="73"/>
                    <a:pt x="0" y="77"/>
                    <a:pt x="3" y="80"/>
                  </a:cubicBezTo>
                  <a:cubicBezTo>
                    <a:pt x="5" y="81"/>
                    <a:pt x="7" y="82"/>
                    <a:pt x="9" y="82"/>
                  </a:cubicBezTo>
                  <a:cubicBezTo>
                    <a:pt x="11" y="82"/>
                    <a:pt x="13" y="81"/>
                    <a:pt x="14" y="79"/>
                  </a:cubicBezTo>
                  <a:cubicBezTo>
                    <a:pt x="71" y="21"/>
                    <a:pt x="71" y="21"/>
                    <a:pt x="71" y="21"/>
                  </a:cubicBezTo>
                  <a:cubicBezTo>
                    <a:pt x="71" y="20"/>
                    <a:pt x="72" y="20"/>
                    <a:pt x="73" y="20"/>
                  </a:cubicBezTo>
                  <a:cubicBezTo>
                    <a:pt x="74" y="19"/>
                    <a:pt x="75" y="20"/>
                    <a:pt x="75" y="20"/>
                  </a:cubicBezTo>
                  <a:cubicBezTo>
                    <a:pt x="137" y="74"/>
                    <a:pt x="137" y="74"/>
                    <a:pt x="137" y="74"/>
                  </a:cubicBezTo>
                  <a:cubicBezTo>
                    <a:pt x="139" y="75"/>
                    <a:pt x="141" y="76"/>
                    <a:pt x="143" y="76"/>
                  </a:cubicBezTo>
                  <a:cubicBezTo>
                    <a:pt x="145" y="75"/>
                    <a:pt x="147" y="75"/>
                    <a:pt x="148" y="73"/>
                  </a:cubicBezTo>
                  <a:cubicBezTo>
                    <a:pt x="151" y="70"/>
                    <a:pt x="151" y="65"/>
                    <a:pt x="147" y="6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19" name="Freeform 15"/>
            <p:cNvSpPr/>
            <p:nvPr userDrawn="1"/>
          </p:nvSpPr>
          <p:spPr bwMode="auto">
            <a:xfrm>
              <a:off x="5865" y="4164"/>
              <a:ext cx="11" cy="19"/>
            </a:xfrm>
            <a:custGeom>
              <a:avLst/>
              <a:gdLst>
                <a:gd name="T0" fmla="*/ 17 w 20"/>
                <a:gd name="T1" fmla="*/ 0 h 34"/>
                <a:gd name="T2" fmla="*/ 2 w 20"/>
                <a:gd name="T3" fmla="*/ 1 h 34"/>
                <a:gd name="T4" fmla="*/ 0 w 20"/>
                <a:gd name="T5" fmla="*/ 2 h 34"/>
                <a:gd name="T6" fmla="*/ 0 w 20"/>
                <a:gd name="T7" fmla="*/ 4 h 34"/>
                <a:gd name="T8" fmla="*/ 1 w 20"/>
                <a:gd name="T9" fmla="*/ 34 h 34"/>
                <a:gd name="T10" fmla="*/ 20 w 20"/>
                <a:gd name="T11" fmla="*/ 14 h 34"/>
                <a:gd name="T12" fmla="*/ 19 w 20"/>
                <a:gd name="T13" fmla="*/ 3 h 34"/>
                <a:gd name="T14" fmla="*/ 19 w 20"/>
                <a:gd name="T15" fmla="*/ 1 h 34"/>
                <a:gd name="T16" fmla="*/ 17 w 20"/>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34">
                  <a:moveTo>
                    <a:pt x="17" y="0"/>
                  </a:moveTo>
                  <a:cubicBezTo>
                    <a:pt x="2" y="1"/>
                    <a:pt x="2" y="1"/>
                    <a:pt x="2" y="1"/>
                  </a:cubicBezTo>
                  <a:cubicBezTo>
                    <a:pt x="1" y="1"/>
                    <a:pt x="1" y="1"/>
                    <a:pt x="0" y="2"/>
                  </a:cubicBezTo>
                  <a:cubicBezTo>
                    <a:pt x="0" y="2"/>
                    <a:pt x="0" y="3"/>
                    <a:pt x="0" y="4"/>
                  </a:cubicBezTo>
                  <a:cubicBezTo>
                    <a:pt x="1" y="34"/>
                    <a:pt x="1" y="34"/>
                    <a:pt x="1" y="34"/>
                  </a:cubicBezTo>
                  <a:cubicBezTo>
                    <a:pt x="20" y="14"/>
                    <a:pt x="20" y="14"/>
                    <a:pt x="20" y="14"/>
                  </a:cubicBezTo>
                  <a:cubicBezTo>
                    <a:pt x="19" y="3"/>
                    <a:pt x="19" y="3"/>
                    <a:pt x="19" y="3"/>
                  </a:cubicBezTo>
                  <a:cubicBezTo>
                    <a:pt x="19" y="2"/>
                    <a:pt x="19" y="1"/>
                    <a:pt x="19" y="1"/>
                  </a:cubicBezTo>
                  <a:cubicBezTo>
                    <a:pt x="18" y="0"/>
                    <a:pt x="18" y="0"/>
                    <a:pt x="1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20" name="Oval 16"/>
            <p:cNvSpPr>
              <a:spLocks noChangeArrowheads="1"/>
            </p:cNvSpPr>
            <p:nvPr userDrawn="1"/>
          </p:nvSpPr>
          <p:spPr bwMode="auto">
            <a:xfrm>
              <a:off x="5473" y="4125"/>
              <a:ext cx="143" cy="144"/>
            </a:xfrm>
            <a:prstGeom prst="ellipse">
              <a:avLst/>
            </a:prstGeom>
            <a:noFill/>
            <a:ln w="0" cap="flat">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21" name="Freeform 17"/>
            <p:cNvSpPr>
              <a:spLocks noEditPoints="1"/>
            </p:cNvSpPr>
            <p:nvPr userDrawn="1"/>
          </p:nvSpPr>
          <p:spPr bwMode="auto">
            <a:xfrm>
              <a:off x="5503" y="4154"/>
              <a:ext cx="86" cy="85"/>
            </a:xfrm>
            <a:custGeom>
              <a:avLst/>
              <a:gdLst>
                <a:gd name="T0" fmla="*/ 10 w 151"/>
                <a:gd name="T1" fmla="*/ 107 h 150"/>
                <a:gd name="T2" fmla="*/ 25 w 151"/>
                <a:gd name="T3" fmla="*/ 107 h 150"/>
                <a:gd name="T4" fmla="*/ 28 w 151"/>
                <a:gd name="T5" fmla="*/ 109 h 150"/>
                <a:gd name="T6" fmla="*/ 38 w 151"/>
                <a:gd name="T7" fmla="*/ 119 h 150"/>
                <a:gd name="T8" fmla="*/ 39 w 151"/>
                <a:gd name="T9" fmla="*/ 123 h 150"/>
                <a:gd name="T10" fmla="*/ 38 w 151"/>
                <a:gd name="T11" fmla="*/ 138 h 150"/>
                <a:gd name="T12" fmla="*/ 40 w 151"/>
                <a:gd name="T13" fmla="*/ 141 h 150"/>
                <a:gd name="T14" fmla="*/ 67 w 151"/>
                <a:gd name="T15" fmla="*/ 149 h 150"/>
                <a:gd name="T16" fmla="*/ 71 w 151"/>
                <a:gd name="T17" fmla="*/ 148 h 150"/>
                <a:gd name="T18" fmla="*/ 78 w 151"/>
                <a:gd name="T19" fmla="*/ 135 h 150"/>
                <a:gd name="T20" fmla="*/ 81 w 151"/>
                <a:gd name="T21" fmla="*/ 133 h 150"/>
                <a:gd name="T22" fmla="*/ 95 w 151"/>
                <a:gd name="T23" fmla="*/ 129 h 150"/>
                <a:gd name="T24" fmla="*/ 99 w 151"/>
                <a:gd name="T25" fmla="*/ 130 h 150"/>
                <a:gd name="T26" fmla="*/ 111 w 151"/>
                <a:gd name="T27" fmla="*/ 139 h 150"/>
                <a:gd name="T28" fmla="*/ 115 w 151"/>
                <a:gd name="T29" fmla="*/ 139 h 150"/>
                <a:gd name="T30" fmla="*/ 136 w 151"/>
                <a:gd name="T31" fmla="*/ 119 h 150"/>
                <a:gd name="T32" fmla="*/ 136 w 151"/>
                <a:gd name="T33" fmla="*/ 116 h 150"/>
                <a:gd name="T34" fmla="*/ 129 w 151"/>
                <a:gd name="T35" fmla="*/ 103 h 150"/>
                <a:gd name="T36" fmla="*/ 128 w 151"/>
                <a:gd name="T37" fmla="*/ 99 h 150"/>
                <a:gd name="T38" fmla="*/ 131 w 151"/>
                <a:gd name="T39" fmla="*/ 92 h 150"/>
                <a:gd name="T40" fmla="*/ 133 w 151"/>
                <a:gd name="T41" fmla="*/ 85 h 150"/>
                <a:gd name="T42" fmla="*/ 135 w 151"/>
                <a:gd name="T43" fmla="*/ 82 h 150"/>
                <a:gd name="T44" fmla="*/ 149 w 151"/>
                <a:gd name="T45" fmla="*/ 76 h 150"/>
                <a:gd name="T46" fmla="*/ 150 w 151"/>
                <a:gd name="T47" fmla="*/ 73 h 150"/>
                <a:gd name="T48" fmla="*/ 144 w 151"/>
                <a:gd name="T49" fmla="*/ 45 h 150"/>
                <a:gd name="T50" fmla="*/ 141 w 151"/>
                <a:gd name="T51" fmla="*/ 42 h 150"/>
                <a:gd name="T52" fmla="*/ 126 w 151"/>
                <a:gd name="T53" fmla="*/ 43 h 150"/>
                <a:gd name="T54" fmla="*/ 122 w 151"/>
                <a:gd name="T55" fmla="*/ 41 h 150"/>
                <a:gd name="T56" fmla="*/ 113 w 151"/>
                <a:gd name="T57" fmla="*/ 31 h 150"/>
                <a:gd name="T58" fmla="*/ 111 w 151"/>
                <a:gd name="T59" fmla="*/ 27 h 150"/>
                <a:gd name="T60" fmla="*/ 113 w 151"/>
                <a:gd name="T61" fmla="*/ 12 h 150"/>
                <a:gd name="T62" fmla="*/ 111 w 151"/>
                <a:gd name="T63" fmla="*/ 9 h 150"/>
                <a:gd name="T64" fmla="*/ 83 w 151"/>
                <a:gd name="T65" fmla="*/ 0 h 150"/>
                <a:gd name="T66" fmla="*/ 80 w 151"/>
                <a:gd name="T67" fmla="*/ 2 h 150"/>
                <a:gd name="T68" fmla="*/ 73 w 151"/>
                <a:gd name="T69" fmla="*/ 15 h 150"/>
                <a:gd name="T70" fmla="*/ 70 w 151"/>
                <a:gd name="T71" fmla="*/ 17 h 150"/>
                <a:gd name="T72" fmla="*/ 56 w 151"/>
                <a:gd name="T73" fmla="*/ 20 h 150"/>
                <a:gd name="T74" fmla="*/ 52 w 151"/>
                <a:gd name="T75" fmla="*/ 20 h 150"/>
                <a:gd name="T76" fmla="*/ 40 w 151"/>
                <a:gd name="T77" fmla="*/ 11 h 150"/>
                <a:gd name="T78" fmla="*/ 36 w 151"/>
                <a:gd name="T79" fmla="*/ 11 h 150"/>
                <a:gd name="T80" fmla="*/ 15 w 151"/>
                <a:gd name="T81" fmla="*/ 31 h 150"/>
                <a:gd name="T82" fmla="*/ 14 w 151"/>
                <a:gd name="T83" fmla="*/ 34 h 150"/>
                <a:gd name="T84" fmla="*/ 22 w 151"/>
                <a:gd name="T85" fmla="*/ 47 h 150"/>
                <a:gd name="T86" fmla="*/ 22 w 151"/>
                <a:gd name="T87" fmla="*/ 51 h 150"/>
                <a:gd name="T88" fmla="*/ 20 w 151"/>
                <a:gd name="T89" fmla="*/ 58 h 150"/>
                <a:gd name="T90" fmla="*/ 18 w 151"/>
                <a:gd name="T91" fmla="*/ 65 h 150"/>
                <a:gd name="T92" fmla="*/ 16 w 151"/>
                <a:gd name="T93" fmla="*/ 68 h 150"/>
                <a:gd name="T94" fmla="*/ 2 w 151"/>
                <a:gd name="T95" fmla="*/ 74 h 150"/>
                <a:gd name="T96" fmla="*/ 1 w 151"/>
                <a:gd name="T97" fmla="*/ 77 h 150"/>
                <a:gd name="T98" fmla="*/ 7 w 151"/>
                <a:gd name="T99" fmla="*/ 105 h 150"/>
                <a:gd name="T100" fmla="*/ 10 w 151"/>
                <a:gd name="T101" fmla="*/ 107 h 150"/>
                <a:gd name="T102" fmla="*/ 56 w 151"/>
                <a:gd name="T103" fmla="*/ 69 h 150"/>
                <a:gd name="T104" fmla="*/ 81 w 151"/>
                <a:gd name="T105" fmla="*/ 56 h 150"/>
                <a:gd name="T106" fmla="*/ 94 w 151"/>
                <a:gd name="T107" fmla="*/ 81 h 150"/>
                <a:gd name="T108" fmla="*/ 69 w 151"/>
                <a:gd name="T109" fmla="*/ 94 h 150"/>
                <a:gd name="T110" fmla="*/ 56 w 151"/>
                <a:gd name="T111" fmla="*/ 69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1" h="150">
                  <a:moveTo>
                    <a:pt x="10" y="107"/>
                  </a:moveTo>
                  <a:cubicBezTo>
                    <a:pt x="25" y="107"/>
                    <a:pt x="25" y="107"/>
                    <a:pt x="25" y="107"/>
                  </a:cubicBezTo>
                  <a:cubicBezTo>
                    <a:pt x="26" y="107"/>
                    <a:pt x="28" y="108"/>
                    <a:pt x="28" y="109"/>
                  </a:cubicBezTo>
                  <a:cubicBezTo>
                    <a:pt x="38" y="119"/>
                    <a:pt x="38" y="119"/>
                    <a:pt x="38" y="119"/>
                  </a:cubicBezTo>
                  <a:cubicBezTo>
                    <a:pt x="39" y="120"/>
                    <a:pt x="40" y="122"/>
                    <a:pt x="39" y="123"/>
                  </a:cubicBezTo>
                  <a:cubicBezTo>
                    <a:pt x="38" y="138"/>
                    <a:pt x="38" y="138"/>
                    <a:pt x="38" y="138"/>
                  </a:cubicBezTo>
                  <a:cubicBezTo>
                    <a:pt x="38" y="139"/>
                    <a:pt x="39" y="140"/>
                    <a:pt x="40" y="141"/>
                  </a:cubicBezTo>
                  <a:cubicBezTo>
                    <a:pt x="67" y="149"/>
                    <a:pt x="67" y="149"/>
                    <a:pt x="67" y="149"/>
                  </a:cubicBezTo>
                  <a:cubicBezTo>
                    <a:pt x="69" y="150"/>
                    <a:pt x="70" y="149"/>
                    <a:pt x="71" y="148"/>
                  </a:cubicBezTo>
                  <a:cubicBezTo>
                    <a:pt x="78" y="135"/>
                    <a:pt x="78" y="135"/>
                    <a:pt x="78" y="135"/>
                  </a:cubicBezTo>
                  <a:cubicBezTo>
                    <a:pt x="78" y="134"/>
                    <a:pt x="80" y="133"/>
                    <a:pt x="81" y="133"/>
                  </a:cubicBezTo>
                  <a:cubicBezTo>
                    <a:pt x="95" y="129"/>
                    <a:pt x="95" y="129"/>
                    <a:pt x="95" y="129"/>
                  </a:cubicBezTo>
                  <a:cubicBezTo>
                    <a:pt x="96" y="129"/>
                    <a:pt x="98" y="129"/>
                    <a:pt x="99" y="130"/>
                  </a:cubicBezTo>
                  <a:cubicBezTo>
                    <a:pt x="111" y="139"/>
                    <a:pt x="111" y="139"/>
                    <a:pt x="111" y="139"/>
                  </a:cubicBezTo>
                  <a:cubicBezTo>
                    <a:pt x="112" y="139"/>
                    <a:pt x="114" y="139"/>
                    <a:pt x="115" y="139"/>
                  </a:cubicBezTo>
                  <a:cubicBezTo>
                    <a:pt x="136" y="119"/>
                    <a:pt x="136" y="119"/>
                    <a:pt x="136" y="119"/>
                  </a:cubicBezTo>
                  <a:cubicBezTo>
                    <a:pt x="137" y="118"/>
                    <a:pt x="137" y="117"/>
                    <a:pt x="136" y="116"/>
                  </a:cubicBezTo>
                  <a:cubicBezTo>
                    <a:pt x="129" y="103"/>
                    <a:pt x="129" y="103"/>
                    <a:pt x="129" y="103"/>
                  </a:cubicBezTo>
                  <a:cubicBezTo>
                    <a:pt x="128" y="102"/>
                    <a:pt x="128" y="100"/>
                    <a:pt x="128" y="99"/>
                  </a:cubicBezTo>
                  <a:cubicBezTo>
                    <a:pt x="128" y="99"/>
                    <a:pt x="130" y="95"/>
                    <a:pt x="131" y="92"/>
                  </a:cubicBezTo>
                  <a:cubicBezTo>
                    <a:pt x="132" y="89"/>
                    <a:pt x="133" y="85"/>
                    <a:pt x="133" y="85"/>
                  </a:cubicBezTo>
                  <a:cubicBezTo>
                    <a:pt x="133" y="84"/>
                    <a:pt x="134" y="83"/>
                    <a:pt x="135" y="82"/>
                  </a:cubicBezTo>
                  <a:cubicBezTo>
                    <a:pt x="149" y="76"/>
                    <a:pt x="149" y="76"/>
                    <a:pt x="149" y="76"/>
                  </a:cubicBezTo>
                  <a:cubicBezTo>
                    <a:pt x="150" y="75"/>
                    <a:pt x="151" y="74"/>
                    <a:pt x="150" y="73"/>
                  </a:cubicBezTo>
                  <a:cubicBezTo>
                    <a:pt x="144" y="45"/>
                    <a:pt x="144" y="45"/>
                    <a:pt x="144" y="45"/>
                  </a:cubicBezTo>
                  <a:cubicBezTo>
                    <a:pt x="144" y="43"/>
                    <a:pt x="142" y="42"/>
                    <a:pt x="141" y="42"/>
                  </a:cubicBezTo>
                  <a:cubicBezTo>
                    <a:pt x="126" y="43"/>
                    <a:pt x="126" y="43"/>
                    <a:pt x="126" y="43"/>
                  </a:cubicBezTo>
                  <a:cubicBezTo>
                    <a:pt x="125" y="43"/>
                    <a:pt x="123" y="42"/>
                    <a:pt x="122" y="41"/>
                  </a:cubicBezTo>
                  <a:cubicBezTo>
                    <a:pt x="113" y="31"/>
                    <a:pt x="113" y="31"/>
                    <a:pt x="113" y="31"/>
                  </a:cubicBezTo>
                  <a:cubicBezTo>
                    <a:pt x="112" y="30"/>
                    <a:pt x="111" y="28"/>
                    <a:pt x="111" y="27"/>
                  </a:cubicBezTo>
                  <a:cubicBezTo>
                    <a:pt x="113" y="12"/>
                    <a:pt x="113" y="12"/>
                    <a:pt x="113" y="12"/>
                  </a:cubicBezTo>
                  <a:cubicBezTo>
                    <a:pt x="113" y="11"/>
                    <a:pt x="112" y="9"/>
                    <a:pt x="111" y="9"/>
                  </a:cubicBezTo>
                  <a:cubicBezTo>
                    <a:pt x="83" y="0"/>
                    <a:pt x="83" y="0"/>
                    <a:pt x="83" y="0"/>
                  </a:cubicBezTo>
                  <a:cubicBezTo>
                    <a:pt x="82" y="0"/>
                    <a:pt x="81" y="1"/>
                    <a:pt x="80" y="2"/>
                  </a:cubicBezTo>
                  <a:cubicBezTo>
                    <a:pt x="73" y="15"/>
                    <a:pt x="73" y="15"/>
                    <a:pt x="73" y="15"/>
                  </a:cubicBezTo>
                  <a:cubicBezTo>
                    <a:pt x="72" y="16"/>
                    <a:pt x="71" y="17"/>
                    <a:pt x="70" y="17"/>
                  </a:cubicBezTo>
                  <a:cubicBezTo>
                    <a:pt x="56" y="20"/>
                    <a:pt x="56" y="20"/>
                    <a:pt x="56" y="20"/>
                  </a:cubicBezTo>
                  <a:cubicBezTo>
                    <a:pt x="55" y="21"/>
                    <a:pt x="53" y="20"/>
                    <a:pt x="52" y="20"/>
                  </a:cubicBezTo>
                  <a:cubicBezTo>
                    <a:pt x="40" y="11"/>
                    <a:pt x="40" y="11"/>
                    <a:pt x="40" y="11"/>
                  </a:cubicBezTo>
                  <a:cubicBezTo>
                    <a:pt x="39" y="10"/>
                    <a:pt x="37" y="10"/>
                    <a:pt x="36" y="11"/>
                  </a:cubicBezTo>
                  <a:cubicBezTo>
                    <a:pt x="15" y="31"/>
                    <a:pt x="15" y="31"/>
                    <a:pt x="15" y="31"/>
                  </a:cubicBezTo>
                  <a:cubicBezTo>
                    <a:pt x="14" y="32"/>
                    <a:pt x="14" y="33"/>
                    <a:pt x="14" y="34"/>
                  </a:cubicBezTo>
                  <a:cubicBezTo>
                    <a:pt x="22" y="47"/>
                    <a:pt x="22" y="47"/>
                    <a:pt x="22" y="47"/>
                  </a:cubicBezTo>
                  <a:cubicBezTo>
                    <a:pt x="23" y="48"/>
                    <a:pt x="23" y="50"/>
                    <a:pt x="22" y="51"/>
                  </a:cubicBezTo>
                  <a:cubicBezTo>
                    <a:pt x="22" y="51"/>
                    <a:pt x="21" y="55"/>
                    <a:pt x="20" y="58"/>
                  </a:cubicBezTo>
                  <a:cubicBezTo>
                    <a:pt x="19" y="61"/>
                    <a:pt x="18" y="65"/>
                    <a:pt x="18" y="65"/>
                  </a:cubicBezTo>
                  <a:cubicBezTo>
                    <a:pt x="18" y="66"/>
                    <a:pt x="17" y="67"/>
                    <a:pt x="16" y="68"/>
                  </a:cubicBezTo>
                  <a:cubicBezTo>
                    <a:pt x="2" y="74"/>
                    <a:pt x="2" y="74"/>
                    <a:pt x="2" y="74"/>
                  </a:cubicBezTo>
                  <a:cubicBezTo>
                    <a:pt x="1" y="74"/>
                    <a:pt x="0" y="76"/>
                    <a:pt x="1" y="77"/>
                  </a:cubicBezTo>
                  <a:cubicBezTo>
                    <a:pt x="7" y="105"/>
                    <a:pt x="7" y="105"/>
                    <a:pt x="7" y="105"/>
                  </a:cubicBezTo>
                  <a:cubicBezTo>
                    <a:pt x="7" y="106"/>
                    <a:pt x="8" y="107"/>
                    <a:pt x="10" y="107"/>
                  </a:cubicBezTo>
                  <a:close/>
                  <a:moveTo>
                    <a:pt x="56" y="69"/>
                  </a:moveTo>
                  <a:cubicBezTo>
                    <a:pt x="59" y="58"/>
                    <a:pt x="71" y="53"/>
                    <a:pt x="81" y="56"/>
                  </a:cubicBezTo>
                  <a:cubicBezTo>
                    <a:pt x="91" y="59"/>
                    <a:pt x="97" y="70"/>
                    <a:pt x="94" y="81"/>
                  </a:cubicBezTo>
                  <a:cubicBezTo>
                    <a:pt x="91" y="91"/>
                    <a:pt x="80" y="97"/>
                    <a:pt x="69" y="94"/>
                  </a:cubicBezTo>
                  <a:cubicBezTo>
                    <a:pt x="59" y="91"/>
                    <a:pt x="53" y="79"/>
                    <a:pt x="56" y="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22" name="Oval 18"/>
            <p:cNvSpPr>
              <a:spLocks noChangeArrowheads="1"/>
            </p:cNvSpPr>
            <p:nvPr userDrawn="1"/>
          </p:nvSpPr>
          <p:spPr bwMode="auto">
            <a:xfrm>
              <a:off x="6173" y="4124"/>
              <a:ext cx="145" cy="146"/>
            </a:xfrm>
            <a:prstGeom prst="ellipse">
              <a:avLst/>
            </a:prstGeom>
            <a:noFill/>
            <a:ln w="0" cap="flat">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23" name="Freeform 19"/>
            <p:cNvSpPr/>
            <p:nvPr userDrawn="1"/>
          </p:nvSpPr>
          <p:spPr bwMode="auto">
            <a:xfrm>
              <a:off x="6253" y="4213"/>
              <a:ext cx="8" cy="7"/>
            </a:xfrm>
            <a:custGeom>
              <a:avLst/>
              <a:gdLst>
                <a:gd name="T0" fmla="*/ 5 w 14"/>
                <a:gd name="T1" fmla="*/ 12 h 12"/>
                <a:gd name="T2" fmla="*/ 5 w 14"/>
                <a:gd name="T3" fmla="*/ 11 h 12"/>
                <a:gd name="T4" fmla="*/ 8 w 14"/>
                <a:gd name="T5" fmla="*/ 8 h 12"/>
                <a:gd name="T6" fmla="*/ 12 w 14"/>
                <a:gd name="T7" fmla="*/ 6 h 12"/>
                <a:gd name="T8" fmla="*/ 13 w 14"/>
                <a:gd name="T9" fmla="*/ 6 h 12"/>
                <a:gd name="T10" fmla="*/ 14 w 14"/>
                <a:gd name="T11" fmla="*/ 6 h 12"/>
                <a:gd name="T12" fmla="*/ 10 w 14"/>
                <a:gd name="T13" fmla="*/ 0 h 12"/>
                <a:gd name="T14" fmla="*/ 5 w 14"/>
                <a:gd name="T15" fmla="*/ 3 h 12"/>
                <a:gd name="T16" fmla="*/ 0 w 14"/>
                <a:gd name="T17" fmla="*/ 6 h 12"/>
                <a:gd name="T18" fmla="*/ 4 w 14"/>
                <a:gd name="T19" fmla="*/ 12 h 12"/>
                <a:gd name="T20" fmla="*/ 5 w 14"/>
                <a:gd name="T2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2">
                  <a:moveTo>
                    <a:pt x="5" y="12"/>
                  </a:moveTo>
                  <a:cubicBezTo>
                    <a:pt x="5" y="11"/>
                    <a:pt x="5" y="11"/>
                    <a:pt x="5" y="11"/>
                  </a:cubicBezTo>
                  <a:cubicBezTo>
                    <a:pt x="6" y="10"/>
                    <a:pt x="7" y="9"/>
                    <a:pt x="8" y="8"/>
                  </a:cubicBezTo>
                  <a:cubicBezTo>
                    <a:pt x="10" y="8"/>
                    <a:pt x="11" y="7"/>
                    <a:pt x="12" y="6"/>
                  </a:cubicBezTo>
                  <a:cubicBezTo>
                    <a:pt x="12" y="6"/>
                    <a:pt x="13" y="6"/>
                    <a:pt x="13" y="6"/>
                  </a:cubicBezTo>
                  <a:cubicBezTo>
                    <a:pt x="13" y="6"/>
                    <a:pt x="13" y="6"/>
                    <a:pt x="14" y="6"/>
                  </a:cubicBezTo>
                  <a:cubicBezTo>
                    <a:pt x="10" y="0"/>
                    <a:pt x="10" y="0"/>
                    <a:pt x="10" y="0"/>
                  </a:cubicBezTo>
                  <a:cubicBezTo>
                    <a:pt x="8" y="1"/>
                    <a:pt x="7" y="2"/>
                    <a:pt x="5" y="3"/>
                  </a:cubicBezTo>
                  <a:cubicBezTo>
                    <a:pt x="4" y="4"/>
                    <a:pt x="2" y="5"/>
                    <a:pt x="0" y="6"/>
                  </a:cubicBezTo>
                  <a:cubicBezTo>
                    <a:pt x="4" y="12"/>
                    <a:pt x="4" y="12"/>
                    <a:pt x="4" y="12"/>
                  </a:cubicBezTo>
                  <a:cubicBezTo>
                    <a:pt x="4" y="12"/>
                    <a:pt x="4" y="12"/>
                    <a:pt x="5"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24" name="Freeform 20"/>
            <p:cNvSpPr/>
            <p:nvPr userDrawn="1"/>
          </p:nvSpPr>
          <p:spPr bwMode="auto">
            <a:xfrm>
              <a:off x="6254" y="4218"/>
              <a:ext cx="15" cy="11"/>
            </a:xfrm>
            <a:custGeom>
              <a:avLst/>
              <a:gdLst>
                <a:gd name="T0" fmla="*/ 13 w 26"/>
                <a:gd name="T1" fmla="*/ 1 h 20"/>
                <a:gd name="T2" fmla="*/ 12 w 26"/>
                <a:gd name="T3" fmla="*/ 1 h 20"/>
                <a:gd name="T4" fmla="*/ 11 w 26"/>
                <a:gd name="T5" fmla="*/ 1 h 20"/>
                <a:gd name="T6" fmla="*/ 8 w 26"/>
                <a:gd name="T7" fmla="*/ 3 h 20"/>
                <a:gd name="T8" fmla="*/ 4 w 26"/>
                <a:gd name="T9" fmla="*/ 6 h 20"/>
                <a:gd name="T10" fmla="*/ 4 w 26"/>
                <a:gd name="T11" fmla="*/ 6 h 20"/>
                <a:gd name="T12" fmla="*/ 3 w 26"/>
                <a:gd name="T13" fmla="*/ 7 h 20"/>
                <a:gd name="T14" fmla="*/ 1 w 26"/>
                <a:gd name="T15" fmla="*/ 13 h 20"/>
                <a:gd name="T16" fmla="*/ 1 w 26"/>
                <a:gd name="T17" fmla="*/ 20 h 20"/>
                <a:gd name="T18" fmla="*/ 26 w 26"/>
                <a:gd name="T19" fmla="*/ 3 h 20"/>
                <a:gd name="T20" fmla="*/ 17 w 26"/>
                <a:gd name="T21" fmla="*/ 0 h 20"/>
                <a:gd name="T22" fmla="*/ 13 w 26"/>
                <a:gd name="T23"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0">
                  <a:moveTo>
                    <a:pt x="13" y="1"/>
                  </a:moveTo>
                  <a:cubicBezTo>
                    <a:pt x="13" y="1"/>
                    <a:pt x="12" y="1"/>
                    <a:pt x="12" y="1"/>
                  </a:cubicBezTo>
                  <a:cubicBezTo>
                    <a:pt x="12" y="1"/>
                    <a:pt x="12" y="1"/>
                    <a:pt x="11" y="1"/>
                  </a:cubicBezTo>
                  <a:cubicBezTo>
                    <a:pt x="10" y="2"/>
                    <a:pt x="9" y="2"/>
                    <a:pt x="8" y="3"/>
                  </a:cubicBezTo>
                  <a:cubicBezTo>
                    <a:pt x="6" y="4"/>
                    <a:pt x="6" y="5"/>
                    <a:pt x="4" y="6"/>
                  </a:cubicBezTo>
                  <a:cubicBezTo>
                    <a:pt x="4" y="6"/>
                    <a:pt x="4" y="6"/>
                    <a:pt x="4" y="6"/>
                  </a:cubicBezTo>
                  <a:cubicBezTo>
                    <a:pt x="4" y="7"/>
                    <a:pt x="4" y="7"/>
                    <a:pt x="3" y="7"/>
                  </a:cubicBezTo>
                  <a:cubicBezTo>
                    <a:pt x="2" y="9"/>
                    <a:pt x="1" y="11"/>
                    <a:pt x="1" y="13"/>
                  </a:cubicBezTo>
                  <a:cubicBezTo>
                    <a:pt x="0" y="15"/>
                    <a:pt x="0" y="18"/>
                    <a:pt x="1" y="20"/>
                  </a:cubicBezTo>
                  <a:cubicBezTo>
                    <a:pt x="26" y="3"/>
                    <a:pt x="26" y="3"/>
                    <a:pt x="26" y="3"/>
                  </a:cubicBezTo>
                  <a:cubicBezTo>
                    <a:pt x="24" y="1"/>
                    <a:pt x="20" y="0"/>
                    <a:pt x="17" y="0"/>
                  </a:cubicBezTo>
                  <a:cubicBezTo>
                    <a:pt x="16" y="0"/>
                    <a:pt x="14" y="0"/>
                    <a:pt x="13"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25" name="Freeform 21"/>
            <p:cNvSpPr/>
            <p:nvPr userDrawn="1"/>
          </p:nvSpPr>
          <p:spPr bwMode="auto">
            <a:xfrm>
              <a:off x="6256" y="4221"/>
              <a:ext cx="24" cy="23"/>
            </a:xfrm>
            <a:custGeom>
              <a:avLst/>
              <a:gdLst>
                <a:gd name="T0" fmla="*/ 9 w 24"/>
                <a:gd name="T1" fmla="*/ 23 h 23"/>
                <a:gd name="T2" fmla="*/ 24 w 24"/>
                <a:gd name="T3" fmla="*/ 14 h 23"/>
                <a:gd name="T4" fmla="*/ 15 w 24"/>
                <a:gd name="T5" fmla="*/ 0 h 23"/>
                <a:gd name="T6" fmla="*/ 0 w 24"/>
                <a:gd name="T7" fmla="*/ 10 h 23"/>
                <a:gd name="T8" fmla="*/ 9 w 24"/>
                <a:gd name="T9" fmla="*/ 23 h 23"/>
              </a:gdLst>
              <a:ahLst/>
              <a:cxnLst>
                <a:cxn ang="0">
                  <a:pos x="T0" y="T1"/>
                </a:cxn>
                <a:cxn ang="0">
                  <a:pos x="T2" y="T3"/>
                </a:cxn>
                <a:cxn ang="0">
                  <a:pos x="T4" y="T5"/>
                </a:cxn>
                <a:cxn ang="0">
                  <a:pos x="T6" y="T7"/>
                </a:cxn>
                <a:cxn ang="0">
                  <a:pos x="T8" y="T9"/>
                </a:cxn>
              </a:cxnLst>
              <a:rect l="0" t="0" r="r" b="b"/>
              <a:pathLst>
                <a:path w="24" h="23">
                  <a:moveTo>
                    <a:pt x="9" y="23"/>
                  </a:moveTo>
                  <a:lnTo>
                    <a:pt x="24" y="14"/>
                  </a:lnTo>
                  <a:lnTo>
                    <a:pt x="15" y="0"/>
                  </a:lnTo>
                  <a:lnTo>
                    <a:pt x="0" y="10"/>
                  </a:lnTo>
                  <a:lnTo>
                    <a:pt x="9" y="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26" name="Freeform 22"/>
            <p:cNvSpPr>
              <a:spLocks noEditPoints="1"/>
            </p:cNvSpPr>
            <p:nvPr userDrawn="1"/>
          </p:nvSpPr>
          <p:spPr bwMode="auto">
            <a:xfrm>
              <a:off x="6206" y="4156"/>
              <a:ext cx="67" cy="63"/>
            </a:xfrm>
            <a:custGeom>
              <a:avLst/>
              <a:gdLst>
                <a:gd name="T0" fmla="*/ 57 w 119"/>
                <a:gd name="T1" fmla="*/ 110 h 110"/>
                <a:gd name="T2" fmla="*/ 87 w 119"/>
                <a:gd name="T3" fmla="*/ 100 h 110"/>
                <a:gd name="T4" fmla="*/ 102 w 119"/>
                <a:gd name="T5" fmla="*/ 25 h 110"/>
                <a:gd name="T6" fmla="*/ 57 w 119"/>
                <a:gd name="T7" fmla="*/ 0 h 110"/>
                <a:gd name="T8" fmla="*/ 26 w 119"/>
                <a:gd name="T9" fmla="*/ 10 h 110"/>
                <a:gd name="T10" fmla="*/ 3 w 119"/>
                <a:gd name="T11" fmla="*/ 44 h 110"/>
                <a:gd name="T12" fmla="*/ 11 w 119"/>
                <a:gd name="T13" fmla="*/ 85 h 110"/>
                <a:gd name="T14" fmla="*/ 57 w 119"/>
                <a:gd name="T15" fmla="*/ 110 h 110"/>
                <a:gd name="T16" fmla="*/ 35 w 119"/>
                <a:gd name="T17" fmla="*/ 22 h 110"/>
                <a:gd name="T18" fmla="*/ 89 w 119"/>
                <a:gd name="T19" fmla="*/ 33 h 110"/>
                <a:gd name="T20" fmla="*/ 79 w 119"/>
                <a:gd name="T21" fmla="*/ 88 h 110"/>
                <a:gd name="T22" fmla="*/ 24 w 119"/>
                <a:gd name="T23" fmla="*/ 77 h 110"/>
                <a:gd name="T24" fmla="*/ 35 w 119"/>
                <a:gd name="T25" fmla="*/ 2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110">
                  <a:moveTo>
                    <a:pt x="57" y="110"/>
                  </a:moveTo>
                  <a:cubicBezTo>
                    <a:pt x="67" y="110"/>
                    <a:pt x="78" y="106"/>
                    <a:pt x="87" y="100"/>
                  </a:cubicBezTo>
                  <a:cubicBezTo>
                    <a:pt x="112" y="84"/>
                    <a:pt x="119" y="50"/>
                    <a:pt x="102" y="25"/>
                  </a:cubicBezTo>
                  <a:cubicBezTo>
                    <a:pt x="92" y="9"/>
                    <a:pt x="75" y="0"/>
                    <a:pt x="57" y="0"/>
                  </a:cubicBezTo>
                  <a:cubicBezTo>
                    <a:pt x="46" y="0"/>
                    <a:pt x="35" y="4"/>
                    <a:pt x="26" y="10"/>
                  </a:cubicBezTo>
                  <a:cubicBezTo>
                    <a:pt x="14" y="18"/>
                    <a:pt x="6" y="30"/>
                    <a:pt x="3" y="44"/>
                  </a:cubicBezTo>
                  <a:cubicBezTo>
                    <a:pt x="0" y="59"/>
                    <a:pt x="3" y="73"/>
                    <a:pt x="11" y="85"/>
                  </a:cubicBezTo>
                  <a:cubicBezTo>
                    <a:pt x="21" y="101"/>
                    <a:pt x="38" y="110"/>
                    <a:pt x="57" y="110"/>
                  </a:cubicBezTo>
                  <a:close/>
                  <a:moveTo>
                    <a:pt x="35" y="22"/>
                  </a:moveTo>
                  <a:cubicBezTo>
                    <a:pt x="53" y="10"/>
                    <a:pt x="77" y="15"/>
                    <a:pt x="89" y="33"/>
                  </a:cubicBezTo>
                  <a:cubicBezTo>
                    <a:pt x="102" y="51"/>
                    <a:pt x="97" y="76"/>
                    <a:pt x="79" y="88"/>
                  </a:cubicBezTo>
                  <a:cubicBezTo>
                    <a:pt x="60" y="100"/>
                    <a:pt x="36" y="95"/>
                    <a:pt x="24" y="77"/>
                  </a:cubicBezTo>
                  <a:cubicBezTo>
                    <a:pt x="12" y="59"/>
                    <a:pt x="16" y="34"/>
                    <a:pt x="35"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27" name="Oval 23"/>
            <p:cNvSpPr>
              <a:spLocks noChangeArrowheads="1"/>
            </p:cNvSpPr>
            <p:nvPr userDrawn="1"/>
          </p:nvSpPr>
          <p:spPr bwMode="auto">
            <a:xfrm>
              <a:off x="6530" y="4124"/>
              <a:ext cx="145" cy="146"/>
            </a:xfrm>
            <a:prstGeom prst="ellipse">
              <a:avLst/>
            </a:prstGeom>
            <a:noFill/>
            <a:ln w="0" cap="flat">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28" name="Freeform 24"/>
            <p:cNvSpPr/>
            <p:nvPr userDrawn="1"/>
          </p:nvSpPr>
          <p:spPr bwMode="auto">
            <a:xfrm>
              <a:off x="6560" y="4228"/>
              <a:ext cx="79" cy="5"/>
            </a:xfrm>
            <a:custGeom>
              <a:avLst/>
              <a:gdLst>
                <a:gd name="T0" fmla="*/ 139 w 140"/>
                <a:gd name="T1" fmla="*/ 1 h 8"/>
                <a:gd name="T2" fmla="*/ 136 w 140"/>
                <a:gd name="T3" fmla="*/ 0 h 8"/>
                <a:gd name="T4" fmla="*/ 4 w 140"/>
                <a:gd name="T5" fmla="*/ 0 h 8"/>
                <a:gd name="T6" fmla="*/ 2 w 140"/>
                <a:gd name="T7" fmla="*/ 1 h 8"/>
                <a:gd name="T8" fmla="*/ 0 w 140"/>
                <a:gd name="T9" fmla="*/ 3 h 8"/>
                <a:gd name="T10" fmla="*/ 0 w 140"/>
                <a:gd name="T11" fmla="*/ 5 h 8"/>
                <a:gd name="T12" fmla="*/ 2 w 140"/>
                <a:gd name="T13" fmla="*/ 7 h 8"/>
                <a:gd name="T14" fmla="*/ 4 w 140"/>
                <a:gd name="T15" fmla="*/ 8 h 8"/>
                <a:gd name="T16" fmla="*/ 136 w 140"/>
                <a:gd name="T17" fmla="*/ 8 h 8"/>
                <a:gd name="T18" fmla="*/ 139 w 140"/>
                <a:gd name="T19" fmla="*/ 7 h 8"/>
                <a:gd name="T20" fmla="*/ 140 w 140"/>
                <a:gd name="T21" fmla="*/ 5 h 8"/>
                <a:gd name="T22" fmla="*/ 140 w 140"/>
                <a:gd name="T23" fmla="*/ 3 h 8"/>
                <a:gd name="T24" fmla="*/ 139 w 140"/>
                <a:gd name="T2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0" h="8">
                  <a:moveTo>
                    <a:pt x="139" y="1"/>
                  </a:moveTo>
                  <a:cubicBezTo>
                    <a:pt x="138" y="0"/>
                    <a:pt x="137" y="0"/>
                    <a:pt x="136" y="0"/>
                  </a:cubicBezTo>
                  <a:cubicBezTo>
                    <a:pt x="4" y="0"/>
                    <a:pt x="4" y="0"/>
                    <a:pt x="4" y="0"/>
                  </a:cubicBezTo>
                  <a:cubicBezTo>
                    <a:pt x="3" y="0"/>
                    <a:pt x="2" y="0"/>
                    <a:pt x="2" y="1"/>
                  </a:cubicBezTo>
                  <a:cubicBezTo>
                    <a:pt x="1" y="1"/>
                    <a:pt x="0" y="2"/>
                    <a:pt x="0" y="3"/>
                  </a:cubicBezTo>
                  <a:cubicBezTo>
                    <a:pt x="0" y="5"/>
                    <a:pt x="0" y="5"/>
                    <a:pt x="0" y="5"/>
                  </a:cubicBezTo>
                  <a:cubicBezTo>
                    <a:pt x="0" y="6"/>
                    <a:pt x="1" y="7"/>
                    <a:pt x="2" y="7"/>
                  </a:cubicBezTo>
                  <a:cubicBezTo>
                    <a:pt x="2" y="8"/>
                    <a:pt x="3" y="8"/>
                    <a:pt x="4" y="8"/>
                  </a:cubicBezTo>
                  <a:cubicBezTo>
                    <a:pt x="136" y="8"/>
                    <a:pt x="136" y="8"/>
                    <a:pt x="136" y="8"/>
                  </a:cubicBezTo>
                  <a:cubicBezTo>
                    <a:pt x="137" y="8"/>
                    <a:pt x="138" y="8"/>
                    <a:pt x="139" y="7"/>
                  </a:cubicBezTo>
                  <a:cubicBezTo>
                    <a:pt x="140" y="7"/>
                    <a:pt x="140" y="6"/>
                    <a:pt x="140" y="5"/>
                  </a:cubicBezTo>
                  <a:cubicBezTo>
                    <a:pt x="140" y="3"/>
                    <a:pt x="140" y="3"/>
                    <a:pt x="140" y="3"/>
                  </a:cubicBezTo>
                  <a:cubicBezTo>
                    <a:pt x="140" y="2"/>
                    <a:pt x="140" y="1"/>
                    <a:pt x="139"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29" name="Freeform 25"/>
            <p:cNvSpPr/>
            <p:nvPr userDrawn="1"/>
          </p:nvSpPr>
          <p:spPr bwMode="auto">
            <a:xfrm>
              <a:off x="6566" y="4212"/>
              <a:ext cx="16" cy="13"/>
            </a:xfrm>
            <a:custGeom>
              <a:avLst/>
              <a:gdLst>
                <a:gd name="T0" fmla="*/ 29 w 29"/>
                <a:gd name="T1" fmla="*/ 3 h 23"/>
                <a:gd name="T2" fmla="*/ 29 w 29"/>
                <a:gd name="T3" fmla="*/ 0 h 23"/>
                <a:gd name="T4" fmla="*/ 27 w 29"/>
                <a:gd name="T5" fmla="*/ 0 h 23"/>
                <a:gd name="T6" fmla="*/ 2 w 29"/>
                <a:gd name="T7" fmla="*/ 0 h 23"/>
                <a:gd name="T8" fmla="*/ 0 w 29"/>
                <a:gd name="T9" fmla="*/ 0 h 23"/>
                <a:gd name="T10" fmla="*/ 0 w 29"/>
                <a:gd name="T11" fmla="*/ 3 h 23"/>
                <a:gd name="T12" fmla="*/ 0 w 29"/>
                <a:gd name="T13" fmla="*/ 23 h 23"/>
                <a:gd name="T14" fmla="*/ 29 w 29"/>
                <a:gd name="T15" fmla="*/ 23 h 23"/>
                <a:gd name="T16" fmla="*/ 29 w 29"/>
                <a:gd name="T17" fmla="*/ 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3">
                  <a:moveTo>
                    <a:pt x="29" y="3"/>
                  </a:moveTo>
                  <a:cubicBezTo>
                    <a:pt x="29" y="2"/>
                    <a:pt x="29" y="1"/>
                    <a:pt x="29" y="0"/>
                  </a:cubicBezTo>
                  <a:cubicBezTo>
                    <a:pt x="28" y="0"/>
                    <a:pt x="27" y="0"/>
                    <a:pt x="27" y="0"/>
                  </a:cubicBezTo>
                  <a:cubicBezTo>
                    <a:pt x="2" y="0"/>
                    <a:pt x="2" y="0"/>
                    <a:pt x="2" y="0"/>
                  </a:cubicBezTo>
                  <a:cubicBezTo>
                    <a:pt x="2" y="0"/>
                    <a:pt x="1" y="0"/>
                    <a:pt x="0" y="0"/>
                  </a:cubicBezTo>
                  <a:cubicBezTo>
                    <a:pt x="0" y="1"/>
                    <a:pt x="0" y="2"/>
                    <a:pt x="0" y="3"/>
                  </a:cubicBezTo>
                  <a:cubicBezTo>
                    <a:pt x="0" y="23"/>
                    <a:pt x="0" y="23"/>
                    <a:pt x="0" y="23"/>
                  </a:cubicBezTo>
                  <a:cubicBezTo>
                    <a:pt x="29" y="23"/>
                    <a:pt x="29" y="23"/>
                    <a:pt x="29" y="23"/>
                  </a:cubicBezTo>
                  <a:lnTo>
                    <a:pt x="29"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30" name="Freeform 26"/>
            <p:cNvSpPr/>
            <p:nvPr userDrawn="1"/>
          </p:nvSpPr>
          <p:spPr bwMode="auto">
            <a:xfrm>
              <a:off x="6591" y="4197"/>
              <a:ext cx="17" cy="28"/>
            </a:xfrm>
            <a:custGeom>
              <a:avLst/>
              <a:gdLst>
                <a:gd name="T0" fmla="*/ 27 w 30"/>
                <a:gd name="T1" fmla="*/ 0 h 50"/>
                <a:gd name="T2" fmla="*/ 2 w 30"/>
                <a:gd name="T3" fmla="*/ 0 h 50"/>
                <a:gd name="T4" fmla="*/ 0 w 30"/>
                <a:gd name="T5" fmla="*/ 1 h 50"/>
                <a:gd name="T6" fmla="*/ 0 w 30"/>
                <a:gd name="T7" fmla="*/ 3 h 50"/>
                <a:gd name="T8" fmla="*/ 0 w 30"/>
                <a:gd name="T9" fmla="*/ 50 h 50"/>
                <a:gd name="T10" fmla="*/ 30 w 30"/>
                <a:gd name="T11" fmla="*/ 50 h 50"/>
                <a:gd name="T12" fmla="*/ 30 w 30"/>
                <a:gd name="T13" fmla="*/ 3 h 50"/>
                <a:gd name="T14" fmla="*/ 29 w 30"/>
                <a:gd name="T15" fmla="*/ 1 h 50"/>
                <a:gd name="T16" fmla="*/ 27 w 30"/>
                <a:gd name="T1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50">
                  <a:moveTo>
                    <a:pt x="27" y="0"/>
                  </a:moveTo>
                  <a:cubicBezTo>
                    <a:pt x="2" y="0"/>
                    <a:pt x="2" y="0"/>
                    <a:pt x="2" y="0"/>
                  </a:cubicBezTo>
                  <a:cubicBezTo>
                    <a:pt x="2" y="0"/>
                    <a:pt x="1" y="0"/>
                    <a:pt x="0" y="1"/>
                  </a:cubicBezTo>
                  <a:cubicBezTo>
                    <a:pt x="0" y="2"/>
                    <a:pt x="0" y="2"/>
                    <a:pt x="0" y="3"/>
                  </a:cubicBezTo>
                  <a:cubicBezTo>
                    <a:pt x="0" y="50"/>
                    <a:pt x="0" y="50"/>
                    <a:pt x="0" y="50"/>
                  </a:cubicBezTo>
                  <a:cubicBezTo>
                    <a:pt x="30" y="50"/>
                    <a:pt x="30" y="50"/>
                    <a:pt x="30" y="50"/>
                  </a:cubicBezTo>
                  <a:cubicBezTo>
                    <a:pt x="30" y="3"/>
                    <a:pt x="30" y="3"/>
                    <a:pt x="30" y="3"/>
                  </a:cubicBezTo>
                  <a:cubicBezTo>
                    <a:pt x="30" y="2"/>
                    <a:pt x="29" y="2"/>
                    <a:pt x="29" y="1"/>
                  </a:cubicBezTo>
                  <a:cubicBezTo>
                    <a:pt x="28" y="0"/>
                    <a:pt x="27" y="0"/>
                    <a:pt x="2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31" name="Freeform 27"/>
            <p:cNvSpPr/>
            <p:nvPr userDrawn="1"/>
          </p:nvSpPr>
          <p:spPr bwMode="auto">
            <a:xfrm>
              <a:off x="6616" y="4182"/>
              <a:ext cx="17" cy="43"/>
            </a:xfrm>
            <a:custGeom>
              <a:avLst/>
              <a:gdLst>
                <a:gd name="T0" fmla="*/ 0 w 30"/>
                <a:gd name="T1" fmla="*/ 1 h 76"/>
                <a:gd name="T2" fmla="*/ 0 w 30"/>
                <a:gd name="T3" fmla="*/ 3 h 76"/>
                <a:gd name="T4" fmla="*/ 0 w 30"/>
                <a:gd name="T5" fmla="*/ 76 h 76"/>
                <a:gd name="T6" fmla="*/ 30 w 30"/>
                <a:gd name="T7" fmla="*/ 76 h 76"/>
                <a:gd name="T8" fmla="*/ 30 w 30"/>
                <a:gd name="T9" fmla="*/ 3 h 76"/>
                <a:gd name="T10" fmla="*/ 29 w 30"/>
                <a:gd name="T11" fmla="*/ 1 h 76"/>
                <a:gd name="T12" fmla="*/ 27 w 30"/>
                <a:gd name="T13" fmla="*/ 0 h 76"/>
                <a:gd name="T14" fmla="*/ 2 w 30"/>
                <a:gd name="T15" fmla="*/ 0 h 76"/>
                <a:gd name="T16" fmla="*/ 0 w 30"/>
                <a:gd name="T17" fmla="*/ 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76">
                  <a:moveTo>
                    <a:pt x="0" y="1"/>
                  </a:moveTo>
                  <a:cubicBezTo>
                    <a:pt x="0" y="1"/>
                    <a:pt x="0" y="2"/>
                    <a:pt x="0" y="3"/>
                  </a:cubicBezTo>
                  <a:cubicBezTo>
                    <a:pt x="0" y="76"/>
                    <a:pt x="0" y="76"/>
                    <a:pt x="0" y="76"/>
                  </a:cubicBezTo>
                  <a:cubicBezTo>
                    <a:pt x="30" y="76"/>
                    <a:pt x="30" y="76"/>
                    <a:pt x="30" y="76"/>
                  </a:cubicBezTo>
                  <a:cubicBezTo>
                    <a:pt x="30" y="3"/>
                    <a:pt x="30" y="3"/>
                    <a:pt x="30" y="3"/>
                  </a:cubicBezTo>
                  <a:cubicBezTo>
                    <a:pt x="30" y="2"/>
                    <a:pt x="29" y="1"/>
                    <a:pt x="29" y="1"/>
                  </a:cubicBezTo>
                  <a:cubicBezTo>
                    <a:pt x="28" y="0"/>
                    <a:pt x="27" y="0"/>
                    <a:pt x="27" y="0"/>
                  </a:cubicBezTo>
                  <a:cubicBezTo>
                    <a:pt x="2" y="0"/>
                    <a:pt x="2" y="0"/>
                    <a:pt x="2" y="0"/>
                  </a:cubicBezTo>
                  <a:cubicBezTo>
                    <a:pt x="2" y="0"/>
                    <a:pt x="1" y="0"/>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32" name="Freeform 28"/>
            <p:cNvSpPr/>
            <p:nvPr userDrawn="1"/>
          </p:nvSpPr>
          <p:spPr bwMode="auto">
            <a:xfrm>
              <a:off x="6566" y="4154"/>
              <a:ext cx="55" cy="50"/>
            </a:xfrm>
            <a:custGeom>
              <a:avLst/>
              <a:gdLst>
                <a:gd name="T0" fmla="*/ 10 w 97"/>
                <a:gd name="T1" fmla="*/ 84 h 88"/>
                <a:gd name="T2" fmla="*/ 17 w 97"/>
                <a:gd name="T3" fmla="*/ 81 h 88"/>
                <a:gd name="T4" fmla="*/ 21 w 97"/>
                <a:gd name="T5" fmla="*/ 80 h 88"/>
                <a:gd name="T6" fmla="*/ 25 w 97"/>
                <a:gd name="T7" fmla="*/ 78 h 88"/>
                <a:gd name="T8" fmla="*/ 34 w 97"/>
                <a:gd name="T9" fmla="*/ 73 h 88"/>
                <a:gd name="T10" fmla="*/ 43 w 97"/>
                <a:gd name="T11" fmla="*/ 67 h 88"/>
                <a:gd name="T12" fmla="*/ 47 w 97"/>
                <a:gd name="T13" fmla="*/ 64 h 88"/>
                <a:gd name="T14" fmla="*/ 52 w 97"/>
                <a:gd name="T15" fmla="*/ 61 h 88"/>
                <a:gd name="T16" fmla="*/ 60 w 97"/>
                <a:gd name="T17" fmla="*/ 54 h 88"/>
                <a:gd name="T18" fmla="*/ 68 w 97"/>
                <a:gd name="T19" fmla="*/ 47 h 88"/>
                <a:gd name="T20" fmla="*/ 81 w 97"/>
                <a:gd name="T21" fmla="*/ 34 h 88"/>
                <a:gd name="T22" fmla="*/ 86 w 97"/>
                <a:gd name="T23" fmla="*/ 27 h 88"/>
                <a:gd name="T24" fmla="*/ 97 w 97"/>
                <a:gd name="T25" fmla="*/ 33 h 88"/>
                <a:gd name="T26" fmla="*/ 95 w 97"/>
                <a:gd name="T27" fmla="*/ 0 h 88"/>
                <a:gd name="T28" fmla="*/ 64 w 97"/>
                <a:gd name="T29" fmla="*/ 16 h 88"/>
                <a:gd name="T30" fmla="*/ 74 w 97"/>
                <a:gd name="T31" fmla="*/ 22 h 88"/>
                <a:gd name="T32" fmla="*/ 70 w 97"/>
                <a:gd name="T33" fmla="*/ 28 h 88"/>
                <a:gd name="T34" fmla="*/ 60 w 97"/>
                <a:gd name="T35" fmla="*/ 42 h 88"/>
                <a:gd name="T36" fmla="*/ 54 w 97"/>
                <a:gd name="T37" fmla="*/ 49 h 88"/>
                <a:gd name="T38" fmla="*/ 46 w 97"/>
                <a:gd name="T39" fmla="*/ 56 h 88"/>
                <a:gd name="T40" fmla="*/ 43 w 97"/>
                <a:gd name="T41" fmla="*/ 60 h 88"/>
                <a:gd name="T42" fmla="*/ 39 w 97"/>
                <a:gd name="T43" fmla="*/ 63 h 88"/>
                <a:gd name="T44" fmla="*/ 31 w 97"/>
                <a:gd name="T45" fmla="*/ 70 h 88"/>
                <a:gd name="T46" fmla="*/ 23 w 97"/>
                <a:gd name="T47" fmla="*/ 75 h 88"/>
                <a:gd name="T48" fmla="*/ 19 w 97"/>
                <a:gd name="T49" fmla="*/ 78 h 88"/>
                <a:gd name="T50" fmla="*/ 16 w 97"/>
                <a:gd name="T51" fmla="*/ 80 h 88"/>
                <a:gd name="T52" fmla="*/ 9 w 97"/>
                <a:gd name="T53" fmla="*/ 83 h 88"/>
                <a:gd name="T54" fmla="*/ 4 w 97"/>
                <a:gd name="T55" fmla="*/ 86 h 88"/>
                <a:gd name="T56" fmla="*/ 0 w 97"/>
                <a:gd name="T57" fmla="*/ 88 h 88"/>
                <a:gd name="T58" fmla="*/ 4 w 97"/>
                <a:gd name="T59" fmla="*/ 86 h 88"/>
                <a:gd name="T60" fmla="*/ 10 w 97"/>
                <a:gd name="T61"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7" h="88">
                  <a:moveTo>
                    <a:pt x="10" y="84"/>
                  </a:moveTo>
                  <a:cubicBezTo>
                    <a:pt x="12" y="83"/>
                    <a:pt x="14" y="83"/>
                    <a:pt x="17" y="81"/>
                  </a:cubicBezTo>
                  <a:cubicBezTo>
                    <a:pt x="18" y="81"/>
                    <a:pt x="19" y="80"/>
                    <a:pt x="21" y="80"/>
                  </a:cubicBezTo>
                  <a:cubicBezTo>
                    <a:pt x="22" y="79"/>
                    <a:pt x="24" y="78"/>
                    <a:pt x="25" y="78"/>
                  </a:cubicBezTo>
                  <a:cubicBezTo>
                    <a:pt x="28" y="76"/>
                    <a:pt x="31" y="75"/>
                    <a:pt x="34" y="73"/>
                  </a:cubicBezTo>
                  <a:cubicBezTo>
                    <a:pt x="37" y="71"/>
                    <a:pt x="40" y="69"/>
                    <a:pt x="43" y="67"/>
                  </a:cubicBezTo>
                  <a:cubicBezTo>
                    <a:pt x="44" y="66"/>
                    <a:pt x="46" y="65"/>
                    <a:pt x="47" y="64"/>
                  </a:cubicBezTo>
                  <a:cubicBezTo>
                    <a:pt x="49" y="63"/>
                    <a:pt x="50" y="62"/>
                    <a:pt x="52" y="61"/>
                  </a:cubicBezTo>
                  <a:cubicBezTo>
                    <a:pt x="55" y="59"/>
                    <a:pt x="57" y="56"/>
                    <a:pt x="60" y="54"/>
                  </a:cubicBezTo>
                  <a:cubicBezTo>
                    <a:pt x="63" y="52"/>
                    <a:pt x="65" y="50"/>
                    <a:pt x="68" y="47"/>
                  </a:cubicBezTo>
                  <a:cubicBezTo>
                    <a:pt x="73" y="43"/>
                    <a:pt x="77" y="38"/>
                    <a:pt x="81" y="34"/>
                  </a:cubicBezTo>
                  <a:cubicBezTo>
                    <a:pt x="83" y="32"/>
                    <a:pt x="85" y="29"/>
                    <a:pt x="86" y="27"/>
                  </a:cubicBezTo>
                  <a:cubicBezTo>
                    <a:pt x="97" y="33"/>
                    <a:pt x="97" y="33"/>
                    <a:pt x="97" y="33"/>
                  </a:cubicBezTo>
                  <a:cubicBezTo>
                    <a:pt x="95" y="0"/>
                    <a:pt x="95" y="0"/>
                    <a:pt x="95" y="0"/>
                  </a:cubicBezTo>
                  <a:cubicBezTo>
                    <a:pt x="64" y="16"/>
                    <a:pt x="64" y="16"/>
                    <a:pt x="64" y="16"/>
                  </a:cubicBezTo>
                  <a:cubicBezTo>
                    <a:pt x="74" y="22"/>
                    <a:pt x="74" y="22"/>
                    <a:pt x="74" y="22"/>
                  </a:cubicBezTo>
                  <a:cubicBezTo>
                    <a:pt x="73" y="23"/>
                    <a:pt x="72" y="26"/>
                    <a:pt x="70" y="28"/>
                  </a:cubicBezTo>
                  <a:cubicBezTo>
                    <a:pt x="67" y="32"/>
                    <a:pt x="64" y="37"/>
                    <a:pt x="60" y="42"/>
                  </a:cubicBezTo>
                  <a:cubicBezTo>
                    <a:pt x="58" y="44"/>
                    <a:pt x="56" y="47"/>
                    <a:pt x="54" y="49"/>
                  </a:cubicBezTo>
                  <a:cubicBezTo>
                    <a:pt x="51" y="51"/>
                    <a:pt x="49" y="54"/>
                    <a:pt x="46" y="56"/>
                  </a:cubicBezTo>
                  <a:cubicBezTo>
                    <a:pt x="45" y="58"/>
                    <a:pt x="44" y="59"/>
                    <a:pt x="43" y="60"/>
                  </a:cubicBezTo>
                  <a:cubicBezTo>
                    <a:pt x="41" y="61"/>
                    <a:pt x="40" y="62"/>
                    <a:pt x="39" y="63"/>
                  </a:cubicBezTo>
                  <a:cubicBezTo>
                    <a:pt x="36" y="65"/>
                    <a:pt x="34" y="68"/>
                    <a:pt x="31" y="70"/>
                  </a:cubicBezTo>
                  <a:cubicBezTo>
                    <a:pt x="28" y="72"/>
                    <a:pt x="26" y="73"/>
                    <a:pt x="23" y="75"/>
                  </a:cubicBezTo>
                  <a:cubicBezTo>
                    <a:pt x="22" y="76"/>
                    <a:pt x="21" y="77"/>
                    <a:pt x="19" y="78"/>
                  </a:cubicBezTo>
                  <a:cubicBezTo>
                    <a:pt x="18" y="78"/>
                    <a:pt x="17" y="79"/>
                    <a:pt x="16" y="80"/>
                  </a:cubicBezTo>
                  <a:cubicBezTo>
                    <a:pt x="13" y="81"/>
                    <a:pt x="11" y="82"/>
                    <a:pt x="9" y="83"/>
                  </a:cubicBezTo>
                  <a:cubicBezTo>
                    <a:pt x="7" y="84"/>
                    <a:pt x="6" y="85"/>
                    <a:pt x="4" y="86"/>
                  </a:cubicBezTo>
                  <a:cubicBezTo>
                    <a:pt x="1" y="87"/>
                    <a:pt x="0" y="88"/>
                    <a:pt x="0" y="88"/>
                  </a:cubicBezTo>
                  <a:cubicBezTo>
                    <a:pt x="0" y="88"/>
                    <a:pt x="1" y="87"/>
                    <a:pt x="4" y="86"/>
                  </a:cubicBezTo>
                  <a:cubicBezTo>
                    <a:pt x="6" y="86"/>
                    <a:pt x="8" y="85"/>
                    <a:pt x="10" y="8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33" name="Oval 29"/>
            <p:cNvSpPr>
              <a:spLocks noChangeArrowheads="1"/>
            </p:cNvSpPr>
            <p:nvPr userDrawn="1"/>
          </p:nvSpPr>
          <p:spPr bwMode="auto">
            <a:xfrm>
              <a:off x="6883" y="4124"/>
              <a:ext cx="145" cy="146"/>
            </a:xfrm>
            <a:prstGeom prst="ellipse">
              <a:avLst/>
            </a:prstGeom>
            <a:noFill/>
            <a:ln w="0" cap="flat">
              <a:solidFill>
                <a:srgbClr val="FFFFFF"/>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34" name="Freeform 30"/>
            <p:cNvSpPr/>
            <p:nvPr userDrawn="1"/>
          </p:nvSpPr>
          <p:spPr bwMode="auto">
            <a:xfrm>
              <a:off x="6933" y="4150"/>
              <a:ext cx="44" cy="28"/>
            </a:xfrm>
            <a:custGeom>
              <a:avLst/>
              <a:gdLst>
                <a:gd name="T0" fmla="*/ 39 w 78"/>
                <a:gd name="T1" fmla="*/ 17 h 50"/>
                <a:gd name="T2" fmla="*/ 61 w 78"/>
                <a:gd name="T3" fmla="*/ 44 h 50"/>
                <a:gd name="T4" fmla="*/ 78 w 78"/>
                <a:gd name="T5" fmla="*/ 50 h 50"/>
                <a:gd name="T6" fmla="*/ 39 w 78"/>
                <a:gd name="T7" fmla="*/ 0 h 50"/>
                <a:gd name="T8" fmla="*/ 0 w 78"/>
                <a:gd name="T9" fmla="*/ 49 h 50"/>
                <a:gd name="T10" fmla="*/ 17 w 78"/>
                <a:gd name="T11" fmla="*/ 44 h 50"/>
                <a:gd name="T12" fmla="*/ 39 w 78"/>
                <a:gd name="T13" fmla="*/ 17 h 50"/>
              </a:gdLst>
              <a:ahLst/>
              <a:cxnLst>
                <a:cxn ang="0">
                  <a:pos x="T0" y="T1"/>
                </a:cxn>
                <a:cxn ang="0">
                  <a:pos x="T2" y="T3"/>
                </a:cxn>
                <a:cxn ang="0">
                  <a:pos x="T4" y="T5"/>
                </a:cxn>
                <a:cxn ang="0">
                  <a:pos x="T6" y="T7"/>
                </a:cxn>
                <a:cxn ang="0">
                  <a:pos x="T8" y="T9"/>
                </a:cxn>
                <a:cxn ang="0">
                  <a:pos x="T10" y="T11"/>
                </a:cxn>
                <a:cxn ang="0">
                  <a:pos x="T12" y="T13"/>
                </a:cxn>
              </a:cxnLst>
              <a:rect l="0" t="0" r="r" b="b"/>
              <a:pathLst>
                <a:path w="78" h="50">
                  <a:moveTo>
                    <a:pt x="39" y="17"/>
                  </a:moveTo>
                  <a:cubicBezTo>
                    <a:pt x="44" y="17"/>
                    <a:pt x="58" y="17"/>
                    <a:pt x="61" y="44"/>
                  </a:cubicBezTo>
                  <a:cubicBezTo>
                    <a:pt x="68" y="45"/>
                    <a:pt x="73" y="47"/>
                    <a:pt x="78" y="50"/>
                  </a:cubicBezTo>
                  <a:cubicBezTo>
                    <a:pt x="77" y="7"/>
                    <a:pt x="53" y="0"/>
                    <a:pt x="39" y="0"/>
                  </a:cubicBezTo>
                  <a:cubicBezTo>
                    <a:pt x="25" y="0"/>
                    <a:pt x="2" y="7"/>
                    <a:pt x="0" y="49"/>
                  </a:cubicBezTo>
                  <a:cubicBezTo>
                    <a:pt x="5" y="47"/>
                    <a:pt x="11" y="45"/>
                    <a:pt x="17" y="44"/>
                  </a:cubicBezTo>
                  <a:cubicBezTo>
                    <a:pt x="20" y="17"/>
                    <a:pt x="34" y="17"/>
                    <a:pt x="39"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35" name="Freeform 31"/>
            <p:cNvSpPr>
              <a:spLocks noEditPoints="1"/>
            </p:cNvSpPr>
            <p:nvPr userDrawn="1"/>
          </p:nvSpPr>
          <p:spPr bwMode="auto">
            <a:xfrm>
              <a:off x="6925" y="4177"/>
              <a:ext cx="61" cy="60"/>
            </a:xfrm>
            <a:custGeom>
              <a:avLst/>
              <a:gdLst>
                <a:gd name="T0" fmla="*/ 54 w 108"/>
                <a:gd name="T1" fmla="*/ 0 h 105"/>
                <a:gd name="T2" fmla="*/ 0 w 108"/>
                <a:gd name="T3" fmla="*/ 36 h 105"/>
                <a:gd name="T4" fmla="*/ 0 w 108"/>
                <a:gd name="T5" fmla="*/ 95 h 105"/>
                <a:gd name="T6" fmla="*/ 10 w 108"/>
                <a:gd name="T7" fmla="*/ 105 h 105"/>
                <a:gd name="T8" fmla="*/ 98 w 108"/>
                <a:gd name="T9" fmla="*/ 105 h 105"/>
                <a:gd name="T10" fmla="*/ 108 w 108"/>
                <a:gd name="T11" fmla="*/ 95 h 105"/>
                <a:gd name="T12" fmla="*/ 108 w 108"/>
                <a:gd name="T13" fmla="*/ 36 h 105"/>
                <a:gd name="T14" fmla="*/ 54 w 108"/>
                <a:gd name="T15" fmla="*/ 0 h 105"/>
                <a:gd name="T16" fmla="*/ 54 w 108"/>
                <a:gd name="T17" fmla="*/ 88 h 105"/>
                <a:gd name="T18" fmla="*/ 23 w 108"/>
                <a:gd name="T19" fmla="*/ 56 h 105"/>
                <a:gd name="T20" fmla="*/ 54 w 108"/>
                <a:gd name="T21" fmla="*/ 24 h 105"/>
                <a:gd name="T22" fmla="*/ 86 w 108"/>
                <a:gd name="T23" fmla="*/ 56 h 105"/>
                <a:gd name="T24" fmla="*/ 54 w 108"/>
                <a:gd name="T25" fmla="*/ 8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 h="105">
                  <a:moveTo>
                    <a:pt x="54" y="0"/>
                  </a:moveTo>
                  <a:cubicBezTo>
                    <a:pt x="6" y="0"/>
                    <a:pt x="0" y="21"/>
                    <a:pt x="0" y="36"/>
                  </a:cubicBezTo>
                  <a:cubicBezTo>
                    <a:pt x="0" y="95"/>
                    <a:pt x="0" y="95"/>
                    <a:pt x="0" y="95"/>
                  </a:cubicBezTo>
                  <a:cubicBezTo>
                    <a:pt x="0" y="100"/>
                    <a:pt x="5" y="105"/>
                    <a:pt x="10" y="105"/>
                  </a:cubicBezTo>
                  <a:cubicBezTo>
                    <a:pt x="98" y="105"/>
                    <a:pt x="98" y="105"/>
                    <a:pt x="98" y="105"/>
                  </a:cubicBezTo>
                  <a:cubicBezTo>
                    <a:pt x="104" y="105"/>
                    <a:pt x="108" y="100"/>
                    <a:pt x="108" y="95"/>
                  </a:cubicBezTo>
                  <a:cubicBezTo>
                    <a:pt x="108" y="36"/>
                    <a:pt x="108" y="36"/>
                    <a:pt x="108" y="36"/>
                  </a:cubicBezTo>
                  <a:cubicBezTo>
                    <a:pt x="108" y="27"/>
                    <a:pt x="108" y="0"/>
                    <a:pt x="54" y="0"/>
                  </a:cubicBezTo>
                  <a:close/>
                  <a:moveTo>
                    <a:pt x="54" y="88"/>
                  </a:moveTo>
                  <a:cubicBezTo>
                    <a:pt x="37" y="88"/>
                    <a:pt x="23" y="73"/>
                    <a:pt x="23" y="56"/>
                  </a:cubicBezTo>
                  <a:cubicBezTo>
                    <a:pt x="23" y="38"/>
                    <a:pt x="37" y="24"/>
                    <a:pt x="54" y="24"/>
                  </a:cubicBezTo>
                  <a:cubicBezTo>
                    <a:pt x="72" y="24"/>
                    <a:pt x="86" y="38"/>
                    <a:pt x="86" y="56"/>
                  </a:cubicBezTo>
                  <a:cubicBezTo>
                    <a:pt x="86" y="73"/>
                    <a:pt x="72" y="88"/>
                    <a:pt x="54" y="8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800">
                <a:solidFill>
                  <a:prstClr val="black"/>
                </a:solidFill>
              </a:endParaRPr>
            </a:p>
          </p:txBody>
        </p:sp>
        <p:sp>
          <p:nvSpPr>
            <p:cNvPr id="36" name="Freeform 32"/>
            <p:cNvSpPr/>
            <p:nvPr userDrawn="1"/>
          </p:nvSpPr>
          <p:spPr bwMode="auto">
            <a:xfrm>
              <a:off x="6949" y="4197"/>
              <a:ext cx="14" cy="23"/>
            </a:xfrm>
            <a:custGeom>
              <a:avLst/>
              <a:gdLst>
                <a:gd name="T0" fmla="*/ 12 w 25"/>
                <a:gd name="T1" fmla="*/ 0 h 41"/>
                <a:gd name="T2" fmla="*/ 0 w 25"/>
                <a:gd name="T3" fmla="*/ 13 h 41"/>
                <a:gd name="T4" fmla="*/ 8 w 25"/>
                <a:gd name="T5" fmla="*/ 25 h 41"/>
                <a:gd name="T6" fmla="*/ 8 w 25"/>
                <a:gd name="T7" fmla="*/ 37 h 41"/>
                <a:gd name="T8" fmla="*/ 12 w 25"/>
                <a:gd name="T9" fmla="*/ 41 h 41"/>
                <a:gd name="T10" fmla="*/ 16 w 25"/>
                <a:gd name="T11" fmla="*/ 37 h 41"/>
                <a:gd name="T12" fmla="*/ 16 w 25"/>
                <a:gd name="T13" fmla="*/ 25 h 41"/>
                <a:gd name="T14" fmla="*/ 25 w 25"/>
                <a:gd name="T15" fmla="*/ 13 h 41"/>
                <a:gd name="T16" fmla="*/ 12 w 25"/>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41">
                  <a:moveTo>
                    <a:pt x="12" y="0"/>
                  </a:moveTo>
                  <a:cubicBezTo>
                    <a:pt x="5" y="0"/>
                    <a:pt x="0" y="6"/>
                    <a:pt x="0" y="13"/>
                  </a:cubicBezTo>
                  <a:cubicBezTo>
                    <a:pt x="0" y="18"/>
                    <a:pt x="3" y="23"/>
                    <a:pt x="8" y="25"/>
                  </a:cubicBezTo>
                  <a:cubicBezTo>
                    <a:pt x="8" y="37"/>
                    <a:pt x="8" y="37"/>
                    <a:pt x="8" y="37"/>
                  </a:cubicBezTo>
                  <a:cubicBezTo>
                    <a:pt x="8" y="39"/>
                    <a:pt x="10" y="41"/>
                    <a:pt x="12" y="41"/>
                  </a:cubicBezTo>
                  <a:cubicBezTo>
                    <a:pt x="15" y="41"/>
                    <a:pt x="16" y="39"/>
                    <a:pt x="16" y="37"/>
                  </a:cubicBezTo>
                  <a:cubicBezTo>
                    <a:pt x="16" y="25"/>
                    <a:pt x="16" y="25"/>
                    <a:pt x="16" y="25"/>
                  </a:cubicBezTo>
                  <a:cubicBezTo>
                    <a:pt x="21" y="23"/>
                    <a:pt x="25" y="18"/>
                    <a:pt x="25" y="13"/>
                  </a:cubicBezTo>
                  <a:cubicBezTo>
                    <a:pt x="25" y="6"/>
                    <a:pt x="19" y="0"/>
                    <a:pt x="1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800">
                <a:solidFill>
                  <a:prstClr val="black"/>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1" Type="http://schemas.openxmlformats.org/officeDocument/2006/relationships/theme" Target="../theme/theme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397442-AD08-42DB-A29B-EEE242108DF4}"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515D1A-A246-46DF-807D-591F7D2B58B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tags" Target="../tags/tag1.xml"/><Relationship Id="rId3" Type="http://schemas.microsoft.com/office/2007/relationships/media" Target="../media/audio1.wav"/><Relationship Id="rId2" Type="http://schemas.openxmlformats.org/officeDocument/2006/relationships/audio" Target="../media/audio1.wav"/><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chart" Target="../charts/chart1.xml"/></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4.xml"/><Relationship Id="rId4" Type="http://schemas.openxmlformats.org/officeDocument/2006/relationships/image" Target="../media/image11.jpeg"/><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4.xml"/><Relationship Id="rId2" Type="http://schemas.openxmlformats.org/officeDocument/2006/relationships/image" Target="../media/image11.jpeg"/><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chart" Target="../charts/chart2.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6.xml"/><Relationship Id="rId2" Type="http://schemas.openxmlformats.org/officeDocument/2006/relationships/image" Target="../media/image13.jpeg"/><Relationship Id="rId1" Type="http://schemas.openxmlformats.org/officeDocument/2006/relationships/image" Target="../media/image12.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6.xml"/><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7.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chart" Target="../charts/chart3.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chart" Target="../charts/chart4.xml"/></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7.xml"/><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chart" Target="../charts/chart5.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chart" Target="../charts/char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lstStyle/>
          <a:p>
            <a:endParaRPr lang="zh-CN" altLang="en-US"/>
          </a:p>
        </p:txBody>
      </p:sp>
      <p:sp>
        <p:nvSpPr>
          <p:cNvPr id="3" name="副标题 2"/>
          <p:cNvSpPr>
            <a:spLocks noGrp="1"/>
          </p:cNvSpPr>
          <p:nvPr>
            <p:ph type="subTitle" idx="1"/>
          </p:nvPr>
        </p:nvSpPr>
        <p:spPr>
          <a:xfrm>
            <a:off x="1524000" y="3602038"/>
            <a:ext cx="9144000" cy="1655762"/>
          </a:xfrm>
        </p:spPr>
        <p:txBody>
          <a:bodyPr/>
          <a:lstStyle/>
          <a:p>
            <a:endParaRPr lang="zh-CN" altLang="en-US"/>
          </a:p>
        </p:txBody>
      </p:sp>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t="4575" b="5426"/>
          <a:stretch>
            <a:fillRect/>
          </a:stretch>
        </p:blipFill>
        <p:spPr>
          <a:xfrm>
            <a:off x="0" y="0"/>
            <a:ext cx="12192000" cy="6858000"/>
          </a:xfrm>
          <a:prstGeom prst="rect">
            <a:avLst/>
          </a:prstGeom>
        </p:spPr>
      </p:pic>
      <p:sp>
        <p:nvSpPr>
          <p:cNvPr id="6" name="文本框 5"/>
          <p:cNvSpPr txBox="1"/>
          <p:nvPr/>
        </p:nvSpPr>
        <p:spPr>
          <a:xfrm>
            <a:off x="6096000" y="1804442"/>
            <a:ext cx="1813560" cy="768350"/>
          </a:xfrm>
          <a:prstGeom prst="rect">
            <a:avLst/>
          </a:prstGeom>
          <a:noFill/>
        </p:spPr>
        <p:txBody>
          <a:bodyPr wrap="none" rtlCol="0">
            <a:spAutoFit/>
          </a:bodyPr>
          <a:lstStyle/>
          <a:p>
            <a:r>
              <a:rPr lang="en-US" altLang="zh-CN" sz="4400" dirty="0">
                <a:solidFill>
                  <a:schemeClr val="bg1"/>
                </a:solidFill>
              </a:rPr>
              <a:t>20</a:t>
            </a:r>
            <a:r>
              <a:rPr lang="en-US" altLang="zh-CN" sz="4400" b="1" dirty="0">
                <a:solidFill>
                  <a:schemeClr val="bg1"/>
                </a:solidFill>
              </a:rPr>
              <a:t>18</a:t>
            </a:r>
            <a:endParaRPr lang="zh-CN" altLang="en-US" sz="4400" b="1" dirty="0">
              <a:solidFill>
                <a:schemeClr val="bg1"/>
              </a:solidFill>
            </a:endParaRPr>
          </a:p>
        </p:txBody>
      </p:sp>
      <p:sp>
        <p:nvSpPr>
          <p:cNvPr id="9" name="文本框 8"/>
          <p:cNvSpPr txBox="1"/>
          <p:nvPr/>
        </p:nvSpPr>
        <p:spPr>
          <a:xfrm>
            <a:off x="6096000" y="2598003"/>
            <a:ext cx="4573688" cy="830997"/>
          </a:xfrm>
          <a:prstGeom prst="rect">
            <a:avLst/>
          </a:prstGeom>
          <a:noFill/>
        </p:spPr>
        <p:txBody>
          <a:bodyPr wrap="none" rtlCol="0">
            <a:spAutoFit/>
          </a:bodyPr>
          <a:lstStyle/>
          <a:p>
            <a:r>
              <a:rPr lang="zh-CN" altLang="en-US" sz="4800" b="1" dirty="0">
                <a:solidFill>
                  <a:schemeClr val="bg1"/>
                </a:solidFill>
                <a:latin typeface="冬青黑体简体中文 W6" panose="020B0600000000000000" pitchFamily="34" charset="-122"/>
                <a:ea typeface="冬青黑体简体中文 W6" panose="020B0600000000000000" pitchFamily="34" charset="-122"/>
              </a:rPr>
              <a:t>世界</a:t>
            </a:r>
            <a:r>
              <a:rPr lang="zh-CN" altLang="en-US" sz="4800" dirty="0">
                <a:solidFill>
                  <a:schemeClr val="bg1"/>
                </a:solidFill>
                <a:latin typeface="冬青黑体简体中文 W3" panose="020B0300000000000000" pitchFamily="34" charset="-122"/>
                <a:ea typeface="冬青黑体简体中文 W3" panose="020B0300000000000000" pitchFamily="34" charset="-122"/>
              </a:rPr>
              <a:t>尽在你掌控</a:t>
            </a:r>
            <a:endParaRPr lang="zh-CN" altLang="en-US" sz="4800" dirty="0">
              <a:solidFill>
                <a:schemeClr val="bg1"/>
              </a:solidFill>
              <a:latin typeface="冬青黑体简体中文 W3" panose="020B0300000000000000" pitchFamily="34" charset="-122"/>
              <a:ea typeface="冬青黑体简体中文 W3" panose="020B0300000000000000" pitchFamily="34" charset="-122"/>
            </a:endParaRPr>
          </a:p>
        </p:txBody>
      </p:sp>
      <p:sp>
        <p:nvSpPr>
          <p:cNvPr id="11" name="文本框 10"/>
          <p:cNvSpPr txBox="1"/>
          <p:nvPr/>
        </p:nvSpPr>
        <p:spPr>
          <a:xfrm>
            <a:off x="6454271" y="3475038"/>
            <a:ext cx="3857146" cy="369332"/>
          </a:xfrm>
          <a:prstGeom prst="rect">
            <a:avLst/>
          </a:prstGeom>
          <a:noFill/>
        </p:spPr>
        <p:txBody>
          <a:bodyPr wrap="none" rtlCol="0">
            <a:spAutoFit/>
          </a:bodyPr>
          <a:lstStyle/>
          <a:p>
            <a:r>
              <a:rPr lang="zh-CN" altLang="en-US" dirty="0">
                <a:solidFill>
                  <a:schemeClr val="bg1"/>
                </a:solidFill>
                <a:latin typeface="冬青黑体简体中文 W3" panose="020B0300000000000000" pitchFamily="34" charset="-122"/>
                <a:ea typeface="冬青黑体简体中文 W3" panose="020B0300000000000000" pitchFamily="34" charset="-122"/>
              </a:rPr>
              <a:t>商务汇报</a:t>
            </a:r>
            <a:r>
              <a:rPr lang="en-US" altLang="zh-CN" dirty="0">
                <a:solidFill>
                  <a:schemeClr val="bg1"/>
                </a:solidFill>
                <a:latin typeface="冬青黑体简体中文 W3" panose="020B0300000000000000" pitchFamily="34" charset="-122"/>
                <a:ea typeface="冬青黑体简体中文 W3" panose="020B0300000000000000" pitchFamily="34" charset="-122"/>
              </a:rPr>
              <a:t>/</a:t>
            </a:r>
            <a:r>
              <a:rPr lang="zh-CN" altLang="en-US" dirty="0">
                <a:solidFill>
                  <a:schemeClr val="bg1"/>
                </a:solidFill>
                <a:latin typeface="冬青黑体简体中文 W3" panose="020B0300000000000000" pitchFamily="34" charset="-122"/>
                <a:ea typeface="冬青黑体简体中文 W3" panose="020B0300000000000000" pitchFamily="34" charset="-122"/>
              </a:rPr>
              <a:t>融资路演</a:t>
            </a:r>
            <a:r>
              <a:rPr lang="en-US" altLang="zh-CN" dirty="0">
                <a:solidFill>
                  <a:schemeClr val="bg1"/>
                </a:solidFill>
                <a:latin typeface="冬青黑体简体中文 W3" panose="020B0300000000000000" pitchFamily="34" charset="-122"/>
                <a:ea typeface="冬青黑体简体中文 W3" panose="020B0300000000000000" pitchFamily="34" charset="-122"/>
              </a:rPr>
              <a:t>/</a:t>
            </a:r>
            <a:r>
              <a:rPr lang="zh-CN" altLang="en-US" dirty="0">
                <a:solidFill>
                  <a:schemeClr val="bg1"/>
                </a:solidFill>
                <a:latin typeface="冬青黑体简体中文 W3" panose="020B0300000000000000" pitchFamily="34" charset="-122"/>
                <a:ea typeface="冬青黑体简体中文 W3" panose="020B0300000000000000" pitchFamily="34" charset="-122"/>
              </a:rPr>
              <a:t>发布会</a:t>
            </a:r>
            <a:r>
              <a:rPr lang="en-US" altLang="zh-CN" dirty="0">
                <a:solidFill>
                  <a:schemeClr val="bg1"/>
                </a:solidFill>
                <a:latin typeface="冬青黑体简体中文 W3" panose="020B0300000000000000" pitchFamily="34" charset="-122"/>
                <a:ea typeface="冬青黑体简体中文 W3" panose="020B0300000000000000" pitchFamily="34" charset="-122"/>
              </a:rPr>
              <a:t>PPT</a:t>
            </a:r>
            <a:r>
              <a:rPr lang="zh-CN" altLang="en-US" dirty="0">
                <a:solidFill>
                  <a:schemeClr val="bg1"/>
                </a:solidFill>
                <a:latin typeface="冬青黑体简体中文 W3" panose="020B0300000000000000" pitchFamily="34" charset="-122"/>
                <a:ea typeface="冬青黑体简体中文 W3" panose="020B0300000000000000" pitchFamily="34" charset="-122"/>
              </a:rPr>
              <a:t>模板</a:t>
            </a:r>
            <a:endParaRPr lang="zh-CN" altLang="en-US" dirty="0">
              <a:solidFill>
                <a:schemeClr val="bg1"/>
              </a:solidFill>
              <a:latin typeface="冬青黑体简体中文 W3" panose="020B0300000000000000" pitchFamily="34" charset="-122"/>
              <a:ea typeface="冬青黑体简体中文 W3" panose="020B0300000000000000" pitchFamily="34" charset="-122"/>
            </a:endParaRPr>
          </a:p>
        </p:txBody>
      </p:sp>
      <p:sp>
        <p:nvSpPr>
          <p:cNvPr id="13" name="文本框 12"/>
          <p:cNvSpPr txBox="1"/>
          <p:nvPr/>
        </p:nvSpPr>
        <p:spPr>
          <a:xfrm>
            <a:off x="6379731" y="3887678"/>
            <a:ext cx="4006225" cy="276999"/>
          </a:xfrm>
          <a:prstGeom prst="rect">
            <a:avLst/>
          </a:prstGeom>
          <a:noFill/>
        </p:spPr>
        <p:txBody>
          <a:bodyPr wrap="none" rtlCol="0">
            <a:spAutoFit/>
          </a:bodyPr>
          <a:lstStyle/>
          <a:p>
            <a:r>
              <a:rPr lang="en-US" altLang="zh-CN" sz="1200" dirty="0">
                <a:solidFill>
                  <a:schemeClr val="bg1"/>
                </a:solidFill>
                <a:latin typeface="冬青黑体简体中文 W3" panose="020B0300000000000000" pitchFamily="34" charset="-122"/>
                <a:ea typeface="冬青黑体简体中文 W3" panose="020B0300000000000000" pitchFamily="34" charset="-122"/>
              </a:rPr>
              <a:t>2019 Business report  or other text other content</a:t>
            </a:r>
            <a:endParaRPr lang="zh-CN" altLang="en-US" sz="1200" dirty="0">
              <a:solidFill>
                <a:schemeClr val="bg1"/>
              </a:solidFill>
              <a:latin typeface="冬青黑体简体中文 W3" panose="020B0300000000000000" pitchFamily="34" charset="-122"/>
              <a:ea typeface="冬青黑体简体中文 W3" panose="020B0300000000000000" pitchFamily="34" charset="-122"/>
            </a:endParaRPr>
          </a:p>
        </p:txBody>
      </p:sp>
      <p:pic>
        <p:nvPicPr>
          <p:cNvPr id="10" name="PA_CinematicRisingClimax ">
            <a:hlinkClick r:id="" action="ppaction://media"/>
          </p:cNvPr>
          <p:cNvPicPr>
            <a:picLocks noChangeAspect="1"/>
          </p:cNvPicPr>
          <p:nvPr>
            <a:audioFile r:link="rId2"/>
            <p:extLst>
              <p:ext uri="{DAA4B4D4-6D71-4841-9C94-3DE7FCFB9230}">
                <p14:media xmlns:p14="http://schemas.microsoft.com/office/powerpoint/2010/main" r:embed="rId3"/>
              </p:ext>
            </p:extLst>
            <p:custDataLst>
              <p:tags r:id="rId4"/>
            </p:custDataLst>
          </p:nvPr>
        </p:nvPicPr>
        <p:blipFill>
          <a:blip r:embed="rId5"/>
          <a:stretch>
            <a:fillRect/>
          </a:stretch>
        </p:blipFill>
        <p:spPr>
          <a:xfrm>
            <a:off x="-923636" y="425066"/>
            <a:ext cx="487363" cy="4873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500" fill="hold"/>
                                        <p:tgtEl>
                                          <p:spTgt spid="6"/>
                                        </p:tgtEl>
                                        <p:attrNameLst>
                                          <p:attrName>ppt_w</p:attrName>
                                        </p:attrNameLst>
                                      </p:cBhvr>
                                      <p:tavLst>
                                        <p:tav tm="0">
                                          <p:val>
                                            <p:fltVal val="0"/>
                                          </p:val>
                                        </p:tav>
                                        <p:tav tm="100000">
                                          <p:val>
                                            <p:strVal val="#ppt_w"/>
                                          </p:val>
                                        </p:tav>
                                      </p:tavLst>
                                    </p:anim>
                                    <p:anim calcmode="lin" valueType="num">
                                      <p:cBhvr>
                                        <p:cTn id="11" dur="500" fill="hold"/>
                                        <p:tgtEl>
                                          <p:spTgt spid="6"/>
                                        </p:tgtEl>
                                        <p:attrNameLst>
                                          <p:attrName>ppt_h</p:attrName>
                                        </p:attrNameLst>
                                      </p:cBhvr>
                                      <p:tavLst>
                                        <p:tav tm="0">
                                          <p:val>
                                            <p:fltVal val="0"/>
                                          </p:val>
                                        </p:tav>
                                        <p:tav tm="100000">
                                          <p:val>
                                            <p:strVal val="#ppt_h"/>
                                          </p:val>
                                        </p:tav>
                                      </p:tavLst>
                                    </p:anim>
                                    <p:animEffect transition="in" filter="fade">
                                      <p:cBhvr>
                                        <p:cTn id="12" dur="500"/>
                                        <p:tgtEl>
                                          <p:spTgt spid="6"/>
                                        </p:tgtEl>
                                      </p:cBhvr>
                                    </p:animEffect>
                                    <p:anim calcmode="lin" valueType="num">
                                      <p:cBhvr>
                                        <p:cTn id="13" dur="500" fill="hold"/>
                                        <p:tgtEl>
                                          <p:spTgt spid="6"/>
                                        </p:tgtEl>
                                        <p:attrNameLst>
                                          <p:attrName>ppt_x</p:attrName>
                                        </p:attrNameLst>
                                      </p:cBhvr>
                                      <p:tavLst>
                                        <p:tav tm="0">
                                          <p:val>
                                            <p:fltVal val="0.5"/>
                                          </p:val>
                                        </p:tav>
                                        <p:tav tm="100000">
                                          <p:val>
                                            <p:strVal val="#ppt_x"/>
                                          </p:val>
                                        </p:tav>
                                      </p:tavLst>
                                    </p:anim>
                                    <p:anim calcmode="lin" valueType="num">
                                      <p:cBhvr>
                                        <p:cTn id="14" dur="500" fill="hold"/>
                                        <p:tgtEl>
                                          <p:spTgt spid="6"/>
                                        </p:tgtEl>
                                        <p:attrNameLst>
                                          <p:attrName>ppt_y</p:attrName>
                                        </p:attrNameLst>
                                      </p:cBhvr>
                                      <p:tavLst>
                                        <p:tav tm="0">
                                          <p:val>
                                            <p:fltVal val="0.5"/>
                                          </p:val>
                                        </p:tav>
                                        <p:tav tm="100000">
                                          <p:val>
                                            <p:strVal val="#ppt_y"/>
                                          </p:val>
                                        </p:tav>
                                      </p:tavLst>
                                    </p:anim>
                                  </p:childTnLst>
                                </p:cTn>
                              </p:par>
                            </p:childTnLst>
                          </p:cTn>
                        </p:par>
                        <p:par>
                          <p:cTn id="15" fill="hold">
                            <p:stCondLst>
                              <p:cond delay="500"/>
                            </p:stCondLst>
                            <p:childTnLst>
                              <p:par>
                                <p:cTn id="16" presetID="53" presetClass="entr" presetSubtype="52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anim calcmode="lin" valueType="num">
                                      <p:cBhvr>
                                        <p:cTn id="21" dur="500" fill="hold"/>
                                        <p:tgtEl>
                                          <p:spTgt spid="9"/>
                                        </p:tgtEl>
                                        <p:attrNameLst>
                                          <p:attrName>ppt_x</p:attrName>
                                        </p:attrNameLst>
                                      </p:cBhvr>
                                      <p:tavLst>
                                        <p:tav tm="0">
                                          <p:val>
                                            <p:fltVal val="0.5"/>
                                          </p:val>
                                        </p:tav>
                                        <p:tav tm="100000">
                                          <p:val>
                                            <p:strVal val="#ppt_x"/>
                                          </p:val>
                                        </p:tav>
                                      </p:tavLst>
                                    </p:anim>
                                    <p:anim calcmode="lin" valueType="num">
                                      <p:cBhvr>
                                        <p:cTn id="22" dur="500" fill="hold"/>
                                        <p:tgtEl>
                                          <p:spTgt spid="9"/>
                                        </p:tgtEl>
                                        <p:attrNameLst>
                                          <p:attrName>ppt_y</p:attrName>
                                        </p:attrNameLst>
                                      </p:cBhvr>
                                      <p:tavLst>
                                        <p:tav tm="0">
                                          <p:val>
                                            <p:fltVal val="0.5"/>
                                          </p:val>
                                        </p:tav>
                                        <p:tav tm="100000">
                                          <p:val>
                                            <p:strVal val="#ppt_y"/>
                                          </p:val>
                                        </p:tav>
                                      </p:tavLst>
                                    </p:anim>
                                  </p:childTnLst>
                                </p:cTn>
                              </p:par>
                            </p:childTnLst>
                          </p:cTn>
                        </p:par>
                        <p:par>
                          <p:cTn id="23" fill="hold">
                            <p:stCondLst>
                              <p:cond delay="1000"/>
                            </p:stCondLst>
                            <p:childTnLst>
                              <p:par>
                                <p:cTn id="24" presetID="53" presetClass="entr" presetSubtype="528"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anim calcmode="lin" valueType="num">
                                      <p:cBhvr>
                                        <p:cTn id="29" dur="500" fill="hold"/>
                                        <p:tgtEl>
                                          <p:spTgt spid="11"/>
                                        </p:tgtEl>
                                        <p:attrNameLst>
                                          <p:attrName>ppt_x</p:attrName>
                                        </p:attrNameLst>
                                      </p:cBhvr>
                                      <p:tavLst>
                                        <p:tav tm="0">
                                          <p:val>
                                            <p:fltVal val="0.5"/>
                                          </p:val>
                                        </p:tav>
                                        <p:tav tm="100000">
                                          <p:val>
                                            <p:strVal val="#ppt_x"/>
                                          </p:val>
                                        </p:tav>
                                      </p:tavLst>
                                    </p:anim>
                                    <p:anim calcmode="lin" valueType="num">
                                      <p:cBhvr>
                                        <p:cTn id="30" dur="500" fill="hold"/>
                                        <p:tgtEl>
                                          <p:spTgt spid="11"/>
                                        </p:tgtEl>
                                        <p:attrNameLst>
                                          <p:attrName>ppt_y</p:attrName>
                                        </p:attrNameLst>
                                      </p:cBhvr>
                                      <p:tavLst>
                                        <p:tav tm="0">
                                          <p:val>
                                            <p:fltVal val="0.5"/>
                                          </p:val>
                                        </p:tav>
                                        <p:tav tm="100000">
                                          <p:val>
                                            <p:strVal val="#ppt_y"/>
                                          </p:val>
                                        </p:tav>
                                      </p:tavLst>
                                    </p:anim>
                                  </p:childTnLst>
                                </p:cTn>
                              </p:par>
                            </p:childTnLst>
                          </p:cTn>
                        </p:par>
                        <p:par>
                          <p:cTn id="31" fill="hold">
                            <p:stCondLst>
                              <p:cond delay="1500"/>
                            </p:stCondLst>
                            <p:childTnLst>
                              <p:par>
                                <p:cTn id="32" presetID="53" presetClass="entr" presetSubtype="528"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anim calcmode="lin" valueType="num">
                                      <p:cBhvr>
                                        <p:cTn id="37" dur="500" fill="hold"/>
                                        <p:tgtEl>
                                          <p:spTgt spid="13"/>
                                        </p:tgtEl>
                                        <p:attrNameLst>
                                          <p:attrName>ppt_x</p:attrName>
                                        </p:attrNameLst>
                                      </p:cBhvr>
                                      <p:tavLst>
                                        <p:tav tm="0">
                                          <p:val>
                                            <p:fltVal val="0.5"/>
                                          </p:val>
                                        </p:tav>
                                        <p:tav tm="100000">
                                          <p:val>
                                            <p:strVal val="#ppt_x"/>
                                          </p:val>
                                        </p:tav>
                                      </p:tavLst>
                                    </p:anim>
                                    <p:anim calcmode="lin" valueType="num">
                                      <p:cBhvr>
                                        <p:cTn id="38" dur="500" fill="hold"/>
                                        <p:tgtEl>
                                          <p:spTgt spid="1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9" fill="hold" display="0">
                  <p:stCondLst>
                    <p:cond delay="indefinite"/>
                  </p:stCondLst>
                  <p:endCondLst>
                    <p:cond evt="onStopAudio" delay="0">
                      <p:tgtEl>
                        <p:sldTgt/>
                      </p:tgtEl>
                    </p:cond>
                  </p:endCondLst>
                </p:cTn>
                <p:tgtEl>
                  <p:spTgt spid="10"/>
                </p:tgtEl>
              </p:cMediaNode>
            </p:audio>
          </p:childTnLst>
        </p:cTn>
      </p:par>
    </p:tnLst>
    <p:bldLst>
      <p:bldP spid="6" grpId="0"/>
      <p:bldP spid="9" grpId="0"/>
      <p:bldP spid="11"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descr="图片包含 餐桌&#10;&#10;已生成高可信度的说明"/>
          <p:cNvPicPr>
            <a:picLocks noGrp="1" noChangeAspect="1"/>
          </p:cNvPicPr>
          <p:nvPr>
            <p:ph idx="1"/>
          </p:nvPr>
        </p:nvPicPr>
        <p:blipFill rotWithShape="1">
          <a:blip r:embed="rId1">
            <a:extLst>
              <a:ext uri="{28A0092B-C50C-407E-A947-70E740481C1C}">
                <a14:useLocalDpi xmlns:a14="http://schemas.microsoft.com/office/drawing/2010/main" val="0"/>
              </a:ext>
            </a:extLst>
          </a:blip>
          <a:srcRect l="1277" r="1277" b="2553"/>
          <a:stretch>
            <a:fillRect/>
          </a:stretch>
        </p:blipFill>
        <p:spPr>
          <a:xfrm rot="10800000">
            <a:off x="0" y="0"/>
            <a:ext cx="12192000" cy="6858000"/>
          </a:xfrm>
        </p:spPr>
      </p:pic>
      <p:sp>
        <p:nvSpPr>
          <p:cNvPr id="6" name="文本框 5"/>
          <p:cNvSpPr txBox="1"/>
          <p:nvPr/>
        </p:nvSpPr>
        <p:spPr>
          <a:xfrm>
            <a:off x="3885356" y="845403"/>
            <a:ext cx="4201791" cy="830997"/>
          </a:xfrm>
          <a:prstGeom prst="rect">
            <a:avLst/>
          </a:prstGeom>
          <a:noFill/>
        </p:spPr>
        <p:txBody>
          <a:bodyPr wrap="none" rtlCol="0">
            <a:spAutoFit/>
          </a:bodyPr>
          <a:lstStyle/>
          <a:p>
            <a:r>
              <a:rPr lang="zh-CN" altLang="en-US" sz="4800" dirty="0">
                <a:solidFill>
                  <a:schemeClr val="bg1"/>
                </a:solidFill>
                <a:latin typeface="冬青黑体简体中文 W6" panose="020B0600000000000000" pitchFamily="34" charset="-122"/>
                <a:ea typeface="冬青黑体简体中文 W6" panose="020B0600000000000000" pitchFamily="34" charset="-122"/>
              </a:rPr>
              <a:t>目录</a:t>
            </a:r>
            <a:r>
              <a:rPr lang="en-US" altLang="zh-CN" sz="4800" b="1" dirty="0">
                <a:solidFill>
                  <a:schemeClr val="bg1"/>
                </a:solidFill>
                <a:latin typeface="冬青黑体简体中文 W6" panose="020B0600000000000000" pitchFamily="34" charset="-122"/>
                <a:ea typeface="冬青黑体简体中文 W6" panose="020B0600000000000000" pitchFamily="34" charset="-122"/>
              </a:rPr>
              <a:t>C</a:t>
            </a:r>
            <a:r>
              <a:rPr lang="en-US" altLang="zh-CN" sz="4800" dirty="0">
                <a:solidFill>
                  <a:schemeClr val="bg1"/>
                </a:solidFill>
                <a:latin typeface="冬青黑体简体中文 W3" panose="020B0300000000000000" pitchFamily="34" charset="-122"/>
                <a:ea typeface="冬青黑体简体中文 W3" panose="020B0300000000000000" pitchFamily="34" charset="-122"/>
              </a:rPr>
              <a:t>ontents</a:t>
            </a:r>
            <a:endParaRPr lang="zh-CN" altLang="en-US" sz="4800" dirty="0">
              <a:solidFill>
                <a:schemeClr val="bg1"/>
              </a:solidFill>
              <a:latin typeface="冬青黑体简体中文 W3" panose="020B0300000000000000" pitchFamily="34" charset="-122"/>
              <a:ea typeface="冬青黑体简体中文 W3" panose="020B0300000000000000" pitchFamily="34" charset="-122"/>
            </a:endParaRPr>
          </a:p>
        </p:txBody>
      </p:sp>
      <p:grpSp>
        <p:nvGrpSpPr>
          <p:cNvPr id="7" name="组合 6"/>
          <p:cNvGrpSpPr/>
          <p:nvPr/>
        </p:nvGrpSpPr>
        <p:grpSpPr>
          <a:xfrm>
            <a:off x="1276350" y="3566483"/>
            <a:ext cx="1167165" cy="1469519"/>
            <a:chOff x="1123950" y="2838956"/>
            <a:chExt cx="1167165" cy="1469519"/>
          </a:xfrm>
        </p:grpSpPr>
        <p:grpSp>
          <p:nvGrpSpPr>
            <p:cNvPr id="8" name="组合 7"/>
            <p:cNvGrpSpPr/>
            <p:nvPr/>
          </p:nvGrpSpPr>
          <p:grpSpPr>
            <a:xfrm>
              <a:off x="1123950" y="2838956"/>
              <a:ext cx="1139825" cy="1469519"/>
              <a:chOff x="958850" y="3461256"/>
              <a:chExt cx="1139825" cy="1469519"/>
            </a:xfrm>
          </p:grpSpPr>
          <p:cxnSp>
            <p:nvCxnSpPr>
              <p:cNvPr id="15" name="直接连接符 14"/>
              <p:cNvCxnSpPr/>
              <p:nvPr/>
            </p:nvCxnSpPr>
            <p:spPr>
              <a:xfrm>
                <a:off x="990600" y="3575050"/>
                <a:ext cx="11049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826444" y="4256013"/>
                <a:ext cx="27223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993775" y="3568700"/>
                <a:ext cx="0" cy="132632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093268" y="3568700"/>
                <a:ext cx="0" cy="68897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011326" y="3461256"/>
                <a:ext cx="998445" cy="923330"/>
              </a:xfrm>
              <a:prstGeom prst="rect">
                <a:avLst/>
              </a:prstGeom>
              <a:ln>
                <a:noFill/>
              </a:ln>
            </p:spPr>
            <p:txBody>
              <a:bodyPr wrap="square">
                <a:spAutoFit/>
              </a:bodyPr>
              <a:lstStyle/>
              <a:p>
                <a:r>
                  <a:rPr lang="en-US" altLang="zh-CN" sz="5400" dirty="0">
                    <a:solidFill>
                      <a:schemeClr val="bg1"/>
                    </a:solidFill>
                    <a:latin typeface="汉仪细等线简" panose="02010609000101010101" pitchFamily="49" charset="-122"/>
                    <a:ea typeface="汉仪细等线简" panose="02010609000101010101" pitchFamily="49" charset="-122"/>
                  </a:rPr>
                  <a:t>01</a:t>
                </a:r>
                <a:endParaRPr lang="zh-CN" altLang="en-US" sz="5400" dirty="0">
                  <a:solidFill>
                    <a:schemeClr val="bg1"/>
                  </a:solidFill>
                  <a:latin typeface="汉仪细等线简" panose="02010609000101010101" pitchFamily="49" charset="-122"/>
                  <a:ea typeface="汉仪细等线简" panose="02010609000101010101" pitchFamily="49" charset="-122"/>
                </a:endParaRPr>
              </a:p>
            </p:txBody>
          </p:sp>
          <p:sp>
            <p:nvSpPr>
              <p:cNvPr id="20" name="椭圆 19"/>
              <p:cNvSpPr/>
              <p:nvPr/>
            </p:nvSpPr>
            <p:spPr>
              <a:xfrm>
                <a:off x="958850" y="4867275"/>
                <a:ext cx="63500" cy="63500"/>
              </a:xfrm>
              <a:prstGeom prst="ellipse">
                <a:avLst/>
              </a:prstGeom>
              <a:solidFill>
                <a:srgbClr val="004DA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1" name="椭圆 20"/>
              <p:cNvSpPr/>
              <p:nvPr/>
            </p:nvSpPr>
            <p:spPr>
              <a:xfrm>
                <a:off x="1640136" y="4365625"/>
                <a:ext cx="63500" cy="63500"/>
              </a:xfrm>
              <a:prstGeom prst="ellipse">
                <a:avLst/>
              </a:prstGeom>
              <a:solidFill>
                <a:srgbClr val="004DA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22" name="直接连接符 21"/>
              <p:cNvCxnSpPr/>
              <p:nvPr/>
            </p:nvCxnSpPr>
            <p:spPr>
              <a:xfrm flipV="1">
                <a:off x="1686744" y="4250804"/>
                <a:ext cx="144785" cy="13335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1444624" y="4276800"/>
                <a:ext cx="216223" cy="199950"/>
                <a:chOff x="1437705" y="4193654"/>
                <a:chExt cx="258068" cy="238646"/>
              </a:xfrm>
            </p:grpSpPr>
            <p:sp>
              <p:nvSpPr>
                <p:cNvPr id="24" name="椭圆 23"/>
                <p:cNvSpPr/>
                <p:nvPr/>
              </p:nvSpPr>
              <p:spPr>
                <a:xfrm>
                  <a:off x="1437705" y="4368800"/>
                  <a:ext cx="63500" cy="63500"/>
                </a:xfrm>
                <a:prstGeom prst="ellipse">
                  <a:avLst/>
                </a:prstGeom>
                <a:solidFill>
                  <a:srgbClr val="004DA1">
                    <a:alpha val="5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25" name="直接连接符 24"/>
                <p:cNvCxnSpPr/>
                <p:nvPr/>
              </p:nvCxnSpPr>
              <p:spPr>
                <a:xfrm flipV="1">
                  <a:off x="1493489" y="4193654"/>
                  <a:ext cx="202284" cy="186308"/>
                </a:xfrm>
                <a:prstGeom prst="line">
                  <a:avLst/>
                </a:prstGeom>
                <a:ln w="63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grpSp>
        <p:sp>
          <p:nvSpPr>
            <p:cNvPr id="9" name="矩形 8"/>
            <p:cNvSpPr/>
            <p:nvPr/>
          </p:nvSpPr>
          <p:spPr>
            <a:xfrm rot="5400000">
              <a:off x="1707522" y="3112107"/>
              <a:ext cx="736299" cy="430887"/>
            </a:xfrm>
            <a:prstGeom prst="rect">
              <a:avLst/>
            </a:prstGeom>
            <a:ln>
              <a:noFill/>
            </a:ln>
          </p:spPr>
          <p:txBody>
            <a:bodyPr wrap="square">
              <a:spAutoFit/>
            </a:bodyPr>
            <a:lstStyle/>
            <a:p>
              <a:r>
                <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rPr>
                <a:t>Part</a:t>
              </a:r>
              <a:endPar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endParaRPr>
            </a:p>
            <a:p>
              <a:r>
                <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rPr>
                <a:t>One</a:t>
              </a:r>
              <a:endParaRPr lang="zh-CN" altLang="en-US"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endParaRPr>
            </a:p>
          </p:txBody>
        </p:sp>
        <p:grpSp>
          <p:nvGrpSpPr>
            <p:cNvPr id="10" name="组合 9"/>
            <p:cNvGrpSpPr/>
            <p:nvPr/>
          </p:nvGrpSpPr>
          <p:grpSpPr>
            <a:xfrm>
              <a:off x="1990725" y="3509964"/>
              <a:ext cx="216695" cy="78586"/>
              <a:chOff x="1976437" y="3400424"/>
              <a:chExt cx="181297" cy="97631"/>
            </a:xfrm>
            <a:solidFill>
              <a:srgbClr val="004DA1">
                <a:alpha val="50000"/>
              </a:srgbClr>
            </a:solidFill>
          </p:grpSpPr>
          <p:sp>
            <p:nvSpPr>
              <p:cNvPr id="11" name="燕尾形 109"/>
              <p:cNvSpPr/>
              <p:nvPr/>
            </p:nvSpPr>
            <p:spPr>
              <a:xfrm>
                <a:off x="2081212"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燕尾形 110"/>
              <p:cNvSpPr/>
              <p:nvPr/>
            </p:nvSpPr>
            <p:spPr>
              <a:xfrm>
                <a:off x="2046287"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燕尾形 111"/>
              <p:cNvSpPr/>
              <p:nvPr/>
            </p:nvSpPr>
            <p:spPr>
              <a:xfrm>
                <a:off x="2011362"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燕尾形 112"/>
              <p:cNvSpPr/>
              <p:nvPr/>
            </p:nvSpPr>
            <p:spPr>
              <a:xfrm>
                <a:off x="1976437"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26" name="矩形 25"/>
          <p:cNvSpPr/>
          <p:nvPr/>
        </p:nvSpPr>
        <p:spPr>
          <a:xfrm>
            <a:off x="1727512" y="4689611"/>
            <a:ext cx="2430374" cy="523220"/>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项目背景</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4467268" y="4677083"/>
            <a:ext cx="2430374" cy="523220"/>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产品运营</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28" name="矩形 27"/>
          <p:cNvSpPr/>
          <p:nvPr/>
        </p:nvSpPr>
        <p:spPr>
          <a:xfrm>
            <a:off x="7153672" y="4685899"/>
            <a:ext cx="2430374" cy="523220"/>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发展规划</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a:off x="9879795" y="4685899"/>
            <a:ext cx="2430374" cy="523220"/>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财务分析</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3946463" y="3566483"/>
            <a:ext cx="1188906" cy="1469519"/>
            <a:chOff x="1123950" y="2838956"/>
            <a:chExt cx="1188906" cy="1469519"/>
          </a:xfrm>
        </p:grpSpPr>
        <p:grpSp>
          <p:nvGrpSpPr>
            <p:cNvPr id="31" name="组合 30"/>
            <p:cNvGrpSpPr/>
            <p:nvPr/>
          </p:nvGrpSpPr>
          <p:grpSpPr>
            <a:xfrm>
              <a:off x="1123950" y="2838956"/>
              <a:ext cx="1139825" cy="1469519"/>
              <a:chOff x="958850" y="3461256"/>
              <a:chExt cx="1139825" cy="1469519"/>
            </a:xfrm>
          </p:grpSpPr>
          <p:cxnSp>
            <p:nvCxnSpPr>
              <p:cNvPr id="38" name="直接连接符 37"/>
              <p:cNvCxnSpPr/>
              <p:nvPr/>
            </p:nvCxnSpPr>
            <p:spPr>
              <a:xfrm>
                <a:off x="990600" y="3575050"/>
                <a:ext cx="11049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826444" y="4256013"/>
                <a:ext cx="27223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993775" y="3568700"/>
                <a:ext cx="0" cy="132632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2093268" y="3568700"/>
                <a:ext cx="0" cy="68897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960526" y="3461256"/>
                <a:ext cx="998445" cy="923330"/>
              </a:xfrm>
              <a:prstGeom prst="rect">
                <a:avLst/>
              </a:prstGeom>
              <a:ln>
                <a:noFill/>
              </a:ln>
            </p:spPr>
            <p:txBody>
              <a:bodyPr wrap="square">
                <a:spAutoFit/>
              </a:bodyPr>
              <a:lstStyle/>
              <a:p>
                <a:r>
                  <a:rPr lang="en-US" altLang="zh-CN" sz="5400" dirty="0">
                    <a:solidFill>
                      <a:schemeClr val="bg1"/>
                    </a:solidFill>
                    <a:latin typeface="汉仪细等线简" panose="02010609000101010101" pitchFamily="49" charset="-122"/>
                    <a:ea typeface="汉仪细等线简" panose="02010609000101010101" pitchFamily="49" charset="-122"/>
                  </a:rPr>
                  <a:t>02</a:t>
                </a:r>
                <a:endParaRPr lang="zh-CN" altLang="en-US" sz="5400" dirty="0">
                  <a:solidFill>
                    <a:schemeClr val="bg1"/>
                  </a:solidFill>
                  <a:latin typeface="汉仪细等线简" panose="02010609000101010101" pitchFamily="49" charset="-122"/>
                  <a:ea typeface="汉仪细等线简" panose="02010609000101010101" pitchFamily="49" charset="-122"/>
                </a:endParaRPr>
              </a:p>
            </p:txBody>
          </p:sp>
          <p:sp>
            <p:nvSpPr>
              <p:cNvPr id="43" name="椭圆 42"/>
              <p:cNvSpPr/>
              <p:nvPr/>
            </p:nvSpPr>
            <p:spPr>
              <a:xfrm>
                <a:off x="958850" y="4867275"/>
                <a:ext cx="63500" cy="63500"/>
              </a:xfrm>
              <a:prstGeom prst="ellipse">
                <a:avLst/>
              </a:prstGeom>
              <a:solidFill>
                <a:srgbClr val="004DA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椭圆 43"/>
              <p:cNvSpPr/>
              <p:nvPr/>
            </p:nvSpPr>
            <p:spPr>
              <a:xfrm>
                <a:off x="1640136" y="4365625"/>
                <a:ext cx="63500" cy="63500"/>
              </a:xfrm>
              <a:prstGeom prst="ellipse">
                <a:avLst/>
              </a:prstGeom>
              <a:solidFill>
                <a:srgbClr val="004DA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45" name="直接连接符 44"/>
              <p:cNvCxnSpPr/>
              <p:nvPr/>
            </p:nvCxnSpPr>
            <p:spPr>
              <a:xfrm flipV="1">
                <a:off x="1686744" y="4250804"/>
                <a:ext cx="144785" cy="13335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1444624" y="4276800"/>
                <a:ext cx="216223" cy="199950"/>
                <a:chOff x="1437705" y="4193654"/>
                <a:chExt cx="258068" cy="238646"/>
              </a:xfrm>
            </p:grpSpPr>
            <p:sp>
              <p:nvSpPr>
                <p:cNvPr id="47" name="椭圆 46"/>
                <p:cNvSpPr/>
                <p:nvPr/>
              </p:nvSpPr>
              <p:spPr>
                <a:xfrm>
                  <a:off x="1437705" y="4368800"/>
                  <a:ext cx="63500" cy="63500"/>
                </a:xfrm>
                <a:prstGeom prst="ellipse">
                  <a:avLst/>
                </a:prstGeom>
                <a:solidFill>
                  <a:srgbClr val="004DA1">
                    <a:alpha val="5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48" name="直接连接符 47"/>
                <p:cNvCxnSpPr/>
                <p:nvPr/>
              </p:nvCxnSpPr>
              <p:spPr>
                <a:xfrm flipV="1">
                  <a:off x="1493489" y="4193654"/>
                  <a:ext cx="202284" cy="186308"/>
                </a:xfrm>
                <a:prstGeom prst="line">
                  <a:avLst/>
                </a:prstGeom>
                <a:ln w="63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grpSp>
        <p:sp>
          <p:nvSpPr>
            <p:cNvPr id="32" name="矩形 31"/>
            <p:cNvSpPr/>
            <p:nvPr/>
          </p:nvSpPr>
          <p:spPr>
            <a:xfrm rot="5400000">
              <a:off x="1729263" y="3112107"/>
              <a:ext cx="736299" cy="430887"/>
            </a:xfrm>
            <a:prstGeom prst="rect">
              <a:avLst/>
            </a:prstGeom>
            <a:ln>
              <a:noFill/>
            </a:ln>
          </p:spPr>
          <p:txBody>
            <a:bodyPr wrap="square">
              <a:spAutoFit/>
            </a:bodyPr>
            <a:lstStyle/>
            <a:p>
              <a:r>
                <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rPr>
                <a:t>Part</a:t>
              </a:r>
              <a:endPar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endParaRPr>
            </a:p>
            <a:p>
              <a:r>
                <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rPr>
                <a:t>Two</a:t>
              </a:r>
              <a:endParaRPr lang="zh-CN" altLang="en-US"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endParaRPr>
            </a:p>
          </p:txBody>
        </p:sp>
        <p:grpSp>
          <p:nvGrpSpPr>
            <p:cNvPr id="33" name="组合 32"/>
            <p:cNvGrpSpPr/>
            <p:nvPr/>
          </p:nvGrpSpPr>
          <p:grpSpPr>
            <a:xfrm>
              <a:off x="1990725" y="3509964"/>
              <a:ext cx="216695" cy="78586"/>
              <a:chOff x="1976437" y="3400424"/>
              <a:chExt cx="181297" cy="97631"/>
            </a:xfrm>
            <a:solidFill>
              <a:srgbClr val="004DA1">
                <a:alpha val="50000"/>
              </a:srgbClr>
            </a:solidFill>
          </p:grpSpPr>
          <p:sp>
            <p:nvSpPr>
              <p:cNvPr id="34" name="燕尾形 186"/>
              <p:cNvSpPr/>
              <p:nvPr/>
            </p:nvSpPr>
            <p:spPr>
              <a:xfrm>
                <a:off x="2081212"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5" name="燕尾形 187"/>
              <p:cNvSpPr/>
              <p:nvPr/>
            </p:nvSpPr>
            <p:spPr>
              <a:xfrm>
                <a:off x="2046287"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6" name="燕尾形 188"/>
              <p:cNvSpPr/>
              <p:nvPr/>
            </p:nvSpPr>
            <p:spPr>
              <a:xfrm>
                <a:off x="2011362"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7" name="燕尾形 189"/>
              <p:cNvSpPr/>
              <p:nvPr/>
            </p:nvSpPr>
            <p:spPr>
              <a:xfrm>
                <a:off x="1976437"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9" name="组合 48"/>
          <p:cNvGrpSpPr/>
          <p:nvPr/>
        </p:nvGrpSpPr>
        <p:grpSpPr>
          <a:xfrm>
            <a:off x="6616576" y="3566483"/>
            <a:ext cx="1202278" cy="1469519"/>
            <a:chOff x="1123950" y="2838956"/>
            <a:chExt cx="1202278" cy="1469519"/>
          </a:xfrm>
        </p:grpSpPr>
        <p:grpSp>
          <p:nvGrpSpPr>
            <p:cNvPr id="50" name="组合 49"/>
            <p:cNvGrpSpPr/>
            <p:nvPr/>
          </p:nvGrpSpPr>
          <p:grpSpPr>
            <a:xfrm>
              <a:off x="1123950" y="2838956"/>
              <a:ext cx="1139825" cy="1469519"/>
              <a:chOff x="958850" y="3461256"/>
              <a:chExt cx="1139825" cy="1469519"/>
            </a:xfrm>
          </p:grpSpPr>
          <p:cxnSp>
            <p:nvCxnSpPr>
              <p:cNvPr id="57" name="直接连接符 56"/>
              <p:cNvCxnSpPr/>
              <p:nvPr/>
            </p:nvCxnSpPr>
            <p:spPr>
              <a:xfrm>
                <a:off x="990600" y="3575050"/>
                <a:ext cx="11049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1826444" y="4256013"/>
                <a:ext cx="27223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993775" y="3568700"/>
                <a:ext cx="0" cy="132632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2093268" y="3568700"/>
                <a:ext cx="0" cy="68897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61" name="矩形 60"/>
              <p:cNvSpPr/>
              <p:nvPr/>
            </p:nvSpPr>
            <p:spPr>
              <a:xfrm>
                <a:off x="973226" y="3461256"/>
                <a:ext cx="998445" cy="923330"/>
              </a:xfrm>
              <a:prstGeom prst="rect">
                <a:avLst/>
              </a:prstGeom>
              <a:ln>
                <a:noFill/>
              </a:ln>
            </p:spPr>
            <p:txBody>
              <a:bodyPr wrap="square">
                <a:spAutoFit/>
              </a:bodyPr>
              <a:lstStyle/>
              <a:p>
                <a:r>
                  <a:rPr lang="en-US" altLang="zh-CN" sz="5400" dirty="0">
                    <a:solidFill>
                      <a:schemeClr val="bg1"/>
                    </a:solidFill>
                    <a:latin typeface="汉仪细等线简" panose="02010609000101010101" pitchFamily="49" charset="-122"/>
                    <a:ea typeface="汉仪细等线简" panose="02010609000101010101" pitchFamily="49" charset="-122"/>
                  </a:rPr>
                  <a:t>03</a:t>
                </a:r>
                <a:endParaRPr lang="zh-CN" altLang="en-US" sz="5400" dirty="0">
                  <a:solidFill>
                    <a:schemeClr val="bg1"/>
                  </a:solidFill>
                  <a:latin typeface="汉仪细等线简" panose="02010609000101010101" pitchFamily="49" charset="-122"/>
                  <a:ea typeface="汉仪细等线简" panose="02010609000101010101" pitchFamily="49" charset="-122"/>
                </a:endParaRPr>
              </a:p>
            </p:txBody>
          </p:sp>
          <p:sp>
            <p:nvSpPr>
              <p:cNvPr id="62" name="椭圆 61"/>
              <p:cNvSpPr/>
              <p:nvPr/>
            </p:nvSpPr>
            <p:spPr>
              <a:xfrm>
                <a:off x="958850" y="4867275"/>
                <a:ext cx="63500" cy="63500"/>
              </a:xfrm>
              <a:prstGeom prst="ellipse">
                <a:avLst/>
              </a:prstGeom>
              <a:solidFill>
                <a:srgbClr val="004DA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3" name="椭圆 62"/>
              <p:cNvSpPr/>
              <p:nvPr/>
            </p:nvSpPr>
            <p:spPr>
              <a:xfrm>
                <a:off x="1640136" y="4365625"/>
                <a:ext cx="63500" cy="63500"/>
              </a:xfrm>
              <a:prstGeom prst="ellipse">
                <a:avLst/>
              </a:prstGeom>
              <a:solidFill>
                <a:srgbClr val="004DA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64" name="直接连接符 63"/>
              <p:cNvCxnSpPr/>
              <p:nvPr/>
            </p:nvCxnSpPr>
            <p:spPr>
              <a:xfrm flipV="1">
                <a:off x="1686744" y="4250804"/>
                <a:ext cx="144785" cy="13335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a:off x="1444624" y="4276800"/>
                <a:ext cx="216223" cy="199950"/>
                <a:chOff x="1437705" y="4193654"/>
                <a:chExt cx="258068" cy="238646"/>
              </a:xfrm>
            </p:grpSpPr>
            <p:sp>
              <p:nvSpPr>
                <p:cNvPr id="66" name="椭圆 65"/>
                <p:cNvSpPr/>
                <p:nvPr/>
              </p:nvSpPr>
              <p:spPr>
                <a:xfrm>
                  <a:off x="1437705" y="4368800"/>
                  <a:ext cx="63500" cy="63500"/>
                </a:xfrm>
                <a:prstGeom prst="ellipse">
                  <a:avLst/>
                </a:prstGeom>
                <a:solidFill>
                  <a:srgbClr val="004DA1">
                    <a:alpha val="5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67" name="直接连接符 66"/>
                <p:cNvCxnSpPr/>
                <p:nvPr/>
              </p:nvCxnSpPr>
              <p:spPr>
                <a:xfrm flipV="1">
                  <a:off x="1493489" y="4193654"/>
                  <a:ext cx="202284" cy="186308"/>
                </a:xfrm>
                <a:prstGeom prst="line">
                  <a:avLst/>
                </a:prstGeom>
                <a:ln w="63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grpSp>
        <p:sp>
          <p:nvSpPr>
            <p:cNvPr id="51" name="矩形 50"/>
            <p:cNvSpPr/>
            <p:nvPr/>
          </p:nvSpPr>
          <p:spPr>
            <a:xfrm rot="5400000">
              <a:off x="1742635" y="3112107"/>
              <a:ext cx="736299" cy="430887"/>
            </a:xfrm>
            <a:prstGeom prst="rect">
              <a:avLst/>
            </a:prstGeom>
            <a:ln>
              <a:noFill/>
            </a:ln>
          </p:spPr>
          <p:txBody>
            <a:bodyPr wrap="square">
              <a:spAutoFit/>
            </a:bodyPr>
            <a:lstStyle/>
            <a:p>
              <a:r>
                <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rPr>
                <a:t>Part</a:t>
              </a:r>
              <a:endPar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endParaRPr>
            </a:p>
            <a:p>
              <a:r>
                <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rPr>
                <a:t>Three</a:t>
              </a:r>
              <a:endParaRPr lang="zh-CN" altLang="en-US"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endParaRPr>
            </a:p>
          </p:txBody>
        </p:sp>
        <p:grpSp>
          <p:nvGrpSpPr>
            <p:cNvPr id="52" name="组合 51"/>
            <p:cNvGrpSpPr/>
            <p:nvPr/>
          </p:nvGrpSpPr>
          <p:grpSpPr>
            <a:xfrm>
              <a:off x="1990725" y="3509964"/>
              <a:ext cx="216695" cy="78586"/>
              <a:chOff x="1976437" y="3400424"/>
              <a:chExt cx="181297" cy="97631"/>
            </a:xfrm>
            <a:solidFill>
              <a:srgbClr val="004DA1">
                <a:alpha val="50000"/>
              </a:srgbClr>
            </a:solidFill>
          </p:grpSpPr>
          <p:sp>
            <p:nvSpPr>
              <p:cNvPr id="53" name="燕尾形 205"/>
              <p:cNvSpPr/>
              <p:nvPr/>
            </p:nvSpPr>
            <p:spPr>
              <a:xfrm>
                <a:off x="2081212"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4" name="燕尾形 206"/>
              <p:cNvSpPr/>
              <p:nvPr/>
            </p:nvSpPr>
            <p:spPr>
              <a:xfrm>
                <a:off x="2046287"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5" name="燕尾形 207"/>
              <p:cNvSpPr/>
              <p:nvPr/>
            </p:nvSpPr>
            <p:spPr>
              <a:xfrm>
                <a:off x="2011362"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6" name="燕尾形 208"/>
              <p:cNvSpPr/>
              <p:nvPr/>
            </p:nvSpPr>
            <p:spPr>
              <a:xfrm>
                <a:off x="1976437"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68" name="组合 67"/>
          <p:cNvGrpSpPr/>
          <p:nvPr/>
        </p:nvGrpSpPr>
        <p:grpSpPr>
          <a:xfrm>
            <a:off x="9286688" y="3566483"/>
            <a:ext cx="1183228" cy="1469519"/>
            <a:chOff x="1123950" y="2838956"/>
            <a:chExt cx="1183228" cy="1469519"/>
          </a:xfrm>
        </p:grpSpPr>
        <p:grpSp>
          <p:nvGrpSpPr>
            <p:cNvPr id="69" name="组合 68"/>
            <p:cNvGrpSpPr/>
            <p:nvPr/>
          </p:nvGrpSpPr>
          <p:grpSpPr>
            <a:xfrm>
              <a:off x="1123950" y="2838956"/>
              <a:ext cx="1139825" cy="1469519"/>
              <a:chOff x="958850" y="3461256"/>
              <a:chExt cx="1139825" cy="1469519"/>
            </a:xfrm>
          </p:grpSpPr>
          <p:cxnSp>
            <p:nvCxnSpPr>
              <p:cNvPr id="76" name="直接连接符 75"/>
              <p:cNvCxnSpPr/>
              <p:nvPr/>
            </p:nvCxnSpPr>
            <p:spPr>
              <a:xfrm>
                <a:off x="990600" y="3575050"/>
                <a:ext cx="11049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1826444" y="4256013"/>
                <a:ext cx="27223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993775" y="3568700"/>
                <a:ext cx="0" cy="132632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2093268" y="3568700"/>
                <a:ext cx="0" cy="68897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0" name="矩形 79"/>
              <p:cNvSpPr/>
              <p:nvPr/>
            </p:nvSpPr>
            <p:spPr>
              <a:xfrm>
                <a:off x="960526" y="3461256"/>
                <a:ext cx="998445" cy="923330"/>
              </a:xfrm>
              <a:prstGeom prst="rect">
                <a:avLst/>
              </a:prstGeom>
              <a:ln>
                <a:noFill/>
              </a:ln>
            </p:spPr>
            <p:txBody>
              <a:bodyPr wrap="square">
                <a:spAutoFit/>
              </a:bodyPr>
              <a:lstStyle/>
              <a:p>
                <a:r>
                  <a:rPr lang="en-US" altLang="zh-CN" sz="5400" dirty="0">
                    <a:solidFill>
                      <a:schemeClr val="bg1"/>
                    </a:solidFill>
                    <a:latin typeface="汉仪细等线简" panose="02010609000101010101" pitchFamily="49" charset="-122"/>
                    <a:ea typeface="汉仪细等线简" panose="02010609000101010101" pitchFamily="49" charset="-122"/>
                  </a:rPr>
                  <a:t>04</a:t>
                </a:r>
                <a:endParaRPr lang="zh-CN" altLang="en-US" sz="5400" dirty="0">
                  <a:solidFill>
                    <a:schemeClr val="bg1"/>
                  </a:solidFill>
                  <a:latin typeface="汉仪细等线简" panose="02010609000101010101" pitchFamily="49" charset="-122"/>
                  <a:ea typeface="汉仪细等线简" panose="02010609000101010101" pitchFamily="49" charset="-122"/>
                </a:endParaRPr>
              </a:p>
            </p:txBody>
          </p:sp>
          <p:sp>
            <p:nvSpPr>
              <p:cNvPr id="81" name="椭圆 80"/>
              <p:cNvSpPr/>
              <p:nvPr/>
            </p:nvSpPr>
            <p:spPr>
              <a:xfrm>
                <a:off x="958850" y="4867275"/>
                <a:ext cx="63500" cy="63500"/>
              </a:xfrm>
              <a:prstGeom prst="ellipse">
                <a:avLst/>
              </a:prstGeom>
              <a:solidFill>
                <a:srgbClr val="004DA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2" name="椭圆 81"/>
              <p:cNvSpPr/>
              <p:nvPr/>
            </p:nvSpPr>
            <p:spPr>
              <a:xfrm>
                <a:off x="1640136" y="4365625"/>
                <a:ext cx="63500" cy="63500"/>
              </a:xfrm>
              <a:prstGeom prst="ellipse">
                <a:avLst/>
              </a:prstGeom>
              <a:solidFill>
                <a:srgbClr val="004DA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83" name="直接连接符 82"/>
              <p:cNvCxnSpPr/>
              <p:nvPr/>
            </p:nvCxnSpPr>
            <p:spPr>
              <a:xfrm flipV="1">
                <a:off x="1686744" y="4250804"/>
                <a:ext cx="144785" cy="13335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4" name="组合 83"/>
              <p:cNvGrpSpPr/>
              <p:nvPr/>
            </p:nvGrpSpPr>
            <p:grpSpPr>
              <a:xfrm>
                <a:off x="1444624" y="4276800"/>
                <a:ext cx="216223" cy="199950"/>
                <a:chOff x="1437705" y="4193654"/>
                <a:chExt cx="258068" cy="238646"/>
              </a:xfrm>
            </p:grpSpPr>
            <p:sp>
              <p:nvSpPr>
                <p:cNvPr id="85" name="椭圆 84"/>
                <p:cNvSpPr/>
                <p:nvPr/>
              </p:nvSpPr>
              <p:spPr>
                <a:xfrm>
                  <a:off x="1437705" y="4368800"/>
                  <a:ext cx="63500" cy="63500"/>
                </a:xfrm>
                <a:prstGeom prst="ellipse">
                  <a:avLst/>
                </a:prstGeom>
                <a:solidFill>
                  <a:srgbClr val="004DA1">
                    <a:alpha val="5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86" name="直接连接符 85"/>
                <p:cNvCxnSpPr/>
                <p:nvPr/>
              </p:nvCxnSpPr>
              <p:spPr>
                <a:xfrm flipV="1">
                  <a:off x="1493489" y="4193654"/>
                  <a:ext cx="202284" cy="186308"/>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70" name="矩形 69"/>
            <p:cNvSpPr/>
            <p:nvPr/>
          </p:nvSpPr>
          <p:spPr>
            <a:xfrm rot="5400000">
              <a:off x="1723585" y="3112107"/>
              <a:ext cx="736299" cy="430887"/>
            </a:xfrm>
            <a:prstGeom prst="rect">
              <a:avLst/>
            </a:prstGeom>
            <a:ln>
              <a:noFill/>
            </a:ln>
          </p:spPr>
          <p:txBody>
            <a:bodyPr wrap="square">
              <a:spAutoFit/>
            </a:bodyPr>
            <a:lstStyle/>
            <a:p>
              <a:r>
                <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rPr>
                <a:t>Part</a:t>
              </a:r>
              <a:endPar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endParaRPr>
            </a:p>
            <a:p>
              <a:r>
                <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rPr>
                <a:t>Four</a:t>
              </a:r>
              <a:endParaRPr lang="zh-CN" altLang="en-US"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endParaRPr>
            </a:p>
          </p:txBody>
        </p:sp>
        <p:grpSp>
          <p:nvGrpSpPr>
            <p:cNvPr id="71" name="组合 70"/>
            <p:cNvGrpSpPr/>
            <p:nvPr/>
          </p:nvGrpSpPr>
          <p:grpSpPr>
            <a:xfrm>
              <a:off x="1990725" y="3509964"/>
              <a:ext cx="216695" cy="78586"/>
              <a:chOff x="1976437" y="3400424"/>
              <a:chExt cx="181297" cy="97631"/>
            </a:xfrm>
            <a:solidFill>
              <a:srgbClr val="004DA1">
                <a:alpha val="50000"/>
              </a:srgbClr>
            </a:solidFill>
          </p:grpSpPr>
          <p:sp>
            <p:nvSpPr>
              <p:cNvPr id="72" name="燕尾形 224"/>
              <p:cNvSpPr/>
              <p:nvPr/>
            </p:nvSpPr>
            <p:spPr>
              <a:xfrm>
                <a:off x="2081212"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3" name="燕尾形 225"/>
              <p:cNvSpPr/>
              <p:nvPr/>
            </p:nvSpPr>
            <p:spPr>
              <a:xfrm>
                <a:off x="2046287"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4" name="燕尾形 226"/>
              <p:cNvSpPr/>
              <p:nvPr/>
            </p:nvSpPr>
            <p:spPr>
              <a:xfrm>
                <a:off x="2011362"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5" name="燕尾形 227"/>
              <p:cNvSpPr/>
              <p:nvPr/>
            </p:nvSpPr>
            <p:spPr>
              <a:xfrm>
                <a:off x="1976437"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anim calcmode="lin" valueType="num">
                                      <p:cBhvr>
                                        <p:cTn id="18" dur="500" fill="hold"/>
                                        <p:tgtEl>
                                          <p:spTgt spid="30"/>
                                        </p:tgtEl>
                                        <p:attrNameLst>
                                          <p:attrName>ppt_x</p:attrName>
                                        </p:attrNameLst>
                                      </p:cBhvr>
                                      <p:tavLst>
                                        <p:tav tm="0">
                                          <p:val>
                                            <p:strVal val="#ppt_x"/>
                                          </p:val>
                                        </p:tav>
                                        <p:tav tm="100000">
                                          <p:val>
                                            <p:strVal val="#ppt_x"/>
                                          </p:val>
                                        </p:tav>
                                      </p:tavLst>
                                    </p:anim>
                                    <p:anim calcmode="lin" valueType="num">
                                      <p:cBhvr>
                                        <p:cTn id="19" dur="500" fill="hold"/>
                                        <p:tgtEl>
                                          <p:spTgt spid="30"/>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500"/>
                                        <p:tgtEl>
                                          <p:spTgt spid="49"/>
                                        </p:tgtEl>
                                      </p:cBhvr>
                                    </p:animEffect>
                                    <p:anim calcmode="lin" valueType="num">
                                      <p:cBhvr>
                                        <p:cTn id="28" dur="500" fill="hold"/>
                                        <p:tgtEl>
                                          <p:spTgt spid="49"/>
                                        </p:tgtEl>
                                        <p:attrNameLst>
                                          <p:attrName>ppt_x</p:attrName>
                                        </p:attrNameLst>
                                      </p:cBhvr>
                                      <p:tavLst>
                                        <p:tav tm="0">
                                          <p:val>
                                            <p:strVal val="#ppt_x"/>
                                          </p:val>
                                        </p:tav>
                                        <p:tav tm="100000">
                                          <p:val>
                                            <p:strVal val="#ppt_x"/>
                                          </p:val>
                                        </p:tav>
                                      </p:tavLst>
                                    </p:anim>
                                    <p:anim calcmode="lin" valueType="num">
                                      <p:cBhvr>
                                        <p:cTn id="29" dur="500" fill="hold"/>
                                        <p:tgtEl>
                                          <p:spTgt spid="49"/>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childTnLst>
                          </p:cTn>
                        </p:par>
                        <p:par>
                          <p:cTn id="34" fill="hold">
                            <p:stCondLst>
                              <p:cond delay="3000"/>
                            </p:stCondLst>
                            <p:childTnLst>
                              <p:par>
                                <p:cTn id="35" presetID="42" presetClass="entr" presetSubtype="0" fill="hold" nodeType="afterEffect">
                                  <p:stCondLst>
                                    <p:cond delay="0"/>
                                  </p:stCondLst>
                                  <p:childTnLst>
                                    <p:set>
                                      <p:cBhvr>
                                        <p:cTn id="36" dur="1" fill="hold">
                                          <p:stCondLst>
                                            <p:cond delay="0"/>
                                          </p:stCondLst>
                                        </p:cTn>
                                        <p:tgtEl>
                                          <p:spTgt spid="68"/>
                                        </p:tgtEl>
                                        <p:attrNameLst>
                                          <p:attrName>style.visibility</p:attrName>
                                        </p:attrNameLst>
                                      </p:cBhvr>
                                      <p:to>
                                        <p:strVal val="visible"/>
                                      </p:to>
                                    </p:set>
                                    <p:animEffect transition="in" filter="fade">
                                      <p:cBhvr>
                                        <p:cTn id="37" dur="500"/>
                                        <p:tgtEl>
                                          <p:spTgt spid="68"/>
                                        </p:tgtEl>
                                      </p:cBhvr>
                                    </p:animEffect>
                                    <p:anim calcmode="lin" valueType="num">
                                      <p:cBhvr>
                                        <p:cTn id="38" dur="500" fill="hold"/>
                                        <p:tgtEl>
                                          <p:spTgt spid="68"/>
                                        </p:tgtEl>
                                        <p:attrNameLst>
                                          <p:attrName>ppt_x</p:attrName>
                                        </p:attrNameLst>
                                      </p:cBhvr>
                                      <p:tavLst>
                                        <p:tav tm="0">
                                          <p:val>
                                            <p:strVal val="#ppt_x"/>
                                          </p:val>
                                        </p:tav>
                                        <p:tav tm="100000">
                                          <p:val>
                                            <p:strVal val="#ppt_x"/>
                                          </p:val>
                                        </p:tav>
                                      </p:tavLst>
                                    </p:anim>
                                    <p:anim calcmode="lin" valueType="num">
                                      <p:cBhvr>
                                        <p:cTn id="39" dur="500" fill="hold"/>
                                        <p:tgtEl>
                                          <p:spTgt spid="68"/>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descr="图片包含 餐桌&#10;&#10;已生成高可信度的说明"/>
          <p:cNvPicPr>
            <a:picLocks noGrp="1" noChangeAspect="1"/>
          </p:cNvPicPr>
          <p:nvPr>
            <p:ph idx="1"/>
          </p:nvPr>
        </p:nvPicPr>
        <p:blipFill rotWithShape="1">
          <a:blip r:embed="rId1">
            <a:extLst>
              <a:ext uri="{28A0092B-C50C-407E-A947-70E740481C1C}">
                <a14:useLocalDpi xmlns:a14="http://schemas.microsoft.com/office/drawing/2010/main" val="0"/>
              </a:ext>
            </a:extLst>
          </a:blip>
          <a:srcRect l="1277" r="1277" b="2553"/>
          <a:stretch>
            <a:fillRect/>
          </a:stretch>
        </p:blipFill>
        <p:spPr>
          <a:xfrm rot="10800000">
            <a:off x="0" y="0"/>
            <a:ext cx="12192000" cy="6858000"/>
          </a:xfrm>
          <a:noFill/>
          <a:ln w="15875">
            <a:solidFill>
              <a:schemeClr val="bg1"/>
            </a:solidFill>
            <a:headEnd type="none"/>
            <a:tailEnd type="oval" w="med" len="med"/>
          </a:ln>
        </p:spPr>
      </p:pic>
      <p:sp>
        <p:nvSpPr>
          <p:cNvPr id="6" name="文本框 5"/>
          <p:cNvSpPr txBox="1"/>
          <p:nvPr/>
        </p:nvSpPr>
        <p:spPr>
          <a:xfrm>
            <a:off x="3885356" y="845403"/>
            <a:ext cx="4201791" cy="830997"/>
          </a:xfrm>
          <a:prstGeom prst="rect">
            <a:avLst/>
          </a:prstGeom>
          <a:noFill/>
        </p:spPr>
        <p:txBody>
          <a:bodyPr wrap="none" rtlCol="0">
            <a:spAutoFit/>
          </a:bodyPr>
          <a:lstStyle/>
          <a:p>
            <a:r>
              <a:rPr lang="zh-CN" altLang="en-US" sz="4800" dirty="0">
                <a:solidFill>
                  <a:schemeClr val="bg1"/>
                </a:solidFill>
                <a:latin typeface="冬青黑体简体中文 W6" panose="020B0600000000000000" pitchFamily="34" charset="-122"/>
                <a:ea typeface="冬青黑体简体中文 W6" panose="020B0600000000000000" pitchFamily="34" charset="-122"/>
              </a:rPr>
              <a:t>目录</a:t>
            </a:r>
            <a:r>
              <a:rPr lang="en-US" altLang="zh-CN" sz="4800" b="1" dirty="0">
                <a:solidFill>
                  <a:schemeClr val="bg1"/>
                </a:solidFill>
                <a:latin typeface="冬青黑体简体中文 W6" panose="020B0600000000000000" pitchFamily="34" charset="-122"/>
                <a:ea typeface="冬青黑体简体中文 W6" panose="020B0600000000000000" pitchFamily="34" charset="-122"/>
              </a:rPr>
              <a:t>C</a:t>
            </a:r>
            <a:r>
              <a:rPr lang="en-US" altLang="zh-CN" sz="4800" dirty="0">
                <a:solidFill>
                  <a:schemeClr val="bg1"/>
                </a:solidFill>
                <a:latin typeface="冬青黑体简体中文 W3" panose="020B0300000000000000" pitchFamily="34" charset="-122"/>
                <a:ea typeface="冬青黑体简体中文 W3" panose="020B0300000000000000" pitchFamily="34" charset="-122"/>
              </a:rPr>
              <a:t>ontents</a:t>
            </a:r>
            <a:endParaRPr lang="zh-CN" altLang="en-US" sz="4800" dirty="0">
              <a:solidFill>
                <a:schemeClr val="bg1"/>
              </a:solidFill>
              <a:latin typeface="冬青黑体简体中文 W3" panose="020B0300000000000000" pitchFamily="34" charset="-122"/>
              <a:ea typeface="冬青黑体简体中文 W3" panose="020B0300000000000000" pitchFamily="34" charset="-122"/>
            </a:endParaRPr>
          </a:p>
        </p:txBody>
      </p:sp>
      <p:grpSp>
        <p:nvGrpSpPr>
          <p:cNvPr id="7" name="组合 6"/>
          <p:cNvGrpSpPr/>
          <p:nvPr/>
        </p:nvGrpSpPr>
        <p:grpSpPr>
          <a:xfrm>
            <a:off x="1276350" y="3566483"/>
            <a:ext cx="1167165" cy="1469519"/>
            <a:chOff x="1123950" y="2838956"/>
            <a:chExt cx="1167165" cy="1469519"/>
          </a:xfrm>
        </p:grpSpPr>
        <p:grpSp>
          <p:nvGrpSpPr>
            <p:cNvPr id="8" name="组合 7"/>
            <p:cNvGrpSpPr/>
            <p:nvPr/>
          </p:nvGrpSpPr>
          <p:grpSpPr>
            <a:xfrm>
              <a:off x="1123950" y="2838956"/>
              <a:ext cx="1139825" cy="1469519"/>
              <a:chOff x="958850" y="3461256"/>
              <a:chExt cx="1139825" cy="1469519"/>
            </a:xfrm>
          </p:grpSpPr>
          <p:cxnSp>
            <p:nvCxnSpPr>
              <p:cNvPr id="15" name="直接连接符 14"/>
              <p:cNvCxnSpPr/>
              <p:nvPr/>
            </p:nvCxnSpPr>
            <p:spPr>
              <a:xfrm>
                <a:off x="990600" y="3575050"/>
                <a:ext cx="11049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826444" y="4256013"/>
                <a:ext cx="27223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993775" y="3568700"/>
                <a:ext cx="0" cy="132632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093268" y="3568700"/>
                <a:ext cx="0" cy="68897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011326" y="3461256"/>
                <a:ext cx="998445" cy="923330"/>
              </a:xfrm>
              <a:prstGeom prst="rect">
                <a:avLst/>
              </a:prstGeom>
              <a:ln>
                <a:noFill/>
              </a:ln>
            </p:spPr>
            <p:txBody>
              <a:bodyPr wrap="square">
                <a:spAutoFit/>
              </a:bodyPr>
              <a:lstStyle/>
              <a:p>
                <a:r>
                  <a:rPr lang="en-US" altLang="zh-CN" sz="5400" dirty="0">
                    <a:solidFill>
                      <a:schemeClr val="bg1"/>
                    </a:solidFill>
                    <a:latin typeface="汉仪细等线简" panose="02010609000101010101" pitchFamily="49" charset="-122"/>
                    <a:ea typeface="汉仪细等线简" panose="02010609000101010101" pitchFamily="49" charset="-122"/>
                  </a:rPr>
                  <a:t>01</a:t>
                </a:r>
                <a:endParaRPr lang="zh-CN" altLang="en-US" sz="5400" dirty="0">
                  <a:solidFill>
                    <a:schemeClr val="bg1"/>
                  </a:solidFill>
                  <a:latin typeface="汉仪细等线简" panose="02010609000101010101" pitchFamily="49" charset="-122"/>
                  <a:ea typeface="汉仪细等线简" panose="02010609000101010101" pitchFamily="49" charset="-122"/>
                </a:endParaRPr>
              </a:p>
            </p:txBody>
          </p:sp>
          <p:sp>
            <p:nvSpPr>
              <p:cNvPr id="20" name="椭圆 19"/>
              <p:cNvSpPr/>
              <p:nvPr/>
            </p:nvSpPr>
            <p:spPr>
              <a:xfrm>
                <a:off x="958850" y="4867275"/>
                <a:ext cx="63500" cy="63500"/>
              </a:xfrm>
              <a:prstGeom prst="ellipse">
                <a:avLst/>
              </a:prstGeom>
              <a:solidFill>
                <a:srgbClr val="004DA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1" name="椭圆 20"/>
              <p:cNvSpPr/>
              <p:nvPr/>
            </p:nvSpPr>
            <p:spPr>
              <a:xfrm>
                <a:off x="1640136" y="4365625"/>
                <a:ext cx="63500" cy="63500"/>
              </a:xfrm>
              <a:prstGeom prst="ellipse">
                <a:avLst/>
              </a:prstGeom>
              <a:solidFill>
                <a:srgbClr val="004DA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22" name="直接连接符 21"/>
              <p:cNvCxnSpPr/>
              <p:nvPr/>
            </p:nvCxnSpPr>
            <p:spPr>
              <a:xfrm flipV="1">
                <a:off x="1686744" y="4250804"/>
                <a:ext cx="144785" cy="13335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1444624" y="4276800"/>
                <a:ext cx="216223" cy="199950"/>
                <a:chOff x="1437705" y="4193654"/>
                <a:chExt cx="258068" cy="238646"/>
              </a:xfrm>
            </p:grpSpPr>
            <p:sp>
              <p:nvSpPr>
                <p:cNvPr id="24" name="椭圆 23"/>
                <p:cNvSpPr/>
                <p:nvPr/>
              </p:nvSpPr>
              <p:spPr>
                <a:xfrm>
                  <a:off x="1437705" y="4368800"/>
                  <a:ext cx="63500" cy="63500"/>
                </a:xfrm>
                <a:prstGeom prst="ellipse">
                  <a:avLst/>
                </a:prstGeom>
                <a:solidFill>
                  <a:srgbClr val="004DA1">
                    <a:alpha val="5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25" name="直接连接符 24"/>
                <p:cNvCxnSpPr/>
                <p:nvPr/>
              </p:nvCxnSpPr>
              <p:spPr>
                <a:xfrm flipV="1">
                  <a:off x="1493489" y="4193654"/>
                  <a:ext cx="202284" cy="186308"/>
                </a:xfrm>
                <a:prstGeom prst="line">
                  <a:avLst/>
                </a:prstGeom>
                <a:ln w="63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grpSp>
        <p:sp>
          <p:nvSpPr>
            <p:cNvPr id="9" name="矩形 8"/>
            <p:cNvSpPr/>
            <p:nvPr/>
          </p:nvSpPr>
          <p:spPr>
            <a:xfrm rot="5400000">
              <a:off x="1707522" y="3112107"/>
              <a:ext cx="736299" cy="430887"/>
            </a:xfrm>
            <a:prstGeom prst="rect">
              <a:avLst/>
            </a:prstGeom>
            <a:ln>
              <a:noFill/>
            </a:ln>
          </p:spPr>
          <p:txBody>
            <a:bodyPr wrap="square">
              <a:spAutoFit/>
            </a:bodyPr>
            <a:lstStyle/>
            <a:p>
              <a:r>
                <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rPr>
                <a:t>Part</a:t>
              </a:r>
              <a:endPar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endParaRPr>
            </a:p>
            <a:p>
              <a:r>
                <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rPr>
                <a:t>One</a:t>
              </a:r>
              <a:endParaRPr lang="zh-CN" altLang="en-US"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endParaRPr>
            </a:p>
          </p:txBody>
        </p:sp>
        <p:grpSp>
          <p:nvGrpSpPr>
            <p:cNvPr id="10" name="组合 9"/>
            <p:cNvGrpSpPr/>
            <p:nvPr/>
          </p:nvGrpSpPr>
          <p:grpSpPr>
            <a:xfrm>
              <a:off x="1990725" y="3509964"/>
              <a:ext cx="216695" cy="78586"/>
              <a:chOff x="1976437" y="3400424"/>
              <a:chExt cx="181297" cy="97631"/>
            </a:xfrm>
            <a:solidFill>
              <a:srgbClr val="004DA1">
                <a:alpha val="50000"/>
              </a:srgbClr>
            </a:solidFill>
          </p:grpSpPr>
          <p:sp>
            <p:nvSpPr>
              <p:cNvPr id="11" name="燕尾形 109"/>
              <p:cNvSpPr/>
              <p:nvPr/>
            </p:nvSpPr>
            <p:spPr>
              <a:xfrm>
                <a:off x="2081212"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燕尾形 110"/>
              <p:cNvSpPr/>
              <p:nvPr/>
            </p:nvSpPr>
            <p:spPr>
              <a:xfrm>
                <a:off x="2046287"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燕尾形 111"/>
              <p:cNvSpPr/>
              <p:nvPr/>
            </p:nvSpPr>
            <p:spPr>
              <a:xfrm>
                <a:off x="2011362"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燕尾形 112"/>
              <p:cNvSpPr/>
              <p:nvPr/>
            </p:nvSpPr>
            <p:spPr>
              <a:xfrm>
                <a:off x="1976437"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26" name="矩形 25"/>
          <p:cNvSpPr/>
          <p:nvPr/>
        </p:nvSpPr>
        <p:spPr>
          <a:xfrm>
            <a:off x="1727512" y="4689611"/>
            <a:ext cx="2430374" cy="523220"/>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项目背景</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87" name="矩形 86"/>
          <p:cNvSpPr/>
          <p:nvPr/>
        </p:nvSpPr>
        <p:spPr>
          <a:xfrm>
            <a:off x="3885356" y="3615193"/>
            <a:ext cx="2430374" cy="430887"/>
          </a:xfrm>
          <a:prstGeom prst="rect">
            <a:avLst/>
          </a:prstGeom>
        </p:spPr>
        <p:txBody>
          <a:bodyPr wrap="square">
            <a:spAutoFit/>
          </a:bodyPr>
          <a:lstStyle/>
          <a:p>
            <a:r>
              <a:rPr lang="zh-CN" altLang="en-US" sz="2200" b="1" dirty="0">
                <a:solidFill>
                  <a:schemeClr val="bg1"/>
                </a:solidFill>
                <a:latin typeface="微软雅黑" panose="020B0503020204020204" pitchFamily="34" charset="-122"/>
                <a:ea typeface="微软雅黑" panose="020B0503020204020204" pitchFamily="34" charset="-122"/>
              </a:rPr>
              <a:t>标题内容</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sp>
        <p:nvSpPr>
          <p:cNvPr id="88" name="矩形 87"/>
          <p:cNvSpPr/>
          <p:nvPr/>
        </p:nvSpPr>
        <p:spPr>
          <a:xfrm>
            <a:off x="6683325" y="3615193"/>
            <a:ext cx="2430374" cy="430887"/>
          </a:xfrm>
          <a:prstGeom prst="rect">
            <a:avLst/>
          </a:prstGeom>
        </p:spPr>
        <p:txBody>
          <a:bodyPr wrap="square">
            <a:spAutoFit/>
          </a:bodyPr>
          <a:lstStyle/>
          <a:p>
            <a:r>
              <a:rPr lang="zh-CN" altLang="en-US" sz="2200" b="1" dirty="0">
                <a:solidFill>
                  <a:schemeClr val="bg1"/>
                </a:solidFill>
                <a:latin typeface="微软雅黑" panose="020B0503020204020204" pitchFamily="34" charset="-122"/>
                <a:ea typeface="微软雅黑" panose="020B0503020204020204" pitchFamily="34" charset="-122"/>
              </a:rPr>
              <a:t>标题内容</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sp>
        <p:nvSpPr>
          <p:cNvPr id="89" name="矩形 88"/>
          <p:cNvSpPr/>
          <p:nvPr/>
        </p:nvSpPr>
        <p:spPr>
          <a:xfrm>
            <a:off x="9481294" y="3615193"/>
            <a:ext cx="2430374" cy="430887"/>
          </a:xfrm>
          <a:prstGeom prst="rect">
            <a:avLst/>
          </a:prstGeom>
        </p:spPr>
        <p:txBody>
          <a:bodyPr wrap="square">
            <a:spAutoFit/>
          </a:bodyPr>
          <a:lstStyle/>
          <a:p>
            <a:r>
              <a:rPr lang="zh-CN" altLang="en-US" sz="2200" b="1" dirty="0">
                <a:solidFill>
                  <a:schemeClr val="bg1"/>
                </a:solidFill>
                <a:latin typeface="微软雅黑" panose="020B0503020204020204" pitchFamily="34" charset="-122"/>
                <a:ea typeface="微软雅黑" panose="020B0503020204020204" pitchFamily="34" charset="-122"/>
              </a:rPr>
              <a:t>标题内容</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grpSp>
        <p:nvGrpSpPr>
          <p:cNvPr id="90" name="组合 89"/>
          <p:cNvGrpSpPr/>
          <p:nvPr/>
        </p:nvGrpSpPr>
        <p:grpSpPr>
          <a:xfrm>
            <a:off x="3997981" y="4234800"/>
            <a:ext cx="2754629" cy="338554"/>
            <a:chOff x="3778251" y="4048607"/>
            <a:chExt cx="2754629" cy="338554"/>
          </a:xfrm>
        </p:grpSpPr>
        <p:cxnSp>
          <p:nvCxnSpPr>
            <p:cNvPr id="91" name="直接连接符 90"/>
            <p:cNvCxnSpPr/>
            <p:nvPr/>
          </p:nvCxnSpPr>
          <p:spPr>
            <a:xfrm>
              <a:off x="3778251" y="4214738"/>
              <a:ext cx="271236" cy="0"/>
            </a:xfrm>
            <a:prstGeom prst="line">
              <a:avLst/>
            </a:prstGeom>
            <a:noFill/>
            <a:ln w="15875">
              <a:solidFill>
                <a:schemeClr val="bg1"/>
              </a:solid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92" name="矩形 91"/>
            <p:cNvSpPr/>
            <p:nvPr/>
          </p:nvSpPr>
          <p:spPr>
            <a:xfrm>
              <a:off x="4101053" y="4048607"/>
              <a:ext cx="2431827" cy="338554"/>
            </a:xfrm>
            <a:prstGeom prst="rect">
              <a:avLst/>
            </a:prstGeom>
          </p:spPr>
          <p:txBody>
            <a:bodyPr wrap="squar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店铺发展</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93" name="组合 92"/>
          <p:cNvGrpSpPr/>
          <p:nvPr/>
        </p:nvGrpSpPr>
        <p:grpSpPr>
          <a:xfrm>
            <a:off x="3997981" y="4839329"/>
            <a:ext cx="2805429" cy="338554"/>
            <a:chOff x="3778251" y="4653136"/>
            <a:chExt cx="2805429" cy="338554"/>
          </a:xfrm>
        </p:grpSpPr>
        <p:cxnSp>
          <p:nvCxnSpPr>
            <p:cNvPr id="94" name="直接连接符 93"/>
            <p:cNvCxnSpPr/>
            <p:nvPr/>
          </p:nvCxnSpPr>
          <p:spPr>
            <a:xfrm>
              <a:off x="3778251" y="4797152"/>
              <a:ext cx="271236" cy="0"/>
            </a:xfrm>
            <a:prstGeom prst="line">
              <a:avLst/>
            </a:prstGeom>
            <a:noFill/>
            <a:ln w="15875">
              <a:solidFill>
                <a:schemeClr val="bg1"/>
              </a:solid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95" name="矩形 94"/>
            <p:cNvSpPr/>
            <p:nvPr/>
          </p:nvSpPr>
          <p:spPr>
            <a:xfrm>
              <a:off x="4101053" y="4653136"/>
              <a:ext cx="2482627" cy="338554"/>
            </a:xfrm>
            <a:prstGeom prst="rect">
              <a:avLst/>
            </a:prstGeom>
            <a:ln>
              <a:noFill/>
            </a:ln>
          </p:spPr>
          <p:txBody>
            <a:bodyPr wrap="squar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联系我们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96" name="组合 95"/>
          <p:cNvGrpSpPr/>
          <p:nvPr/>
        </p:nvGrpSpPr>
        <p:grpSpPr>
          <a:xfrm>
            <a:off x="6819786" y="4220285"/>
            <a:ext cx="2635385" cy="338554"/>
            <a:chOff x="6600056" y="4034092"/>
            <a:chExt cx="2635385" cy="338554"/>
          </a:xfrm>
        </p:grpSpPr>
        <p:sp>
          <p:nvSpPr>
            <p:cNvPr id="97" name="矩形 96"/>
            <p:cNvSpPr/>
            <p:nvPr/>
          </p:nvSpPr>
          <p:spPr>
            <a:xfrm>
              <a:off x="6959535" y="4034092"/>
              <a:ext cx="2275906" cy="338554"/>
            </a:xfrm>
            <a:prstGeom prst="rect">
              <a:avLst/>
            </a:prstGeom>
            <a:noFill/>
            <a:ln w="15875">
              <a:no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店铺发展</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98" name="直接连接符 97"/>
            <p:cNvCxnSpPr/>
            <p:nvPr/>
          </p:nvCxnSpPr>
          <p:spPr>
            <a:xfrm>
              <a:off x="6600056" y="4214738"/>
              <a:ext cx="271236" cy="0"/>
            </a:xfrm>
            <a:prstGeom prst="line">
              <a:avLst/>
            </a:prstGeom>
            <a:noFill/>
            <a:ln w="15875">
              <a:solidFill>
                <a:schemeClr val="bg1"/>
              </a:solid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cxnSp>
      </p:grpSp>
      <p:grpSp>
        <p:nvGrpSpPr>
          <p:cNvPr id="99" name="组合 98"/>
          <p:cNvGrpSpPr/>
          <p:nvPr/>
        </p:nvGrpSpPr>
        <p:grpSpPr>
          <a:xfrm>
            <a:off x="6819786" y="4839329"/>
            <a:ext cx="2543945" cy="338554"/>
            <a:chOff x="6600056" y="4653136"/>
            <a:chExt cx="2543945" cy="338554"/>
          </a:xfrm>
        </p:grpSpPr>
        <p:cxnSp>
          <p:nvCxnSpPr>
            <p:cNvPr id="100" name="直接连接符 99"/>
            <p:cNvCxnSpPr/>
            <p:nvPr/>
          </p:nvCxnSpPr>
          <p:spPr>
            <a:xfrm>
              <a:off x="6600056" y="4797152"/>
              <a:ext cx="271236" cy="0"/>
            </a:xfrm>
            <a:prstGeom prst="line">
              <a:avLst/>
            </a:prstGeom>
            <a:noFill/>
            <a:ln w="15875">
              <a:solidFill>
                <a:schemeClr val="bg1"/>
              </a:solid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01" name="矩形 100"/>
            <p:cNvSpPr/>
            <p:nvPr/>
          </p:nvSpPr>
          <p:spPr>
            <a:xfrm>
              <a:off x="6959535" y="4653136"/>
              <a:ext cx="2184466" cy="338554"/>
            </a:xfrm>
            <a:prstGeom prst="rect">
              <a:avLst/>
            </a:prstGeom>
            <a:ln>
              <a:noFill/>
            </a:ln>
          </p:spPr>
          <p:txBody>
            <a:bodyPr wrap="squar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联系我们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102" name="组合 101"/>
          <p:cNvGrpSpPr/>
          <p:nvPr/>
        </p:nvGrpSpPr>
        <p:grpSpPr>
          <a:xfrm>
            <a:off x="9628098" y="4220285"/>
            <a:ext cx="2283571" cy="338554"/>
            <a:chOff x="9408368" y="4034092"/>
            <a:chExt cx="2283571" cy="338554"/>
          </a:xfrm>
        </p:grpSpPr>
        <p:cxnSp>
          <p:nvCxnSpPr>
            <p:cNvPr id="103" name="直接连接符 102"/>
            <p:cNvCxnSpPr/>
            <p:nvPr/>
          </p:nvCxnSpPr>
          <p:spPr>
            <a:xfrm>
              <a:off x="9408368" y="4214738"/>
              <a:ext cx="271236" cy="0"/>
            </a:xfrm>
            <a:prstGeom prst="line">
              <a:avLst/>
            </a:prstGeom>
            <a:noFill/>
            <a:ln w="15875">
              <a:solidFill>
                <a:schemeClr val="bg1"/>
              </a:solid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04" name="矩形 103"/>
            <p:cNvSpPr/>
            <p:nvPr/>
          </p:nvSpPr>
          <p:spPr>
            <a:xfrm>
              <a:off x="9768409" y="4034092"/>
              <a:ext cx="1923530" cy="338554"/>
            </a:xfrm>
            <a:prstGeom prst="rect">
              <a:avLst/>
            </a:prstGeom>
            <a:ln>
              <a:noFill/>
            </a:ln>
          </p:spPr>
          <p:txBody>
            <a:bodyPr wrap="squar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店铺发展</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105" name="组合 104"/>
          <p:cNvGrpSpPr/>
          <p:nvPr/>
        </p:nvGrpSpPr>
        <p:grpSpPr>
          <a:xfrm>
            <a:off x="9628098" y="4824815"/>
            <a:ext cx="2283571" cy="338554"/>
            <a:chOff x="9408368" y="4638622"/>
            <a:chExt cx="2283571" cy="338554"/>
          </a:xfrm>
        </p:grpSpPr>
        <p:cxnSp>
          <p:nvCxnSpPr>
            <p:cNvPr id="106" name="直接连接符 105"/>
            <p:cNvCxnSpPr/>
            <p:nvPr/>
          </p:nvCxnSpPr>
          <p:spPr>
            <a:xfrm>
              <a:off x="9408368" y="4797152"/>
              <a:ext cx="271236" cy="0"/>
            </a:xfrm>
            <a:prstGeom prst="line">
              <a:avLst/>
            </a:prstGeom>
            <a:noFill/>
            <a:ln w="15875">
              <a:solidFill>
                <a:schemeClr val="bg1"/>
              </a:solid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07" name="矩形 106"/>
            <p:cNvSpPr/>
            <p:nvPr/>
          </p:nvSpPr>
          <p:spPr>
            <a:xfrm>
              <a:off x="9768409" y="4638622"/>
              <a:ext cx="1923530" cy="338554"/>
            </a:xfrm>
            <a:prstGeom prst="rect">
              <a:avLst/>
            </a:prstGeom>
            <a:ln>
              <a:noFill/>
            </a:ln>
          </p:spPr>
          <p:txBody>
            <a:bodyPr wrap="squar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联系我们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fade">
                                      <p:cBhvr>
                                        <p:cTn id="7" dur="500"/>
                                        <p:tgtEl>
                                          <p:spTgt spid="87"/>
                                        </p:tgtEl>
                                      </p:cBhvr>
                                    </p:animEffect>
                                  </p:childTnLst>
                                </p:cTn>
                              </p:par>
                              <p:par>
                                <p:cTn id="8" presetID="10" presetClass="entr" presetSubtype="0" fill="hold" nodeType="withEffect">
                                  <p:stCondLst>
                                    <p:cond delay="0"/>
                                  </p:stCondLst>
                                  <p:childTnLst>
                                    <p:set>
                                      <p:cBhvr>
                                        <p:cTn id="9" dur="1" fill="hold">
                                          <p:stCondLst>
                                            <p:cond delay="0"/>
                                          </p:stCondLst>
                                        </p:cTn>
                                        <p:tgtEl>
                                          <p:spTgt spid="90"/>
                                        </p:tgtEl>
                                        <p:attrNameLst>
                                          <p:attrName>style.visibility</p:attrName>
                                        </p:attrNameLst>
                                      </p:cBhvr>
                                      <p:to>
                                        <p:strVal val="visible"/>
                                      </p:to>
                                    </p:set>
                                    <p:animEffect transition="in" filter="fade">
                                      <p:cBhvr>
                                        <p:cTn id="10" dur="500"/>
                                        <p:tgtEl>
                                          <p:spTgt spid="90"/>
                                        </p:tgtEl>
                                      </p:cBhvr>
                                    </p:animEffect>
                                  </p:childTnLst>
                                </p:cTn>
                              </p:par>
                              <p:par>
                                <p:cTn id="11" presetID="10" presetClass="entr" presetSubtype="0" fill="hold" nodeType="withEffect">
                                  <p:stCondLst>
                                    <p:cond delay="0"/>
                                  </p:stCondLst>
                                  <p:childTnLst>
                                    <p:set>
                                      <p:cBhvr>
                                        <p:cTn id="12" dur="1" fill="hold">
                                          <p:stCondLst>
                                            <p:cond delay="0"/>
                                          </p:stCondLst>
                                        </p:cTn>
                                        <p:tgtEl>
                                          <p:spTgt spid="93"/>
                                        </p:tgtEl>
                                        <p:attrNameLst>
                                          <p:attrName>style.visibility</p:attrName>
                                        </p:attrNameLst>
                                      </p:cBhvr>
                                      <p:to>
                                        <p:strVal val="visible"/>
                                      </p:to>
                                    </p:set>
                                    <p:animEffect transition="in" filter="fade">
                                      <p:cBhvr>
                                        <p:cTn id="13" dur="500"/>
                                        <p:tgtEl>
                                          <p:spTgt spid="93"/>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88"/>
                                        </p:tgtEl>
                                        <p:attrNameLst>
                                          <p:attrName>style.visibility</p:attrName>
                                        </p:attrNameLst>
                                      </p:cBhvr>
                                      <p:to>
                                        <p:strVal val="visible"/>
                                      </p:to>
                                    </p:set>
                                    <p:animEffect transition="in" filter="fade">
                                      <p:cBhvr>
                                        <p:cTn id="17" dur="500"/>
                                        <p:tgtEl>
                                          <p:spTgt spid="88"/>
                                        </p:tgtEl>
                                      </p:cBhvr>
                                    </p:animEffect>
                                  </p:childTnLst>
                                </p:cTn>
                              </p:par>
                              <p:par>
                                <p:cTn id="18" presetID="10" presetClass="entr" presetSubtype="0" fill="hold" nodeType="withEffect">
                                  <p:stCondLst>
                                    <p:cond delay="0"/>
                                  </p:stCondLst>
                                  <p:childTnLst>
                                    <p:set>
                                      <p:cBhvr>
                                        <p:cTn id="19" dur="1" fill="hold">
                                          <p:stCondLst>
                                            <p:cond delay="0"/>
                                          </p:stCondLst>
                                        </p:cTn>
                                        <p:tgtEl>
                                          <p:spTgt spid="96"/>
                                        </p:tgtEl>
                                        <p:attrNameLst>
                                          <p:attrName>style.visibility</p:attrName>
                                        </p:attrNameLst>
                                      </p:cBhvr>
                                      <p:to>
                                        <p:strVal val="visible"/>
                                      </p:to>
                                    </p:set>
                                    <p:animEffect transition="in" filter="fade">
                                      <p:cBhvr>
                                        <p:cTn id="20" dur="500"/>
                                        <p:tgtEl>
                                          <p:spTgt spid="96"/>
                                        </p:tgtEl>
                                      </p:cBhvr>
                                    </p:animEffect>
                                  </p:childTnLst>
                                </p:cTn>
                              </p:par>
                              <p:par>
                                <p:cTn id="21" presetID="10" presetClass="entr" presetSubtype="0" fill="hold" nodeType="withEffect">
                                  <p:stCondLst>
                                    <p:cond delay="0"/>
                                  </p:stCondLst>
                                  <p:childTnLst>
                                    <p:set>
                                      <p:cBhvr>
                                        <p:cTn id="22" dur="1" fill="hold">
                                          <p:stCondLst>
                                            <p:cond delay="0"/>
                                          </p:stCondLst>
                                        </p:cTn>
                                        <p:tgtEl>
                                          <p:spTgt spid="99"/>
                                        </p:tgtEl>
                                        <p:attrNameLst>
                                          <p:attrName>style.visibility</p:attrName>
                                        </p:attrNameLst>
                                      </p:cBhvr>
                                      <p:to>
                                        <p:strVal val="visible"/>
                                      </p:to>
                                    </p:set>
                                    <p:animEffect transition="in" filter="fade">
                                      <p:cBhvr>
                                        <p:cTn id="23" dur="500"/>
                                        <p:tgtEl>
                                          <p:spTgt spid="99"/>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89"/>
                                        </p:tgtEl>
                                        <p:attrNameLst>
                                          <p:attrName>style.visibility</p:attrName>
                                        </p:attrNameLst>
                                      </p:cBhvr>
                                      <p:to>
                                        <p:strVal val="visible"/>
                                      </p:to>
                                    </p:set>
                                    <p:animEffect transition="in" filter="fade">
                                      <p:cBhvr>
                                        <p:cTn id="27" dur="500"/>
                                        <p:tgtEl>
                                          <p:spTgt spid="89"/>
                                        </p:tgtEl>
                                      </p:cBhvr>
                                    </p:animEffect>
                                  </p:childTnLst>
                                </p:cTn>
                              </p:par>
                              <p:par>
                                <p:cTn id="28" presetID="10" presetClass="entr" presetSubtype="0" fill="hold" nodeType="withEffect">
                                  <p:stCondLst>
                                    <p:cond delay="0"/>
                                  </p:stCondLst>
                                  <p:childTnLst>
                                    <p:set>
                                      <p:cBhvr>
                                        <p:cTn id="29" dur="1" fill="hold">
                                          <p:stCondLst>
                                            <p:cond delay="0"/>
                                          </p:stCondLst>
                                        </p:cTn>
                                        <p:tgtEl>
                                          <p:spTgt spid="102"/>
                                        </p:tgtEl>
                                        <p:attrNameLst>
                                          <p:attrName>style.visibility</p:attrName>
                                        </p:attrNameLst>
                                      </p:cBhvr>
                                      <p:to>
                                        <p:strVal val="visible"/>
                                      </p:to>
                                    </p:set>
                                    <p:animEffect transition="in" filter="fade">
                                      <p:cBhvr>
                                        <p:cTn id="30" dur="500"/>
                                        <p:tgtEl>
                                          <p:spTgt spid="102"/>
                                        </p:tgtEl>
                                      </p:cBhvr>
                                    </p:animEffect>
                                  </p:childTnLst>
                                </p:cTn>
                              </p:par>
                              <p:par>
                                <p:cTn id="31" presetID="10" presetClass="entr" presetSubtype="0" fill="hold" nodeType="withEffect">
                                  <p:stCondLst>
                                    <p:cond delay="0"/>
                                  </p:stCondLst>
                                  <p:childTnLst>
                                    <p:set>
                                      <p:cBhvr>
                                        <p:cTn id="32" dur="1" fill="hold">
                                          <p:stCondLst>
                                            <p:cond delay="0"/>
                                          </p:stCondLst>
                                        </p:cTn>
                                        <p:tgtEl>
                                          <p:spTgt spid="105"/>
                                        </p:tgtEl>
                                        <p:attrNameLst>
                                          <p:attrName>style.visibility</p:attrName>
                                        </p:attrNameLst>
                                      </p:cBhvr>
                                      <p:to>
                                        <p:strVal val="visible"/>
                                      </p:to>
                                    </p:set>
                                    <p:animEffect transition="in" filter="fade">
                                      <p:cBhvr>
                                        <p:cTn id="33"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8" grpId="0"/>
      <p:bldP spid="8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1541766" y="188367"/>
            <a:ext cx="2430374" cy="738664"/>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产业背景</a:t>
            </a:r>
            <a:endParaRPr lang="en-US" altLang="zh-CN" sz="2800" b="1" dirty="0">
              <a:solidFill>
                <a:schemeClr val="bg1"/>
              </a:solidFill>
              <a:latin typeface="微软雅黑" panose="020B0503020204020204" pitchFamily="34" charset="-122"/>
              <a:ea typeface="微软雅黑" panose="020B0503020204020204" pitchFamily="34" charset="-122"/>
            </a:endParaRPr>
          </a:p>
          <a:p>
            <a:r>
              <a:rPr lang="en-US" altLang="zh-CN" sz="1400" dirty="0">
                <a:solidFill>
                  <a:schemeClr val="bg1"/>
                </a:solidFill>
                <a:latin typeface="微软雅黑" panose="020B0503020204020204" pitchFamily="34" charset="-122"/>
                <a:ea typeface="微软雅黑" panose="020B0503020204020204" pitchFamily="34" charset="-122"/>
              </a:rPr>
              <a:t>Team Member</a:t>
            </a:r>
            <a:endParaRPr lang="zh-CN" altLang="en-US" sz="1400" dirty="0">
              <a:solidFill>
                <a:schemeClr val="bg1"/>
              </a:solidFill>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rotWithShape="1">
          <a:blip r:embed="rId1" cstate="print">
            <a:extLst>
              <a:ext uri="{28A0092B-C50C-407E-A947-70E740481C1C}">
                <a14:useLocalDpi xmlns:a14="http://schemas.microsoft.com/office/drawing/2010/main" val="0"/>
              </a:ext>
            </a:extLst>
          </a:blip>
          <a:srcRect t="18956" b="52297"/>
          <a:stretch>
            <a:fillRect/>
          </a:stretch>
        </p:blipFill>
        <p:spPr>
          <a:xfrm>
            <a:off x="0" y="1659472"/>
            <a:ext cx="12190413" cy="2337341"/>
          </a:xfrm>
          <a:prstGeom prst="rect">
            <a:avLst/>
          </a:prstGeom>
        </p:spPr>
      </p:pic>
      <p:grpSp>
        <p:nvGrpSpPr>
          <p:cNvPr id="16" name="组合 15"/>
          <p:cNvGrpSpPr/>
          <p:nvPr/>
        </p:nvGrpSpPr>
        <p:grpSpPr>
          <a:xfrm>
            <a:off x="997601" y="4860253"/>
            <a:ext cx="316410" cy="313338"/>
            <a:chOff x="410362" y="3020787"/>
            <a:chExt cx="237338" cy="234949"/>
          </a:xfrm>
          <a:solidFill>
            <a:srgbClr val="00B0F0"/>
          </a:solidFill>
        </p:grpSpPr>
        <p:sp>
          <p:nvSpPr>
            <p:cNvPr id="17" name="矩形 16"/>
            <p:cNvSpPr/>
            <p:nvPr/>
          </p:nvSpPr>
          <p:spPr>
            <a:xfrm>
              <a:off x="410362" y="3020787"/>
              <a:ext cx="237338" cy="2349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dirty="0">
                <a:solidFill>
                  <a:schemeClr val="bg1"/>
                </a:solidFill>
              </a:endParaRPr>
            </a:p>
          </p:txBody>
        </p:sp>
        <p:sp>
          <p:nvSpPr>
            <p:cNvPr id="19" name="燕尾形 18"/>
            <p:cNvSpPr/>
            <p:nvPr/>
          </p:nvSpPr>
          <p:spPr>
            <a:xfrm>
              <a:off x="464820" y="3094808"/>
              <a:ext cx="127000" cy="99060"/>
            </a:xfrm>
            <a:prstGeom prst="chevron">
              <a:avLst>
                <a:gd name="adj" fmla="val 7163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bg1"/>
                </a:solidFill>
              </a:endParaRPr>
            </a:p>
          </p:txBody>
        </p:sp>
      </p:grpSp>
      <p:sp>
        <p:nvSpPr>
          <p:cNvPr id="20" name="TextBox 11"/>
          <p:cNvSpPr txBox="1">
            <a:spLocks noChangeArrowheads="1"/>
          </p:cNvSpPr>
          <p:nvPr/>
        </p:nvSpPr>
        <p:spPr bwMode="auto">
          <a:xfrm>
            <a:off x="1590467" y="4721662"/>
            <a:ext cx="4170538"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buClr>
                <a:srgbClr val="0070C0"/>
              </a:buClr>
              <a:defRPr/>
            </a:pPr>
            <a:r>
              <a:rPr lang="zh-CN" altLang="en-US" sz="1400" dirty="0">
                <a:solidFill>
                  <a:schemeClr val="bg1"/>
                </a:solidFill>
                <a:latin typeface="微软雅黑" panose="020B0503020204020204" pitchFamily="34" charset="-122"/>
                <a:ea typeface="微软雅黑" panose="020B0503020204020204" pitchFamily="34" charset="-122"/>
              </a:rPr>
              <a:t>在经过自己不懈的努力后可以领略到别人看不到的景色，只有勇于追求，坚持不懈</a:t>
            </a:r>
            <a:endParaRPr lang="zh-CN" altLang="zh-CN" sz="1400" dirty="0">
              <a:solidFill>
                <a:schemeClr val="bg1"/>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6650179" y="4868355"/>
            <a:ext cx="316410" cy="313338"/>
            <a:chOff x="410362" y="3020787"/>
            <a:chExt cx="237338" cy="234949"/>
          </a:xfrm>
          <a:solidFill>
            <a:srgbClr val="00B0F0"/>
          </a:solidFill>
        </p:grpSpPr>
        <p:sp>
          <p:nvSpPr>
            <p:cNvPr id="22" name="矩形 21"/>
            <p:cNvSpPr/>
            <p:nvPr/>
          </p:nvSpPr>
          <p:spPr>
            <a:xfrm>
              <a:off x="410362" y="3020787"/>
              <a:ext cx="237338" cy="2349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bg1"/>
                </a:solidFill>
              </a:endParaRPr>
            </a:p>
          </p:txBody>
        </p:sp>
        <p:sp>
          <p:nvSpPr>
            <p:cNvPr id="23" name="燕尾形 34"/>
            <p:cNvSpPr/>
            <p:nvPr/>
          </p:nvSpPr>
          <p:spPr>
            <a:xfrm>
              <a:off x="464820" y="3094808"/>
              <a:ext cx="127000" cy="99060"/>
            </a:xfrm>
            <a:prstGeom prst="chevron">
              <a:avLst>
                <a:gd name="adj" fmla="val 7163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bg1"/>
                </a:solidFill>
              </a:endParaRPr>
            </a:p>
          </p:txBody>
        </p:sp>
      </p:grpSp>
      <p:sp>
        <p:nvSpPr>
          <p:cNvPr id="24" name="TextBox 11"/>
          <p:cNvSpPr txBox="1">
            <a:spLocks noChangeArrowheads="1"/>
          </p:cNvSpPr>
          <p:nvPr/>
        </p:nvSpPr>
        <p:spPr bwMode="auto">
          <a:xfrm>
            <a:off x="7243047" y="4721662"/>
            <a:ext cx="4170538"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buClr>
                <a:srgbClr val="0070C0"/>
              </a:buClr>
              <a:defRPr/>
            </a:pPr>
            <a:r>
              <a:rPr lang="zh-CN" altLang="en-US" sz="1400" dirty="0">
                <a:solidFill>
                  <a:schemeClr val="bg1"/>
                </a:solidFill>
                <a:latin typeface="微软雅黑" panose="020B0503020204020204" pitchFamily="34" charset="-122"/>
                <a:ea typeface="微软雅黑" panose="020B0503020204020204" pitchFamily="34" charset="-122"/>
              </a:rPr>
              <a:t>在经过自己不懈的努力后可以领略到别人看不到的景色，只有勇于追求，坚持不懈</a:t>
            </a:r>
            <a:endParaRPr lang="zh-CN" altLang="zh-CN" sz="1400" dirty="0">
              <a:solidFill>
                <a:schemeClr val="bg1"/>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997601" y="5881929"/>
            <a:ext cx="316410" cy="313338"/>
            <a:chOff x="410362" y="3020787"/>
            <a:chExt cx="237338" cy="234949"/>
          </a:xfrm>
          <a:solidFill>
            <a:srgbClr val="00B0F0"/>
          </a:solidFill>
        </p:grpSpPr>
        <p:sp>
          <p:nvSpPr>
            <p:cNvPr id="26" name="矩形 25"/>
            <p:cNvSpPr/>
            <p:nvPr/>
          </p:nvSpPr>
          <p:spPr>
            <a:xfrm>
              <a:off x="410362" y="3020787"/>
              <a:ext cx="237338" cy="2349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bg1"/>
                </a:solidFill>
              </a:endParaRPr>
            </a:p>
          </p:txBody>
        </p:sp>
        <p:sp>
          <p:nvSpPr>
            <p:cNvPr id="27" name="燕尾形 40"/>
            <p:cNvSpPr/>
            <p:nvPr/>
          </p:nvSpPr>
          <p:spPr>
            <a:xfrm>
              <a:off x="464820" y="3094808"/>
              <a:ext cx="127000" cy="99060"/>
            </a:xfrm>
            <a:prstGeom prst="chevron">
              <a:avLst>
                <a:gd name="adj" fmla="val 7163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dirty="0">
                <a:solidFill>
                  <a:schemeClr val="bg1"/>
                </a:solidFill>
              </a:endParaRPr>
            </a:p>
          </p:txBody>
        </p:sp>
      </p:grpSp>
      <p:sp>
        <p:nvSpPr>
          <p:cNvPr id="28" name="TextBox 11"/>
          <p:cNvSpPr txBox="1">
            <a:spLocks noChangeArrowheads="1"/>
          </p:cNvSpPr>
          <p:nvPr/>
        </p:nvSpPr>
        <p:spPr bwMode="auto">
          <a:xfrm>
            <a:off x="1590467" y="5743341"/>
            <a:ext cx="4170538"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buClr>
                <a:srgbClr val="0070C0"/>
              </a:buClr>
              <a:defRPr/>
            </a:pPr>
            <a:r>
              <a:rPr lang="zh-CN" altLang="en-US" sz="1400" dirty="0">
                <a:solidFill>
                  <a:schemeClr val="bg1"/>
                </a:solidFill>
                <a:latin typeface="微软雅黑" panose="020B0503020204020204" pitchFamily="34" charset="-122"/>
                <a:ea typeface="微软雅黑" panose="020B0503020204020204" pitchFamily="34" charset="-122"/>
              </a:rPr>
              <a:t>在经过自己不懈的努力后可以领略到别人看不到的景色，只有勇于追求，坚持不懈</a:t>
            </a:r>
            <a:endParaRPr lang="zh-CN" altLang="zh-CN" sz="1400" dirty="0">
              <a:solidFill>
                <a:schemeClr val="bg1"/>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6650179" y="5890034"/>
            <a:ext cx="316410" cy="313338"/>
            <a:chOff x="410362" y="3020787"/>
            <a:chExt cx="237338" cy="234949"/>
          </a:xfrm>
          <a:solidFill>
            <a:srgbClr val="00B0F0"/>
          </a:solidFill>
        </p:grpSpPr>
        <p:sp>
          <p:nvSpPr>
            <p:cNvPr id="30" name="矩形 29"/>
            <p:cNvSpPr/>
            <p:nvPr/>
          </p:nvSpPr>
          <p:spPr>
            <a:xfrm>
              <a:off x="410362" y="3020787"/>
              <a:ext cx="237338" cy="2349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dirty="0">
                <a:solidFill>
                  <a:schemeClr val="bg1"/>
                </a:solidFill>
              </a:endParaRPr>
            </a:p>
          </p:txBody>
        </p:sp>
        <p:sp>
          <p:nvSpPr>
            <p:cNvPr id="31" name="燕尾形 44"/>
            <p:cNvSpPr/>
            <p:nvPr/>
          </p:nvSpPr>
          <p:spPr>
            <a:xfrm>
              <a:off x="464820" y="3094808"/>
              <a:ext cx="127000" cy="99060"/>
            </a:xfrm>
            <a:prstGeom prst="chevron">
              <a:avLst>
                <a:gd name="adj" fmla="val 7163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bg1"/>
                </a:solidFill>
              </a:endParaRPr>
            </a:p>
          </p:txBody>
        </p:sp>
      </p:grpSp>
      <p:sp>
        <p:nvSpPr>
          <p:cNvPr id="32" name="TextBox 11"/>
          <p:cNvSpPr txBox="1">
            <a:spLocks noChangeArrowheads="1"/>
          </p:cNvSpPr>
          <p:nvPr/>
        </p:nvSpPr>
        <p:spPr bwMode="auto">
          <a:xfrm>
            <a:off x="7243047" y="5743341"/>
            <a:ext cx="417053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buClr>
                <a:srgbClr val="0070C0"/>
              </a:buClr>
              <a:defRPr/>
            </a:pPr>
            <a:r>
              <a:rPr lang="zh-CN" altLang="en-US" sz="1400">
                <a:solidFill>
                  <a:schemeClr val="bg1"/>
                </a:solidFill>
                <a:latin typeface="微软雅黑" panose="020B0503020204020204" pitchFamily="34" charset="-122"/>
                <a:ea typeface="微软雅黑" panose="020B0503020204020204" pitchFamily="34" charset="-122"/>
              </a:rPr>
              <a:t>在经过自己不懈的努力后可以领略到别人看不到的景色，只有勇于追求，坚持不懈</a:t>
            </a:r>
            <a:endParaRPr lang="zh-CN" altLang="zh-CN" sz="1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Vertical)">
                                      <p:cBhvr>
                                        <p:cTn id="7" dur="500"/>
                                        <p:tgtEl>
                                          <p:spTgt spid="15"/>
                                        </p:tgtEl>
                                      </p:cBhvr>
                                    </p:animEffect>
                                  </p:childTnLst>
                                </p:cTn>
                              </p:par>
                              <p:par>
                                <p:cTn id="8" presetID="12" presetClass="entr" presetSubtype="8" fill="hold" nodeType="withEffect">
                                  <p:stCondLst>
                                    <p:cond delay="600"/>
                                  </p:stCondLst>
                                  <p:childTnLst>
                                    <p:set>
                                      <p:cBhvr>
                                        <p:cTn id="9" dur="1" fill="hold">
                                          <p:stCondLst>
                                            <p:cond delay="0"/>
                                          </p:stCondLst>
                                        </p:cTn>
                                        <p:tgtEl>
                                          <p:spTgt spid="16"/>
                                        </p:tgtEl>
                                        <p:attrNameLst>
                                          <p:attrName>style.visibility</p:attrName>
                                        </p:attrNameLst>
                                      </p:cBhvr>
                                      <p:to>
                                        <p:strVal val="visible"/>
                                      </p:to>
                                    </p:set>
                                    <p:anim calcmode="lin" valueType="num">
                                      <p:cBhvr additive="base">
                                        <p:cTn id="10" dur="500"/>
                                        <p:tgtEl>
                                          <p:spTgt spid="16"/>
                                        </p:tgtEl>
                                        <p:attrNameLst>
                                          <p:attrName>ppt_x</p:attrName>
                                        </p:attrNameLst>
                                      </p:cBhvr>
                                      <p:tavLst>
                                        <p:tav tm="0">
                                          <p:val>
                                            <p:strVal val="#ppt_x-#ppt_w*1.125000"/>
                                          </p:val>
                                        </p:tav>
                                        <p:tav tm="100000">
                                          <p:val>
                                            <p:strVal val="#ppt_x"/>
                                          </p:val>
                                        </p:tav>
                                      </p:tavLst>
                                    </p:anim>
                                    <p:animEffect transition="in" filter="wipe(right)">
                                      <p:cBhvr>
                                        <p:cTn id="11" dur="500"/>
                                        <p:tgtEl>
                                          <p:spTgt spid="16"/>
                                        </p:tgtEl>
                                      </p:cBhvr>
                                    </p:animEffect>
                                  </p:childTnLst>
                                </p:cTn>
                              </p:par>
                              <p:par>
                                <p:cTn id="12" presetID="12" presetClass="entr" presetSubtype="8" fill="hold" nodeType="withEffect">
                                  <p:stCondLst>
                                    <p:cond delay="600"/>
                                  </p:stCondLst>
                                  <p:childTnLst>
                                    <p:set>
                                      <p:cBhvr>
                                        <p:cTn id="13" dur="1" fill="hold">
                                          <p:stCondLst>
                                            <p:cond delay="0"/>
                                          </p:stCondLst>
                                        </p:cTn>
                                        <p:tgtEl>
                                          <p:spTgt spid="21"/>
                                        </p:tgtEl>
                                        <p:attrNameLst>
                                          <p:attrName>style.visibility</p:attrName>
                                        </p:attrNameLst>
                                      </p:cBhvr>
                                      <p:to>
                                        <p:strVal val="visible"/>
                                      </p:to>
                                    </p:set>
                                    <p:anim calcmode="lin" valueType="num">
                                      <p:cBhvr additive="base">
                                        <p:cTn id="14" dur="500"/>
                                        <p:tgtEl>
                                          <p:spTgt spid="21"/>
                                        </p:tgtEl>
                                        <p:attrNameLst>
                                          <p:attrName>ppt_x</p:attrName>
                                        </p:attrNameLst>
                                      </p:cBhvr>
                                      <p:tavLst>
                                        <p:tav tm="0">
                                          <p:val>
                                            <p:strVal val="#ppt_x-#ppt_w*1.125000"/>
                                          </p:val>
                                        </p:tav>
                                        <p:tav tm="100000">
                                          <p:val>
                                            <p:strVal val="#ppt_x"/>
                                          </p:val>
                                        </p:tav>
                                      </p:tavLst>
                                    </p:anim>
                                    <p:animEffect transition="in" filter="wipe(right)">
                                      <p:cBhvr>
                                        <p:cTn id="15" dur="500"/>
                                        <p:tgtEl>
                                          <p:spTgt spid="21"/>
                                        </p:tgtEl>
                                      </p:cBhvr>
                                    </p:animEffect>
                                  </p:childTnLst>
                                </p:cTn>
                              </p:par>
                              <p:par>
                                <p:cTn id="16" presetID="12" presetClass="entr" presetSubtype="8" fill="hold" nodeType="withEffect">
                                  <p:stCondLst>
                                    <p:cond delay="60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p:tgtEl>
                                          <p:spTgt spid="25"/>
                                        </p:tgtEl>
                                        <p:attrNameLst>
                                          <p:attrName>ppt_x</p:attrName>
                                        </p:attrNameLst>
                                      </p:cBhvr>
                                      <p:tavLst>
                                        <p:tav tm="0">
                                          <p:val>
                                            <p:strVal val="#ppt_x-#ppt_w*1.125000"/>
                                          </p:val>
                                        </p:tav>
                                        <p:tav tm="100000">
                                          <p:val>
                                            <p:strVal val="#ppt_x"/>
                                          </p:val>
                                        </p:tav>
                                      </p:tavLst>
                                    </p:anim>
                                    <p:animEffect transition="in" filter="wipe(right)">
                                      <p:cBhvr>
                                        <p:cTn id="19" dur="500"/>
                                        <p:tgtEl>
                                          <p:spTgt spid="25"/>
                                        </p:tgtEl>
                                      </p:cBhvr>
                                    </p:animEffect>
                                  </p:childTnLst>
                                </p:cTn>
                              </p:par>
                              <p:par>
                                <p:cTn id="20" presetID="12" presetClass="entr" presetSubtype="8" fill="hold" nodeType="withEffect">
                                  <p:stCondLst>
                                    <p:cond delay="60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p:tgtEl>
                                          <p:spTgt spid="29"/>
                                        </p:tgtEl>
                                        <p:attrNameLst>
                                          <p:attrName>ppt_x</p:attrName>
                                        </p:attrNameLst>
                                      </p:cBhvr>
                                      <p:tavLst>
                                        <p:tav tm="0">
                                          <p:val>
                                            <p:strVal val="#ppt_x-#ppt_w*1.125000"/>
                                          </p:val>
                                        </p:tav>
                                        <p:tav tm="100000">
                                          <p:val>
                                            <p:strVal val="#ppt_x"/>
                                          </p:val>
                                        </p:tav>
                                      </p:tavLst>
                                    </p:anim>
                                    <p:animEffect transition="in" filter="wipe(right)">
                                      <p:cBhvr>
                                        <p:cTn id="23" dur="500"/>
                                        <p:tgtEl>
                                          <p:spTgt spid="29"/>
                                        </p:tgtEl>
                                      </p:cBhvr>
                                    </p:animEffect>
                                  </p:childTnLst>
                                </p:cTn>
                              </p:par>
                              <p:par>
                                <p:cTn id="24" presetID="12" presetClass="entr" presetSubtype="8" fill="hold" grpId="0" nodeType="withEffect">
                                  <p:stCondLst>
                                    <p:cond delay="125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p:tgtEl>
                                          <p:spTgt spid="20"/>
                                        </p:tgtEl>
                                        <p:attrNameLst>
                                          <p:attrName>ppt_x</p:attrName>
                                        </p:attrNameLst>
                                      </p:cBhvr>
                                      <p:tavLst>
                                        <p:tav tm="0">
                                          <p:val>
                                            <p:strVal val="#ppt_x-#ppt_w*1.125000"/>
                                          </p:val>
                                        </p:tav>
                                        <p:tav tm="100000">
                                          <p:val>
                                            <p:strVal val="#ppt_x"/>
                                          </p:val>
                                        </p:tav>
                                      </p:tavLst>
                                    </p:anim>
                                    <p:animEffect transition="in" filter="wipe(right)">
                                      <p:cBhvr>
                                        <p:cTn id="27" dur="500"/>
                                        <p:tgtEl>
                                          <p:spTgt spid="20"/>
                                        </p:tgtEl>
                                      </p:cBhvr>
                                    </p:animEffect>
                                  </p:childTnLst>
                                </p:cTn>
                              </p:par>
                              <p:par>
                                <p:cTn id="28" presetID="12" presetClass="entr" presetSubtype="8" fill="hold" grpId="0" nodeType="withEffect">
                                  <p:stCondLst>
                                    <p:cond delay="125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500"/>
                                        <p:tgtEl>
                                          <p:spTgt spid="24"/>
                                        </p:tgtEl>
                                        <p:attrNameLst>
                                          <p:attrName>ppt_x</p:attrName>
                                        </p:attrNameLst>
                                      </p:cBhvr>
                                      <p:tavLst>
                                        <p:tav tm="0">
                                          <p:val>
                                            <p:strVal val="#ppt_x-#ppt_w*1.125000"/>
                                          </p:val>
                                        </p:tav>
                                        <p:tav tm="100000">
                                          <p:val>
                                            <p:strVal val="#ppt_x"/>
                                          </p:val>
                                        </p:tav>
                                      </p:tavLst>
                                    </p:anim>
                                    <p:animEffect transition="in" filter="wipe(right)">
                                      <p:cBhvr>
                                        <p:cTn id="31" dur="500"/>
                                        <p:tgtEl>
                                          <p:spTgt spid="24"/>
                                        </p:tgtEl>
                                      </p:cBhvr>
                                    </p:animEffect>
                                  </p:childTnLst>
                                </p:cTn>
                              </p:par>
                              <p:par>
                                <p:cTn id="32" presetID="12" presetClass="entr" presetSubtype="8" fill="hold" grpId="0" nodeType="withEffect">
                                  <p:stCondLst>
                                    <p:cond delay="125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500"/>
                                        <p:tgtEl>
                                          <p:spTgt spid="28"/>
                                        </p:tgtEl>
                                        <p:attrNameLst>
                                          <p:attrName>ppt_x</p:attrName>
                                        </p:attrNameLst>
                                      </p:cBhvr>
                                      <p:tavLst>
                                        <p:tav tm="0">
                                          <p:val>
                                            <p:strVal val="#ppt_x-#ppt_w*1.125000"/>
                                          </p:val>
                                        </p:tav>
                                        <p:tav tm="100000">
                                          <p:val>
                                            <p:strVal val="#ppt_x"/>
                                          </p:val>
                                        </p:tav>
                                      </p:tavLst>
                                    </p:anim>
                                    <p:animEffect transition="in" filter="wipe(right)">
                                      <p:cBhvr>
                                        <p:cTn id="35" dur="500"/>
                                        <p:tgtEl>
                                          <p:spTgt spid="28"/>
                                        </p:tgtEl>
                                      </p:cBhvr>
                                    </p:animEffect>
                                  </p:childTnLst>
                                </p:cTn>
                              </p:par>
                              <p:par>
                                <p:cTn id="36" presetID="12" presetClass="entr" presetSubtype="8" fill="hold" grpId="0" nodeType="withEffect">
                                  <p:stCondLst>
                                    <p:cond delay="125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500"/>
                                        <p:tgtEl>
                                          <p:spTgt spid="32"/>
                                        </p:tgtEl>
                                        <p:attrNameLst>
                                          <p:attrName>ppt_x</p:attrName>
                                        </p:attrNameLst>
                                      </p:cBhvr>
                                      <p:tavLst>
                                        <p:tav tm="0">
                                          <p:val>
                                            <p:strVal val="#ppt_x-#ppt_w*1.125000"/>
                                          </p:val>
                                        </p:tav>
                                        <p:tav tm="100000">
                                          <p:val>
                                            <p:strVal val="#ppt_x"/>
                                          </p:val>
                                        </p:tav>
                                      </p:tavLst>
                                    </p:anim>
                                    <p:animEffect transition="in" filter="wipe(right)">
                                      <p:cBhvr>
                                        <p:cTn id="3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4" grpId="0"/>
      <p:bldP spid="28"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1541766" y="188367"/>
            <a:ext cx="2430374" cy="738664"/>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可行性分析</a:t>
            </a:r>
            <a:endParaRPr lang="en-US" altLang="zh-CN" sz="2800" b="1" dirty="0">
              <a:solidFill>
                <a:schemeClr val="bg1"/>
              </a:solidFill>
              <a:latin typeface="微软雅黑" panose="020B0503020204020204" pitchFamily="34" charset="-122"/>
              <a:ea typeface="微软雅黑" panose="020B0503020204020204" pitchFamily="34" charset="-122"/>
            </a:endParaRPr>
          </a:p>
          <a:p>
            <a:r>
              <a:rPr lang="en-US" altLang="zh-CN" sz="1400" dirty="0">
                <a:solidFill>
                  <a:schemeClr val="bg1"/>
                </a:solidFill>
                <a:latin typeface="微软雅黑" panose="020B0503020204020204" pitchFamily="34" charset="-122"/>
                <a:ea typeface="微软雅黑" panose="020B0503020204020204" pitchFamily="34" charset="-122"/>
              </a:rPr>
              <a:t>Team Member</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aphicFrame>
        <p:nvGraphicFramePr>
          <p:cNvPr id="15" name="图表 14"/>
          <p:cNvGraphicFramePr/>
          <p:nvPr/>
        </p:nvGraphicFramePr>
        <p:xfrm>
          <a:off x="-243840" y="1415403"/>
          <a:ext cx="7494137" cy="4996092"/>
        </p:xfrm>
        <a:graphic>
          <a:graphicData uri="http://schemas.openxmlformats.org/drawingml/2006/chart">
            <c:chart xmlns:c="http://schemas.openxmlformats.org/drawingml/2006/chart" xmlns:r="http://schemas.openxmlformats.org/officeDocument/2006/relationships" r:id="rId1"/>
          </a:graphicData>
        </a:graphic>
      </p:graphicFrame>
      <p:sp>
        <p:nvSpPr>
          <p:cNvPr id="16" name="文本框 15"/>
          <p:cNvSpPr txBox="1"/>
          <p:nvPr/>
        </p:nvSpPr>
        <p:spPr>
          <a:xfrm>
            <a:off x="6867935" y="1939642"/>
            <a:ext cx="1756887" cy="510778"/>
          </a:xfrm>
          <a:prstGeom prst="roundRect">
            <a:avLst/>
          </a:prstGeom>
          <a:solidFill>
            <a:schemeClr val="bg1"/>
          </a:solidFill>
        </p:spPr>
        <p:txBody>
          <a:bodyPr wrap="none" rtlCol="0">
            <a:spAutoFit/>
          </a:bodyPr>
          <a:lstStyle/>
          <a:p>
            <a:pPr algn="ct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在此添加标题</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6867935" y="3777163"/>
            <a:ext cx="1756887" cy="510778"/>
          </a:xfrm>
          <a:prstGeom prst="roundRect">
            <a:avLst/>
          </a:prstGeom>
          <a:solidFill>
            <a:schemeClr val="bg1"/>
          </a:solidFill>
        </p:spPr>
        <p:txBody>
          <a:bodyPr wrap="none" rtlCol="0">
            <a:spAutoFit/>
          </a:bodyPr>
          <a:lstStyle/>
          <a:p>
            <a:pPr algn="ct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在此添加标题</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6945753" y="2566471"/>
            <a:ext cx="4425013" cy="1126462"/>
          </a:xfrm>
          <a:prstGeom prst="rect">
            <a:avLst/>
          </a:prstGeom>
          <a:noFill/>
        </p:spPr>
        <p:txBody>
          <a:bodyPr wrap="square" rtlCol="0">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在经过自己不懈的努力后可以领略到别人看不到的景色，只有勇于追求，坚持不懈，这样的人生才是真正美好的人生。在经过自己不懈的努力后可以领略到别人看不到的景色</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6945754" y="4403992"/>
            <a:ext cx="4425012" cy="1126462"/>
          </a:xfrm>
          <a:prstGeom prst="rect">
            <a:avLst/>
          </a:prstGeom>
          <a:noFill/>
        </p:spPr>
        <p:txBody>
          <a:bodyPr wrap="square" rtlCol="0">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在经过自己不懈的努力后可以领略到别人看不到的景色，只有勇于追求，坚持不懈，这样的人生才是真正美好的人生。在经过自己不懈的努力后可以领略到别人看不到的景色</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9"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595423" y="2005320"/>
            <a:ext cx="2147777" cy="2147777"/>
          </a:xfrm>
          <a:prstGeom prst="ellipse">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3" name="椭圆 42"/>
          <p:cNvSpPr/>
          <p:nvPr/>
        </p:nvSpPr>
        <p:spPr>
          <a:xfrm>
            <a:off x="3552496" y="2006600"/>
            <a:ext cx="2147777" cy="2147777"/>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椭圆 43"/>
          <p:cNvSpPr/>
          <p:nvPr/>
        </p:nvSpPr>
        <p:spPr>
          <a:xfrm>
            <a:off x="6508093" y="2006600"/>
            <a:ext cx="2147777" cy="2147777"/>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5" name="椭圆 44"/>
          <p:cNvSpPr/>
          <p:nvPr/>
        </p:nvSpPr>
        <p:spPr>
          <a:xfrm>
            <a:off x="9463690" y="2006600"/>
            <a:ext cx="2147777" cy="2147777"/>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3" name="组合 2"/>
          <p:cNvGrpSpPr/>
          <p:nvPr/>
        </p:nvGrpSpPr>
        <p:grpSpPr>
          <a:xfrm>
            <a:off x="534737" y="4285609"/>
            <a:ext cx="2465550" cy="1652994"/>
            <a:chOff x="534737" y="4285609"/>
            <a:chExt cx="2465550" cy="1652994"/>
          </a:xfrm>
        </p:grpSpPr>
        <p:sp>
          <p:nvSpPr>
            <p:cNvPr id="102" name="Text Placeholder 4"/>
            <p:cNvSpPr txBox="1"/>
            <p:nvPr/>
          </p:nvSpPr>
          <p:spPr>
            <a:xfrm>
              <a:off x="917512" y="4285609"/>
              <a:ext cx="1658592" cy="4534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None/>
                <a:defRPr sz="1800" b="0">
                  <a:solidFill>
                    <a:srgbClr val="000000"/>
                  </a:solidFill>
                </a:defRPr>
              </a:pPr>
              <a:r>
                <a:rPr lang="zh-CN" altLang="en-US" sz="1600" dirty="0">
                  <a:solidFill>
                    <a:schemeClr val="bg1"/>
                  </a:solidFill>
                  <a:latin typeface="+mn-ea"/>
                </a:rPr>
                <a:t>添加名称一</a:t>
              </a:r>
              <a:endParaRPr lang="en-US" sz="1600" dirty="0">
                <a:solidFill>
                  <a:schemeClr val="bg1"/>
                </a:solidFill>
                <a:latin typeface="+mn-ea"/>
              </a:endParaRPr>
            </a:p>
          </p:txBody>
        </p:sp>
        <p:sp>
          <p:nvSpPr>
            <p:cNvPr id="103" name="Text Placeholder 5"/>
            <p:cNvSpPr txBox="1"/>
            <p:nvPr/>
          </p:nvSpPr>
          <p:spPr>
            <a:xfrm>
              <a:off x="534737" y="4735889"/>
              <a:ext cx="2465550" cy="12027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None/>
              </a:pPr>
              <a:r>
                <a:rPr lang="zh-CN" altLang="en-US" sz="1200" dirty="0">
                  <a:solidFill>
                    <a:schemeClr val="bg1"/>
                  </a:solidFill>
                  <a:latin typeface="微软雅黑 Light" panose="020B0502040204020203" pitchFamily="34" charset="-122"/>
                  <a:ea typeface="微软雅黑 Light" panose="020B0502040204020203" pitchFamily="34" charset="-122"/>
                </a:rPr>
                <a:t>点击输入简要文字内容，文字内容概括精炼，不用多余的文字修饰，言短意赅的说明该项内容点击输入简要文字内容</a:t>
              </a:r>
              <a:endParaRPr lang="en-US" altLang="zh-CN" sz="1200" dirty="0">
                <a:solidFill>
                  <a:schemeClr val="bg1"/>
                </a:solidFill>
                <a:latin typeface="微软雅黑 Light" panose="020B0502040204020203" pitchFamily="34" charset="-122"/>
                <a:ea typeface="微软雅黑 Light" panose="020B0502040204020203" pitchFamily="34" charset="-122"/>
              </a:endParaRPr>
            </a:p>
          </p:txBody>
        </p:sp>
      </p:grpSp>
      <p:grpSp>
        <p:nvGrpSpPr>
          <p:cNvPr id="4" name="组合 3"/>
          <p:cNvGrpSpPr/>
          <p:nvPr/>
        </p:nvGrpSpPr>
        <p:grpSpPr>
          <a:xfrm>
            <a:off x="3363662" y="4285609"/>
            <a:ext cx="2465550" cy="1650186"/>
            <a:chOff x="3363662" y="4285609"/>
            <a:chExt cx="2465550" cy="1650186"/>
          </a:xfrm>
        </p:grpSpPr>
        <p:sp>
          <p:nvSpPr>
            <p:cNvPr id="104" name="Text Placeholder 6"/>
            <p:cNvSpPr txBox="1"/>
            <p:nvPr/>
          </p:nvSpPr>
          <p:spPr>
            <a:xfrm>
              <a:off x="3746437" y="4285609"/>
              <a:ext cx="1658592" cy="4534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None/>
                <a:defRPr sz="1800" b="0">
                  <a:solidFill>
                    <a:srgbClr val="000000"/>
                  </a:solidFill>
                </a:defRPr>
              </a:pPr>
              <a:r>
                <a:rPr lang="zh-CN" altLang="en-US" sz="1600" dirty="0">
                  <a:solidFill>
                    <a:schemeClr val="bg1"/>
                  </a:solidFill>
                  <a:latin typeface="+mn-ea"/>
                </a:rPr>
                <a:t>添加名称二</a:t>
              </a:r>
              <a:endParaRPr lang="en-US" altLang="zh-CN" sz="1600" dirty="0">
                <a:solidFill>
                  <a:schemeClr val="bg1"/>
                </a:solidFill>
                <a:latin typeface="+mn-ea"/>
              </a:endParaRPr>
            </a:p>
          </p:txBody>
        </p:sp>
        <p:sp>
          <p:nvSpPr>
            <p:cNvPr id="105" name="Text Placeholder 5"/>
            <p:cNvSpPr txBox="1"/>
            <p:nvPr/>
          </p:nvSpPr>
          <p:spPr>
            <a:xfrm>
              <a:off x="3363662" y="4733081"/>
              <a:ext cx="2465550" cy="12027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None/>
              </a:pPr>
              <a:r>
                <a:rPr lang="zh-CN" altLang="en-US" sz="1200" dirty="0">
                  <a:solidFill>
                    <a:schemeClr val="bg1"/>
                  </a:solidFill>
                  <a:latin typeface="微软雅黑 Light" panose="020B0502040204020203" pitchFamily="34" charset="-122"/>
                  <a:ea typeface="微软雅黑 Light" panose="020B0502040204020203" pitchFamily="34" charset="-122"/>
                </a:rPr>
                <a:t>点击输入简要文字内容，文字内容概括精炼，不用多余的文字修饰，言短意赅的说明该项内容点击输入简要文字内容</a:t>
              </a:r>
              <a:endParaRPr lang="en-US" altLang="zh-CN" sz="1200" dirty="0">
                <a:solidFill>
                  <a:schemeClr val="bg1"/>
                </a:solidFill>
                <a:latin typeface="微软雅黑 Light" panose="020B0502040204020203" pitchFamily="34" charset="-122"/>
                <a:ea typeface="微软雅黑 Light" panose="020B0502040204020203" pitchFamily="34" charset="-122"/>
              </a:endParaRPr>
            </a:p>
          </p:txBody>
        </p:sp>
      </p:grpSp>
      <p:grpSp>
        <p:nvGrpSpPr>
          <p:cNvPr id="5" name="组合 4"/>
          <p:cNvGrpSpPr/>
          <p:nvPr/>
        </p:nvGrpSpPr>
        <p:grpSpPr>
          <a:xfrm>
            <a:off x="6329451" y="4285609"/>
            <a:ext cx="2465550" cy="1650186"/>
            <a:chOff x="6329451" y="4285609"/>
            <a:chExt cx="2465550" cy="1650186"/>
          </a:xfrm>
        </p:grpSpPr>
        <p:sp>
          <p:nvSpPr>
            <p:cNvPr id="106" name="Text Placeholder 8"/>
            <p:cNvSpPr txBox="1"/>
            <p:nvPr/>
          </p:nvSpPr>
          <p:spPr>
            <a:xfrm>
              <a:off x="6712226" y="4285609"/>
              <a:ext cx="1658592" cy="4534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None/>
                <a:defRPr sz="1800" b="0">
                  <a:solidFill>
                    <a:srgbClr val="000000"/>
                  </a:solidFill>
                </a:defRPr>
              </a:pPr>
              <a:r>
                <a:rPr lang="zh-CN" altLang="en-US" sz="1600" dirty="0">
                  <a:solidFill>
                    <a:schemeClr val="bg1"/>
                  </a:solidFill>
                  <a:latin typeface="+mn-ea"/>
                </a:rPr>
                <a:t>添加名称三</a:t>
              </a:r>
              <a:endParaRPr lang="en-US" altLang="zh-CN" sz="1600" dirty="0">
                <a:solidFill>
                  <a:schemeClr val="bg1"/>
                </a:solidFill>
                <a:latin typeface="+mn-ea"/>
              </a:endParaRPr>
            </a:p>
          </p:txBody>
        </p:sp>
        <p:sp>
          <p:nvSpPr>
            <p:cNvPr id="107" name="Text Placeholder 5"/>
            <p:cNvSpPr txBox="1"/>
            <p:nvPr/>
          </p:nvSpPr>
          <p:spPr>
            <a:xfrm>
              <a:off x="6329451" y="4733081"/>
              <a:ext cx="2465550" cy="12027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None/>
              </a:pPr>
              <a:r>
                <a:rPr lang="zh-CN" altLang="en-US" sz="1200" dirty="0">
                  <a:solidFill>
                    <a:schemeClr val="bg1"/>
                  </a:solidFill>
                  <a:latin typeface="微软雅黑 Light" panose="020B0502040204020203" pitchFamily="34" charset="-122"/>
                  <a:ea typeface="微软雅黑 Light" panose="020B0502040204020203" pitchFamily="34" charset="-122"/>
                </a:rPr>
                <a:t>点击输入简要文字内容，文字内容概括精炼，不用多余的文字修饰，言短意赅的说明该项内容点击输入简要文字内容</a:t>
              </a:r>
              <a:endParaRPr lang="en-US" altLang="zh-CN" sz="1200" dirty="0">
                <a:solidFill>
                  <a:schemeClr val="bg1"/>
                </a:solidFill>
                <a:latin typeface="微软雅黑 Light" panose="020B0502040204020203" pitchFamily="34" charset="-122"/>
                <a:ea typeface="微软雅黑 Light" panose="020B0502040204020203" pitchFamily="34" charset="-122"/>
              </a:endParaRPr>
            </a:p>
          </p:txBody>
        </p:sp>
      </p:grpSp>
      <p:grpSp>
        <p:nvGrpSpPr>
          <p:cNvPr id="6" name="组合 5"/>
          <p:cNvGrpSpPr/>
          <p:nvPr/>
        </p:nvGrpSpPr>
        <p:grpSpPr>
          <a:xfrm>
            <a:off x="9335473" y="4285609"/>
            <a:ext cx="2465550" cy="1650186"/>
            <a:chOff x="9335473" y="4285609"/>
            <a:chExt cx="2465550" cy="1650186"/>
          </a:xfrm>
        </p:grpSpPr>
        <p:sp>
          <p:nvSpPr>
            <p:cNvPr id="108" name="Text Placeholder 10"/>
            <p:cNvSpPr txBox="1"/>
            <p:nvPr/>
          </p:nvSpPr>
          <p:spPr>
            <a:xfrm>
              <a:off x="9718248" y="4285609"/>
              <a:ext cx="1658592" cy="4534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None/>
                <a:defRPr sz="1800" b="0">
                  <a:solidFill>
                    <a:srgbClr val="000000"/>
                  </a:solidFill>
                </a:defRPr>
              </a:pPr>
              <a:r>
                <a:rPr lang="zh-CN" altLang="en-US" sz="1600" dirty="0">
                  <a:solidFill>
                    <a:schemeClr val="bg1"/>
                  </a:solidFill>
                  <a:latin typeface="+mn-ea"/>
                </a:rPr>
                <a:t>添加名称四</a:t>
              </a:r>
              <a:endParaRPr lang="en-US" sz="1600" dirty="0">
                <a:solidFill>
                  <a:schemeClr val="bg1"/>
                </a:solidFill>
                <a:latin typeface="+mn-ea"/>
              </a:endParaRPr>
            </a:p>
          </p:txBody>
        </p:sp>
        <p:sp>
          <p:nvSpPr>
            <p:cNvPr id="109" name="Text Placeholder 5"/>
            <p:cNvSpPr txBox="1"/>
            <p:nvPr/>
          </p:nvSpPr>
          <p:spPr>
            <a:xfrm>
              <a:off x="9335473" y="4733081"/>
              <a:ext cx="2465550" cy="12027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None/>
              </a:pPr>
              <a:r>
                <a:rPr lang="zh-CN" altLang="en-US" sz="1200" dirty="0">
                  <a:solidFill>
                    <a:schemeClr val="bg1"/>
                  </a:solidFill>
                  <a:latin typeface="微软雅黑 Light" panose="020B0502040204020203" pitchFamily="34" charset="-122"/>
                  <a:ea typeface="微软雅黑 Light" panose="020B0502040204020203" pitchFamily="34" charset="-122"/>
                </a:rPr>
                <a:t>点击输入简要文字内容，文字内容概括精炼，不用多余的文字修饰，言短意赅的说明该项内容点击输入简要文字内容</a:t>
              </a:r>
              <a:endParaRPr lang="en-US" altLang="zh-CN" sz="1200" dirty="0">
                <a:solidFill>
                  <a:schemeClr val="bg1"/>
                </a:solidFill>
                <a:latin typeface="微软雅黑 Light" panose="020B0502040204020203" pitchFamily="34" charset="-122"/>
                <a:ea typeface="微软雅黑 Light" panose="020B0502040204020203" pitchFamily="34" charset="-122"/>
              </a:endParaRPr>
            </a:p>
          </p:txBody>
        </p:sp>
      </p:grpSp>
      <p:sp>
        <p:nvSpPr>
          <p:cNvPr id="18" name="矩形 17"/>
          <p:cNvSpPr/>
          <p:nvPr/>
        </p:nvSpPr>
        <p:spPr>
          <a:xfrm>
            <a:off x="1541766" y="188367"/>
            <a:ext cx="2430374" cy="738664"/>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项目成员</a:t>
            </a:r>
            <a:endParaRPr lang="en-US" altLang="zh-CN" sz="2800" b="1" dirty="0">
              <a:solidFill>
                <a:schemeClr val="bg1"/>
              </a:solidFill>
              <a:latin typeface="微软雅黑" panose="020B0503020204020204" pitchFamily="34" charset="-122"/>
              <a:ea typeface="微软雅黑" panose="020B0503020204020204" pitchFamily="34" charset="-122"/>
            </a:endParaRPr>
          </a:p>
          <a:p>
            <a:r>
              <a:rPr lang="en-US" altLang="zh-CN" sz="1400" dirty="0">
                <a:solidFill>
                  <a:schemeClr val="bg1"/>
                </a:solidFill>
                <a:latin typeface="微软雅黑" panose="020B0503020204020204" pitchFamily="34" charset="-122"/>
                <a:ea typeface="微软雅黑" panose="020B0503020204020204" pitchFamily="34" charset="-122"/>
              </a:rPr>
              <a:t>Team Member</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anim calcmode="lin" valueType="num">
                                      <p:cBhvr>
                                        <p:cTn id="16" dur="500" fill="hold"/>
                                        <p:tgtEl>
                                          <p:spTgt spid="3"/>
                                        </p:tgtEl>
                                        <p:attrNameLst>
                                          <p:attrName>ppt_x</p:attrName>
                                        </p:attrNameLst>
                                      </p:cBhvr>
                                      <p:tavLst>
                                        <p:tav tm="0">
                                          <p:val>
                                            <p:strVal val="#ppt_x"/>
                                          </p:val>
                                        </p:tav>
                                        <p:tav tm="100000">
                                          <p:val>
                                            <p:strVal val="#ppt_x"/>
                                          </p:val>
                                        </p:tav>
                                      </p:tavLst>
                                    </p:anim>
                                    <p:anim calcmode="lin" valueType="num">
                                      <p:cBhvr>
                                        <p:cTn id="17" dur="5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53" presetClass="entr" presetSubtype="528" fill="hold" grpId="0" nodeType="afterEffect">
                                  <p:stCondLst>
                                    <p:cond delay="0"/>
                                  </p:stCondLst>
                                  <p:childTnLst>
                                    <p:set>
                                      <p:cBhvr>
                                        <p:cTn id="20" dur="1" fill="hold">
                                          <p:stCondLst>
                                            <p:cond delay="0"/>
                                          </p:stCondLst>
                                        </p:cTn>
                                        <p:tgtEl>
                                          <p:spTgt spid="43"/>
                                        </p:tgtEl>
                                        <p:attrNameLst>
                                          <p:attrName>style.visibility</p:attrName>
                                        </p:attrNameLst>
                                      </p:cBhvr>
                                      <p:to>
                                        <p:strVal val="visible"/>
                                      </p:to>
                                    </p:set>
                                    <p:anim calcmode="lin" valueType="num">
                                      <p:cBhvr>
                                        <p:cTn id="21" dur="500" fill="hold"/>
                                        <p:tgtEl>
                                          <p:spTgt spid="43"/>
                                        </p:tgtEl>
                                        <p:attrNameLst>
                                          <p:attrName>ppt_w</p:attrName>
                                        </p:attrNameLst>
                                      </p:cBhvr>
                                      <p:tavLst>
                                        <p:tav tm="0">
                                          <p:val>
                                            <p:fltVal val="0"/>
                                          </p:val>
                                        </p:tav>
                                        <p:tav tm="100000">
                                          <p:val>
                                            <p:strVal val="#ppt_w"/>
                                          </p:val>
                                        </p:tav>
                                      </p:tavLst>
                                    </p:anim>
                                    <p:anim calcmode="lin" valueType="num">
                                      <p:cBhvr>
                                        <p:cTn id="22" dur="500" fill="hold"/>
                                        <p:tgtEl>
                                          <p:spTgt spid="43"/>
                                        </p:tgtEl>
                                        <p:attrNameLst>
                                          <p:attrName>ppt_h</p:attrName>
                                        </p:attrNameLst>
                                      </p:cBhvr>
                                      <p:tavLst>
                                        <p:tav tm="0">
                                          <p:val>
                                            <p:fltVal val="0"/>
                                          </p:val>
                                        </p:tav>
                                        <p:tav tm="100000">
                                          <p:val>
                                            <p:strVal val="#ppt_h"/>
                                          </p:val>
                                        </p:tav>
                                      </p:tavLst>
                                    </p:anim>
                                    <p:animEffect transition="in" filter="fade">
                                      <p:cBhvr>
                                        <p:cTn id="23" dur="500"/>
                                        <p:tgtEl>
                                          <p:spTgt spid="43"/>
                                        </p:tgtEl>
                                      </p:cBhvr>
                                    </p:animEffect>
                                    <p:anim calcmode="lin" valueType="num">
                                      <p:cBhvr>
                                        <p:cTn id="24" dur="500" fill="hold"/>
                                        <p:tgtEl>
                                          <p:spTgt spid="43"/>
                                        </p:tgtEl>
                                        <p:attrNameLst>
                                          <p:attrName>ppt_x</p:attrName>
                                        </p:attrNameLst>
                                      </p:cBhvr>
                                      <p:tavLst>
                                        <p:tav tm="0">
                                          <p:val>
                                            <p:fltVal val="0.5"/>
                                          </p:val>
                                        </p:tav>
                                        <p:tav tm="100000">
                                          <p:val>
                                            <p:strVal val="#ppt_x"/>
                                          </p:val>
                                        </p:tav>
                                      </p:tavLst>
                                    </p:anim>
                                    <p:anim calcmode="lin" valueType="num">
                                      <p:cBhvr>
                                        <p:cTn id="25" dur="500" fill="hold"/>
                                        <p:tgtEl>
                                          <p:spTgt spid="43"/>
                                        </p:tgtEl>
                                        <p:attrNameLst>
                                          <p:attrName>ppt_y</p:attrName>
                                        </p:attrNameLst>
                                      </p:cBhvr>
                                      <p:tavLst>
                                        <p:tav tm="0">
                                          <p:val>
                                            <p:fltVal val="0.5"/>
                                          </p:val>
                                        </p:tav>
                                        <p:tav tm="100000">
                                          <p:val>
                                            <p:strVal val="#ppt_y"/>
                                          </p:val>
                                        </p:tav>
                                      </p:tavLst>
                                    </p:anim>
                                  </p:childTnLst>
                                </p:cTn>
                              </p:par>
                            </p:childTnLst>
                          </p:cTn>
                        </p:par>
                        <p:par>
                          <p:cTn id="26" fill="hold">
                            <p:stCondLst>
                              <p:cond delay="1500"/>
                            </p:stCondLst>
                            <p:childTnLst>
                              <p:par>
                                <p:cTn id="27" presetID="47"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anim calcmode="lin" valueType="num">
                                      <p:cBhvr>
                                        <p:cTn id="30" dur="500" fill="hold"/>
                                        <p:tgtEl>
                                          <p:spTgt spid="4"/>
                                        </p:tgtEl>
                                        <p:attrNameLst>
                                          <p:attrName>ppt_x</p:attrName>
                                        </p:attrNameLst>
                                      </p:cBhvr>
                                      <p:tavLst>
                                        <p:tav tm="0">
                                          <p:val>
                                            <p:strVal val="#ppt_x"/>
                                          </p:val>
                                        </p:tav>
                                        <p:tav tm="100000">
                                          <p:val>
                                            <p:strVal val="#ppt_x"/>
                                          </p:val>
                                        </p:tav>
                                      </p:tavLst>
                                    </p:anim>
                                    <p:anim calcmode="lin" valueType="num">
                                      <p:cBhvr>
                                        <p:cTn id="31" dur="500" fill="hold"/>
                                        <p:tgtEl>
                                          <p:spTgt spid="4"/>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3" presetID="53" presetClass="entr" presetSubtype="528"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anim calcmode="lin" valueType="num">
                                      <p:cBhvr>
                                        <p:cTn id="35" dur="500" fill="hold"/>
                                        <p:tgtEl>
                                          <p:spTgt spid="44"/>
                                        </p:tgtEl>
                                        <p:attrNameLst>
                                          <p:attrName>ppt_w</p:attrName>
                                        </p:attrNameLst>
                                      </p:cBhvr>
                                      <p:tavLst>
                                        <p:tav tm="0">
                                          <p:val>
                                            <p:fltVal val="0"/>
                                          </p:val>
                                        </p:tav>
                                        <p:tav tm="100000">
                                          <p:val>
                                            <p:strVal val="#ppt_w"/>
                                          </p:val>
                                        </p:tav>
                                      </p:tavLst>
                                    </p:anim>
                                    <p:anim calcmode="lin" valueType="num">
                                      <p:cBhvr>
                                        <p:cTn id="36" dur="500" fill="hold"/>
                                        <p:tgtEl>
                                          <p:spTgt spid="44"/>
                                        </p:tgtEl>
                                        <p:attrNameLst>
                                          <p:attrName>ppt_h</p:attrName>
                                        </p:attrNameLst>
                                      </p:cBhvr>
                                      <p:tavLst>
                                        <p:tav tm="0">
                                          <p:val>
                                            <p:fltVal val="0"/>
                                          </p:val>
                                        </p:tav>
                                        <p:tav tm="100000">
                                          <p:val>
                                            <p:strVal val="#ppt_h"/>
                                          </p:val>
                                        </p:tav>
                                      </p:tavLst>
                                    </p:anim>
                                    <p:animEffect transition="in" filter="fade">
                                      <p:cBhvr>
                                        <p:cTn id="37" dur="500"/>
                                        <p:tgtEl>
                                          <p:spTgt spid="44"/>
                                        </p:tgtEl>
                                      </p:cBhvr>
                                    </p:animEffect>
                                    <p:anim calcmode="lin" valueType="num">
                                      <p:cBhvr>
                                        <p:cTn id="38" dur="500" fill="hold"/>
                                        <p:tgtEl>
                                          <p:spTgt spid="44"/>
                                        </p:tgtEl>
                                        <p:attrNameLst>
                                          <p:attrName>ppt_x</p:attrName>
                                        </p:attrNameLst>
                                      </p:cBhvr>
                                      <p:tavLst>
                                        <p:tav tm="0">
                                          <p:val>
                                            <p:fltVal val="0.5"/>
                                          </p:val>
                                        </p:tav>
                                        <p:tav tm="100000">
                                          <p:val>
                                            <p:strVal val="#ppt_x"/>
                                          </p:val>
                                        </p:tav>
                                      </p:tavLst>
                                    </p:anim>
                                    <p:anim calcmode="lin" valueType="num">
                                      <p:cBhvr>
                                        <p:cTn id="39" dur="500" fill="hold"/>
                                        <p:tgtEl>
                                          <p:spTgt spid="44"/>
                                        </p:tgtEl>
                                        <p:attrNameLst>
                                          <p:attrName>ppt_y</p:attrName>
                                        </p:attrNameLst>
                                      </p:cBhvr>
                                      <p:tavLst>
                                        <p:tav tm="0">
                                          <p:val>
                                            <p:fltVal val="0.5"/>
                                          </p:val>
                                        </p:tav>
                                        <p:tav tm="100000">
                                          <p:val>
                                            <p:strVal val="#ppt_y"/>
                                          </p:val>
                                        </p:tav>
                                      </p:tavLst>
                                    </p:anim>
                                  </p:childTnLst>
                                </p:cTn>
                              </p:par>
                            </p:childTnLst>
                          </p:cTn>
                        </p:par>
                        <p:par>
                          <p:cTn id="40" fill="hold">
                            <p:stCondLst>
                              <p:cond delay="2500"/>
                            </p:stCondLst>
                            <p:childTnLst>
                              <p:par>
                                <p:cTn id="41" presetID="47" presetClass="entr" presetSubtype="0"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anim calcmode="lin" valueType="num">
                                      <p:cBhvr>
                                        <p:cTn id="44" dur="500" fill="hold"/>
                                        <p:tgtEl>
                                          <p:spTgt spid="5"/>
                                        </p:tgtEl>
                                        <p:attrNameLst>
                                          <p:attrName>ppt_x</p:attrName>
                                        </p:attrNameLst>
                                      </p:cBhvr>
                                      <p:tavLst>
                                        <p:tav tm="0">
                                          <p:val>
                                            <p:strVal val="#ppt_x"/>
                                          </p:val>
                                        </p:tav>
                                        <p:tav tm="100000">
                                          <p:val>
                                            <p:strVal val="#ppt_x"/>
                                          </p:val>
                                        </p:tav>
                                      </p:tavLst>
                                    </p:anim>
                                    <p:anim calcmode="lin" valueType="num">
                                      <p:cBhvr>
                                        <p:cTn id="45" dur="500" fill="hold"/>
                                        <p:tgtEl>
                                          <p:spTgt spid="5"/>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53" presetClass="entr" presetSubtype="528" fill="hold" grpId="0" nodeType="afterEffect">
                                  <p:stCondLst>
                                    <p:cond delay="0"/>
                                  </p:stCondLst>
                                  <p:childTnLst>
                                    <p:set>
                                      <p:cBhvr>
                                        <p:cTn id="48" dur="1" fill="hold">
                                          <p:stCondLst>
                                            <p:cond delay="0"/>
                                          </p:stCondLst>
                                        </p:cTn>
                                        <p:tgtEl>
                                          <p:spTgt spid="45"/>
                                        </p:tgtEl>
                                        <p:attrNameLst>
                                          <p:attrName>style.visibility</p:attrName>
                                        </p:attrNameLst>
                                      </p:cBhvr>
                                      <p:to>
                                        <p:strVal val="visible"/>
                                      </p:to>
                                    </p:set>
                                    <p:anim calcmode="lin" valueType="num">
                                      <p:cBhvr>
                                        <p:cTn id="49" dur="500" fill="hold"/>
                                        <p:tgtEl>
                                          <p:spTgt spid="45"/>
                                        </p:tgtEl>
                                        <p:attrNameLst>
                                          <p:attrName>ppt_w</p:attrName>
                                        </p:attrNameLst>
                                      </p:cBhvr>
                                      <p:tavLst>
                                        <p:tav tm="0">
                                          <p:val>
                                            <p:fltVal val="0"/>
                                          </p:val>
                                        </p:tav>
                                        <p:tav tm="100000">
                                          <p:val>
                                            <p:strVal val="#ppt_w"/>
                                          </p:val>
                                        </p:tav>
                                      </p:tavLst>
                                    </p:anim>
                                    <p:anim calcmode="lin" valueType="num">
                                      <p:cBhvr>
                                        <p:cTn id="50" dur="500" fill="hold"/>
                                        <p:tgtEl>
                                          <p:spTgt spid="45"/>
                                        </p:tgtEl>
                                        <p:attrNameLst>
                                          <p:attrName>ppt_h</p:attrName>
                                        </p:attrNameLst>
                                      </p:cBhvr>
                                      <p:tavLst>
                                        <p:tav tm="0">
                                          <p:val>
                                            <p:fltVal val="0"/>
                                          </p:val>
                                        </p:tav>
                                        <p:tav tm="100000">
                                          <p:val>
                                            <p:strVal val="#ppt_h"/>
                                          </p:val>
                                        </p:tav>
                                      </p:tavLst>
                                    </p:anim>
                                    <p:animEffect transition="in" filter="fade">
                                      <p:cBhvr>
                                        <p:cTn id="51" dur="500"/>
                                        <p:tgtEl>
                                          <p:spTgt spid="45"/>
                                        </p:tgtEl>
                                      </p:cBhvr>
                                    </p:animEffect>
                                    <p:anim calcmode="lin" valueType="num">
                                      <p:cBhvr>
                                        <p:cTn id="52" dur="500" fill="hold"/>
                                        <p:tgtEl>
                                          <p:spTgt spid="45"/>
                                        </p:tgtEl>
                                        <p:attrNameLst>
                                          <p:attrName>ppt_x</p:attrName>
                                        </p:attrNameLst>
                                      </p:cBhvr>
                                      <p:tavLst>
                                        <p:tav tm="0">
                                          <p:val>
                                            <p:fltVal val="0.5"/>
                                          </p:val>
                                        </p:tav>
                                        <p:tav tm="100000">
                                          <p:val>
                                            <p:strVal val="#ppt_x"/>
                                          </p:val>
                                        </p:tav>
                                      </p:tavLst>
                                    </p:anim>
                                    <p:anim calcmode="lin" valueType="num">
                                      <p:cBhvr>
                                        <p:cTn id="53" dur="500" fill="hold"/>
                                        <p:tgtEl>
                                          <p:spTgt spid="45"/>
                                        </p:tgtEl>
                                        <p:attrNameLst>
                                          <p:attrName>ppt_y</p:attrName>
                                        </p:attrNameLst>
                                      </p:cBhvr>
                                      <p:tavLst>
                                        <p:tav tm="0">
                                          <p:val>
                                            <p:fltVal val="0.5"/>
                                          </p:val>
                                        </p:tav>
                                        <p:tav tm="100000">
                                          <p:val>
                                            <p:strVal val="#ppt_y"/>
                                          </p:val>
                                        </p:tav>
                                      </p:tavLst>
                                    </p:anim>
                                  </p:childTnLst>
                                </p:cTn>
                              </p:par>
                            </p:childTnLst>
                          </p:cTn>
                        </p:par>
                        <p:par>
                          <p:cTn id="54" fill="hold">
                            <p:stCondLst>
                              <p:cond delay="3500"/>
                            </p:stCondLst>
                            <p:childTnLst>
                              <p:par>
                                <p:cTn id="55" presetID="47" presetClass="entr" presetSubtype="0" fill="hold" nodeType="after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fade">
                                      <p:cBhvr>
                                        <p:cTn id="57" dur="500"/>
                                        <p:tgtEl>
                                          <p:spTgt spid="6"/>
                                        </p:tgtEl>
                                      </p:cBhvr>
                                    </p:animEffect>
                                    <p:anim calcmode="lin" valueType="num">
                                      <p:cBhvr>
                                        <p:cTn id="58" dur="500" fill="hold"/>
                                        <p:tgtEl>
                                          <p:spTgt spid="6"/>
                                        </p:tgtEl>
                                        <p:attrNameLst>
                                          <p:attrName>ppt_x</p:attrName>
                                        </p:attrNameLst>
                                      </p:cBhvr>
                                      <p:tavLst>
                                        <p:tav tm="0">
                                          <p:val>
                                            <p:strVal val="#ppt_x"/>
                                          </p:val>
                                        </p:tav>
                                        <p:tav tm="100000">
                                          <p:val>
                                            <p:strVal val="#ppt_x"/>
                                          </p:val>
                                        </p:tav>
                                      </p:tavLst>
                                    </p:anim>
                                    <p:anim calcmode="lin" valueType="num">
                                      <p:cBhvr>
                                        <p:cTn id="59"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3" grpId="0" animBg="1"/>
      <p:bldP spid="44" grpId="0" animBg="1"/>
      <p:bldP spid="4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4294967295"/>
          </p:nvPr>
        </p:nvPicPr>
        <p:blipFill>
          <a:blip r:embed="rId1"/>
          <a:srcRect/>
          <a:stretch>
            <a:fillRect/>
          </a:stretch>
        </p:blipFill>
        <p:spPr>
          <a:xfrm>
            <a:off x="1119011" y="1660181"/>
            <a:ext cx="1636713" cy="1636712"/>
          </a:xfrm>
          <a:prstGeom prst="ellipse">
            <a:avLst/>
          </a:prstGeom>
        </p:spPr>
      </p:pic>
      <p:pic>
        <p:nvPicPr>
          <p:cNvPr id="7" name="图片占位符 6"/>
          <p:cNvPicPr>
            <a:picLocks noGrp="1" noChangeAspect="1"/>
          </p:cNvPicPr>
          <p:nvPr>
            <p:ph type="pic" sz="quarter" idx="4294967295"/>
          </p:nvPr>
        </p:nvPicPr>
        <p:blipFill>
          <a:blip r:embed="rId2"/>
          <a:srcRect/>
          <a:stretch>
            <a:fillRect/>
          </a:stretch>
        </p:blipFill>
        <p:spPr>
          <a:xfrm>
            <a:off x="6859589" y="1678469"/>
            <a:ext cx="1636712" cy="1636712"/>
          </a:xfrm>
          <a:prstGeom prst="ellipse">
            <a:avLst/>
          </a:prstGeom>
        </p:spPr>
      </p:pic>
      <p:sp>
        <p:nvSpPr>
          <p:cNvPr id="6" name="Rectangle 5"/>
          <p:cNvSpPr/>
          <p:nvPr/>
        </p:nvSpPr>
        <p:spPr>
          <a:xfrm>
            <a:off x="3238273" y="1969675"/>
            <a:ext cx="2509025" cy="1292662"/>
          </a:xfrm>
          <a:prstGeom prst="rect">
            <a:avLst/>
          </a:prstGeom>
        </p:spPr>
        <p:txBody>
          <a:bodyPr wrap="square">
            <a:spAutoFit/>
          </a:bodyPr>
          <a:lstStyle/>
          <a:p>
            <a:pPr defTabSz="1087755">
              <a:lnSpc>
                <a:spcPct val="150000"/>
              </a:lnSpc>
            </a:pPr>
            <a:r>
              <a:rPr lang="zh-CN" altLang="en-US" sz="1400" dirty="0">
                <a:solidFill>
                  <a:schemeClr val="bg1"/>
                </a:solidFill>
                <a:latin typeface="+mn-ea"/>
                <a:cs typeface="Open Sans" panose="020B0606030504020204" pitchFamily="34" charset="0"/>
              </a:rPr>
              <a:t>成员名称</a:t>
            </a:r>
            <a:r>
              <a:rPr lang="en-US" altLang="zh-CN" sz="1400" dirty="0">
                <a:solidFill>
                  <a:schemeClr val="bg1"/>
                </a:solidFill>
                <a:latin typeface="+mn-ea"/>
                <a:cs typeface="Open Sans" panose="020B0606030504020204" pitchFamily="34" charset="0"/>
              </a:rPr>
              <a:t>: </a:t>
            </a:r>
            <a:r>
              <a:rPr lang="zh-CN" altLang="en-US" sz="1400" dirty="0">
                <a:solidFill>
                  <a:schemeClr val="bg1"/>
                </a:solidFill>
                <a:latin typeface="+mn-ea"/>
                <a:cs typeface="Open Sans" panose="020B0606030504020204" pitchFamily="34" charset="0"/>
              </a:rPr>
              <a:t>代用名</a:t>
            </a:r>
            <a:endParaRPr lang="en-US" altLang="zh-CN" sz="1400" dirty="0">
              <a:solidFill>
                <a:schemeClr val="bg1"/>
              </a:solidFill>
              <a:latin typeface="+mn-ea"/>
              <a:cs typeface="Open Sans" panose="020B0606030504020204" pitchFamily="34" charset="0"/>
            </a:endParaRPr>
          </a:p>
          <a:p>
            <a:pPr defTabSz="1087755">
              <a:lnSpc>
                <a:spcPct val="150000"/>
              </a:lnSpc>
            </a:pPr>
            <a:r>
              <a:rPr lang="zh-CN" altLang="en-US" sz="1200" dirty="0">
                <a:solidFill>
                  <a:schemeClr val="bg1"/>
                </a:solidFill>
                <a:latin typeface="微软雅黑 Light" panose="020B0502040204020203" pitchFamily="34" charset="-122"/>
                <a:ea typeface="微软雅黑 Light" panose="020B0502040204020203" pitchFamily="34" charset="-122"/>
              </a:rPr>
              <a:t>点击输入简要文字内容，文字内容概括精炼不用多余的文字修饰</a:t>
            </a:r>
            <a:endParaRPr lang="en-US" altLang="zh-CN" sz="1200" dirty="0">
              <a:solidFill>
                <a:schemeClr val="bg1"/>
              </a:solidFill>
              <a:latin typeface="微软雅黑 Light" panose="020B0502040204020203" pitchFamily="34" charset="-122"/>
              <a:ea typeface="微软雅黑 Light" panose="020B0502040204020203" pitchFamily="34" charset="-122"/>
            </a:endParaRPr>
          </a:p>
          <a:p>
            <a:pPr defTabSz="1087755">
              <a:lnSpc>
                <a:spcPct val="150000"/>
              </a:lnSpc>
            </a:pPr>
            <a:endParaRPr lang="en-US" altLang="zh-CN" sz="1400" dirty="0">
              <a:solidFill>
                <a:schemeClr val="bg1"/>
              </a:solidFill>
              <a:latin typeface="+mn-ea"/>
              <a:cs typeface="Open Sans" panose="020B0606030504020204" pitchFamily="34" charset="0"/>
            </a:endParaRPr>
          </a:p>
        </p:txBody>
      </p:sp>
      <p:sp>
        <p:nvSpPr>
          <p:cNvPr id="9" name="Rectangle 8"/>
          <p:cNvSpPr/>
          <p:nvPr/>
        </p:nvSpPr>
        <p:spPr>
          <a:xfrm>
            <a:off x="983261" y="3391871"/>
            <a:ext cx="4764037" cy="969496"/>
          </a:xfrm>
          <a:prstGeom prst="rect">
            <a:avLst/>
          </a:prstGeom>
        </p:spPr>
        <p:txBody>
          <a:bodyPr wrap="square">
            <a:spAutoFit/>
          </a:bodyPr>
          <a:lstStyle/>
          <a:p>
            <a:pPr defTabSz="1087755">
              <a:lnSpc>
                <a:spcPct val="150000"/>
              </a:lnSpc>
            </a:pPr>
            <a:r>
              <a:rPr lang="zh-CN" altLang="en-US" sz="1400" dirty="0">
                <a:solidFill>
                  <a:schemeClr val="bg1"/>
                </a:solidFill>
                <a:latin typeface="+mn-ea"/>
                <a:cs typeface="Open Sans" panose="020B0606030504020204" pitchFamily="34" charset="0"/>
              </a:rPr>
              <a:t>这里输入职位和头衔</a:t>
            </a:r>
            <a:endParaRPr lang="en-US" altLang="zh-CN" sz="1400" dirty="0">
              <a:solidFill>
                <a:schemeClr val="bg1"/>
              </a:solidFill>
              <a:latin typeface="+mn-ea"/>
              <a:cs typeface="Open Sans" panose="020B0606030504020204" pitchFamily="34" charset="0"/>
            </a:endParaRPr>
          </a:p>
          <a:p>
            <a:pPr defTabSz="1087755">
              <a:lnSpc>
                <a:spcPct val="150000"/>
              </a:lnSpc>
            </a:pPr>
            <a:r>
              <a:rPr lang="zh-CN" altLang="en-US" sz="1200" dirty="0">
                <a:solidFill>
                  <a:schemeClr val="bg1"/>
                </a:solidFill>
                <a:latin typeface="+mn-ea"/>
              </a:rPr>
              <a:t>主要的职业经验在这里输入，将介绍成员的主要经历用简短的文字描述，包括成员曾经的任职主要机构有哪些，从业的年份、行业经验等</a:t>
            </a:r>
            <a:endParaRPr lang="en-US" sz="800" dirty="0">
              <a:solidFill>
                <a:schemeClr val="bg1"/>
              </a:solidFill>
              <a:latin typeface="微软雅黑 Light" panose="020B0502040204020203" pitchFamily="34" charset="-122"/>
              <a:ea typeface="微软雅黑 Light" panose="020B0502040204020203" pitchFamily="34" charset="-122"/>
            </a:endParaRPr>
          </a:p>
        </p:txBody>
      </p:sp>
      <p:grpSp>
        <p:nvGrpSpPr>
          <p:cNvPr id="4" name="组合 3"/>
          <p:cNvGrpSpPr/>
          <p:nvPr/>
        </p:nvGrpSpPr>
        <p:grpSpPr>
          <a:xfrm>
            <a:off x="983261" y="4704980"/>
            <a:ext cx="4774851" cy="1327582"/>
            <a:chOff x="983261" y="4704980"/>
            <a:chExt cx="4774851" cy="1327582"/>
          </a:xfrm>
        </p:grpSpPr>
        <p:sp>
          <p:nvSpPr>
            <p:cNvPr id="2" name="Rectangle 1"/>
            <p:cNvSpPr/>
            <p:nvPr/>
          </p:nvSpPr>
          <p:spPr>
            <a:xfrm>
              <a:off x="1066799" y="4976040"/>
              <a:ext cx="4515293" cy="457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bg1"/>
                </a:solidFill>
              </a:endParaRPr>
            </a:p>
          </p:txBody>
        </p:sp>
        <p:sp>
          <p:nvSpPr>
            <p:cNvPr id="14" name="Rectangle 13"/>
            <p:cNvSpPr/>
            <p:nvPr/>
          </p:nvSpPr>
          <p:spPr>
            <a:xfrm>
              <a:off x="1066799" y="4976040"/>
              <a:ext cx="3200400" cy="4572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bg1"/>
                </a:solidFill>
              </a:endParaRPr>
            </a:p>
          </p:txBody>
        </p:sp>
        <p:sp>
          <p:nvSpPr>
            <p:cNvPr id="3" name="TextBox 2"/>
            <p:cNvSpPr txBox="1"/>
            <p:nvPr/>
          </p:nvSpPr>
          <p:spPr>
            <a:xfrm>
              <a:off x="983261" y="4704980"/>
              <a:ext cx="954107" cy="276999"/>
            </a:xfrm>
            <a:prstGeom prst="rect">
              <a:avLst/>
            </a:prstGeom>
            <a:noFill/>
          </p:spPr>
          <p:txBody>
            <a:bodyPr wrap="none" rtlCol="0">
              <a:spAutoFit/>
            </a:bodyPr>
            <a:lstStyle/>
            <a:p>
              <a:r>
                <a:rPr lang="zh-CN" altLang="en-US" sz="1200" dirty="0">
                  <a:solidFill>
                    <a:schemeClr val="bg1"/>
                  </a:solidFill>
                  <a:latin typeface="+mn-ea"/>
                </a:rPr>
                <a:t>职业优势一</a:t>
              </a:r>
              <a:endParaRPr lang="en-US" sz="1200" dirty="0">
                <a:solidFill>
                  <a:schemeClr val="bg1"/>
                </a:solidFill>
                <a:latin typeface="+mn-ea"/>
              </a:endParaRPr>
            </a:p>
          </p:txBody>
        </p:sp>
        <p:sp>
          <p:nvSpPr>
            <p:cNvPr id="15" name="TextBox 14"/>
            <p:cNvSpPr txBox="1"/>
            <p:nvPr/>
          </p:nvSpPr>
          <p:spPr>
            <a:xfrm>
              <a:off x="5291318" y="4723268"/>
              <a:ext cx="466794" cy="261610"/>
            </a:xfrm>
            <a:prstGeom prst="rect">
              <a:avLst/>
            </a:prstGeom>
            <a:noFill/>
          </p:spPr>
          <p:txBody>
            <a:bodyPr wrap="none" rtlCol="0">
              <a:spAutoFit/>
            </a:bodyPr>
            <a:lstStyle/>
            <a:p>
              <a:r>
                <a:rPr lang="en-US" sz="1100" dirty="0">
                  <a:solidFill>
                    <a:schemeClr val="bg1"/>
                  </a:solidFill>
                  <a:ea typeface="微软雅黑 Light" panose="020B0502040204020203" pitchFamily="34" charset="-122"/>
                </a:rPr>
                <a:t>70%</a:t>
              </a:r>
              <a:endParaRPr lang="en-US" sz="1100" dirty="0">
                <a:solidFill>
                  <a:schemeClr val="bg1"/>
                </a:solidFill>
                <a:ea typeface="微软雅黑 Light" panose="020B0502040204020203" pitchFamily="34" charset="-122"/>
              </a:endParaRPr>
            </a:p>
          </p:txBody>
        </p:sp>
        <p:sp>
          <p:nvSpPr>
            <p:cNvPr id="16" name="Rectangle 15"/>
            <p:cNvSpPr/>
            <p:nvPr/>
          </p:nvSpPr>
          <p:spPr>
            <a:xfrm>
              <a:off x="1066799" y="5481441"/>
              <a:ext cx="4515293" cy="457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bg1"/>
                </a:solidFill>
              </a:endParaRPr>
            </a:p>
          </p:txBody>
        </p:sp>
        <p:sp>
          <p:nvSpPr>
            <p:cNvPr id="17" name="Rectangle 16"/>
            <p:cNvSpPr/>
            <p:nvPr/>
          </p:nvSpPr>
          <p:spPr>
            <a:xfrm>
              <a:off x="1066799" y="5481441"/>
              <a:ext cx="4206240" cy="4572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bg1"/>
                </a:solidFill>
              </a:endParaRPr>
            </a:p>
          </p:txBody>
        </p:sp>
        <p:sp>
          <p:nvSpPr>
            <p:cNvPr id="18" name="TextBox 17"/>
            <p:cNvSpPr txBox="1"/>
            <p:nvPr/>
          </p:nvSpPr>
          <p:spPr>
            <a:xfrm>
              <a:off x="983261" y="5210381"/>
              <a:ext cx="954107" cy="276999"/>
            </a:xfrm>
            <a:prstGeom prst="rect">
              <a:avLst/>
            </a:prstGeom>
            <a:noFill/>
          </p:spPr>
          <p:txBody>
            <a:bodyPr wrap="none" rtlCol="0">
              <a:spAutoFit/>
            </a:bodyPr>
            <a:lstStyle/>
            <a:p>
              <a:r>
                <a:rPr lang="zh-CN" altLang="en-US" sz="1200" dirty="0">
                  <a:solidFill>
                    <a:schemeClr val="bg1"/>
                  </a:solidFill>
                  <a:latin typeface="+mn-ea"/>
                </a:rPr>
                <a:t>职业优势二</a:t>
              </a:r>
              <a:endParaRPr lang="en-US" altLang="zh-CN" sz="1200" dirty="0">
                <a:solidFill>
                  <a:schemeClr val="bg1"/>
                </a:solidFill>
                <a:latin typeface="+mn-ea"/>
              </a:endParaRPr>
            </a:p>
          </p:txBody>
        </p:sp>
        <p:sp>
          <p:nvSpPr>
            <p:cNvPr id="19" name="TextBox 18"/>
            <p:cNvSpPr txBox="1"/>
            <p:nvPr/>
          </p:nvSpPr>
          <p:spPr>
            <a:xfrm>
              <a:off x="5291318" y="5228669"/>
              <a:ext cx="466794" cy="261610"/>
            </a:xfrm>
            <a:prstGeom prst="rect">
              <a:avLst/>
            </a:prstGeom>
            <a:noFill/>
          </p:spPr>
          <p:txBody>
            <a:bodyPr wrap="none" rtlCol="0">
              <a:spAutoFit/>
            </a:bodyPr>
            <a:lstStyle/>
            <a:p>
              <a:r>
                <a:rPr lang="en-US" sz="1100" dirty="0">
                  <a:solidFill>
                    <a:schemeClr val="bg1"/>
                  </a:solidFill>
                  <a:ea typeface="微软雅黑 Light" panose="020B0502040204020203" pitchFamily="34" charset="-122"/>
                </a:rPr>
                <a:t>90%</a:t>
              </a:r>
              <a:endParaRPr lang="en-US" sz="1100" dirty="0">
                <a:solidFill>
                  <a:schemeClr val="bg1"/>
                </a:solidFill>
                <a:ea typeface="微软雅黑 Light" panose="020B0502040204020203" pitchFamily="34" charset="-122"/>
              </a:endParaRPr>
            </a:p>
          </p:txBody>
        </p:sp>
        <p:sp>
          <p:nvSpPr>
            <p:cNvPr id="20" name="Rectangle 19"/>
            <p:cNvSpPr/>
            <p:nvPr/>
          </p:nvSpPr>
          <p:spPr>
            <a:xfrm>
              <a:off x="1066799" y="5986842"/>
              <a:ext cx="4515293" cy="457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bg1"/>
                </a:solidFill>
              </a:endParaRPr>
            </a:p>
          </p:txBody>
        </p:sp>
        <p:sp>
          <p:nvSpPr>
            <p:cNvPr id="21" name="Rectangle 20"/>
            <p:cNvSpPr/>
            <p:nvPr/>
          </p:nvSpPr>
          <p:spPr>
            <a:xfrm>
              <a:off x="1066799" y="5986842"/>
              <a:ext cx="2194560" cy="4572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bg1"/>
                </a:solidFill>
              </a:endParaRPr>
            </a:p>
          </p:txBody>
        </p:sp>
        <p:sp>
          <p:nvSpPr>
            <p:cNvPr id="22" name="TextBox 21"/>
            <p:cNvSpPr txBox="1"/>
            <p:nvPr/>
          </p:nvSpPr>
          <p:spPr>
            <a:xfrm>
              <a:off x="983261" y="5715782"/>
              <a:ext cx="954107" cy="276999"/>
            </a:xfrm>
            <a:prstGeom prst="rect">
              <a:avLst/>
            </a:prstGeom>
            <a:noFill/>
          </p:spPr>
          <p:txBody>
            <a:bodyPr wrap="none" rtlCol="0">
              <a:spAutoFit/>
            </a:bodyPr>
            <a:lstStyle/>
            <a:p>
              <a:r>
                <a:rPr lang="zh-CN" altLang="en-US" sz="1200" dirty="0">
                  <a:solidFill>
                    <a:schemeClr val="bg1"/>
                  </a:solidFill>
                  <a:latin typeface="+mn-ea"/>
                </a:rPr>
                <a:t>职业优势三</a:t>
              </a:r>
              <a:endParaRPr lang="en-US" altLang="zh-CN" sz="1200" dirty="0">
                <a:solidFill>
                  <a:schemeClr val="bg1"/>
                </a:solidFill>
                <a:latin typeface="+mn-ea"/>
              </a:endParaRPr>
            </a:p>
          </p:txBody>
        </p:sp>
        <p:sp>
          <p:nvSpPr>
            <p:cNvPr id="23" name="TextBox 22"/>
            <p:cNvSpPr txBox="1"/>
            <p:nvPr/>
          </p:nvSpPr>
          <p:spPr>
            <a:xfrm>
              <a:off x="5291318" y="5734070"/>
              <a:ext cx="466794" cy="261610"/>
            </a:xfrm>
            <a:prstGeom prst="rect">
              <a:avLst/>
            </a:prstGeom>
            <a:noFill/>
          </p:spPr>
          <p:txBody>
            <a:bodyPr wrap="none" rtlCol="0">
              <a:spAutoFit/>
            </a:bodyPr>
            <a:lstStyle/>
            <a:p>
              <a:r>
                <a:rPr lang="en-US" sz="1100" dirty="0">
                  <a:solidFill>
                    <a:schemeClr val="bg1"/>
                  </a:solidFill>
                  <a:ea typeface="微软雅黑 Light" panose="020B0502040204020203" pitchFamily="34" charset="-122"/>
                </a:rPr>
                <a:t>48%</a:t>
              </a:r>
              <a:endParaRPr lang="en-US" sz="1100" dirty="0">
                <a:solidFill>
                  <a:schemeClr val="bg1"/>
                </a:solidFill>
                <a:ea typeface="微软雅黑 Light" panose="020B0502040204020203" pitchFamily="34" charset="-122"/>
              </a:endParaRPr>
            </a:p>
          </p:txBody>
        </p:sp>
      </p:grpSp>
      <p:sp>
        <p:nvSpPr>
          <p:cNvPr id="37" name="Rectangle 5"/>
          <p:cNvSpPr/>
          <p:nvPr/>
        </p:nvSpPr>
        <p:spPr>
          <a:xfrm>
            <a:off x="8838589" y="1969675"/>
            <a:ext cx="2509025" cy="1292662"/>
          </a:xfrm>
          <a:prstGeom prst="rect">
            <a:avLst/>
          </a:prstGeom>
        </p:spPr>
        <p:txBody>
          <a:bodyPr wrap="square">
            <a:spAutoFit/>
          </a:bodyPr>
          <a:lstStyle/>
          <a:p>
            <a:pPr defTabSz="1087755">
              <a:lnSpc>
                <a:spcPct val="150000"/>
              </a:lnSpc>
            </a:pPr>
            <a:r>
              <a:rPr lang="zh-CN" altLang="en-US" sz="1400" dirty="0">
                <a:solidFill>
                  <a:schemeClr val="bg1"/>
                </a:solidFill>
                <a:latin typeface="+mn-ea"/>
                <a:cs typeface="Open Sans" panose="020B0606030504020204" pitchFamily="34" charset="0"/>
              </a:rPr>
              <a:t>成员名称</a:t>
            </a:r>
            <a:r>
              <a:rPr lang="en-US" altLang="zh-CN" sz="1400" dirty="0">
                <a:solidFill>
                  <a:schemeClr val="bg1"/>
                </a:solidFill>
                <a:latin typeface="+mn-ea"/>
                <a:cs typeface="Open Sans" panose="020B0606030504020204" pitchFamily="34" charset="0"/>
              </a:rPr>
              <a:t>: </a:t>
            </a:r>
            <a:r>
              <a:rPr lang="zh-CN" altLang="en-US" sz="1400" dirty="0">
                <a:solidFill>
                  <a:schemeClr val="bg1"/>
                </a:solidFill>
                <a:latin typeface="+mn-ea"/>
                <a:cs typeface="Open Sans" panose="020B0606030504020204" pitchFamily="34" charset="0"/>
              </a:rPr>
              <a:t>代用名</a:t>
            </a:r>
            <a:endParaRPr lang="en-US" altLang="zh-CN" sz="1400" dirty="0">
              <a:solidFill>
                <a:schemeClr val="bg1"/>
              </a:solidFill>
              <a:latin typeface="+mn-ea"/>
              <a:cs typeface="Open Sans" panose="020B0606030504020204" pitchFamily="34" charset="0"/>
            </a:endParaRPr>
          </a:p>
          <a:p>
            <a:pPr defTabSz="1087755">
              <a:lnSpc>
                <a:spcPct val="150000"/>
              </a:lnSpc>
            </a:pPr>
            <a:r>
              <a:rPr lang="zh-CN" altLang="en-US" sz="1200" dirty="0">
                <a:solidFill>
                  <a:schemeClr val="bg1"/>
                </a:solidFill>
                <a:latin typeface="微软雅黑 Light" panose="020B0502040204020203" pitchFamily="34" charset="-122"/>
                <a:ea typeface="微软雅黑 Light" panose="020B0502040204020203" pitchFamily="34" charset="-122"/>
              </a:rPr>
              <a:t>点击输入简要文字内容，文字内容概括精炼不用多余的文字修饰</a:t>
            </a:r>
            <a:endParaRPr lang="en-US" altLang="zh-CN" sz="1200" dirty="0">
              <a:solidFill>
                <a:schemeClr val="bg1"/>
              </a:solidFill>
              <a:latin typeface="微软雅黑 Light" panose="020B0502040204020203" pitchFamily="34" charset="-122"/>
              <a:ea typeface="微软雅黑 Light" panose="020B0502040204020203" pitchFamily="34" charset="-122"/>
            </a:endParaRPr>
          </a:p>
          <a:p>
            <a:pPr defTabSz="1087755">
              <a:lnSpc>
                <a:spcPct val="150000"/>
              </a:lnSpc>
            </a:pPr>
            <a:endParaRPr lang="en-US" altLang="zh-CN" sz="1400" dirty="0">
              <a:solidFill>
                <a:schemeClr val="bg1"/>
              </a:solidFill>
              <a:latin typeface="+mn-ea"/>
              <a:cs typeface="Open Sans" panose="020B0606030504020204" pitchFamily="34" charset="0"/>
            </a:endParaRPr>
          </a:p>
        </p:txBody>
      </p:sp>
      <p:sp>
        <p:nvSpPr>
          <p:cNvPr id="38" name="Rectangle 8"/>
          <p:cNvSpPr/>
          <p:nvPr/>
        </p:nvSpPr>
        <p:spPr>
          <a:xfrm>
            <a:off x="6583577" y="3391871"/>
            <a:ext cx="4764037" cy="969496"/>
          </a:xfrm>
          <a:prstGeom prst="rect">
            <a:avLst/>
          </a:prstGeom>
        </p:spPr>
        <p:txBody>
          <a:bodyPr wrap="square">
            <a:spAutoFit/>
          </a:bodyPr>
          <a:lstStyle/>
          <a:p>
            <a:pPr defTabSz="1087755">
              <a:lnSpc>
                <a:spcPct val="150000"/>
              </a:lnSpc>
            </a:pPr>
            <a:r>
              <a:rPr lang="zh-CN" altLang="en-US" sz="1400" dirty="0">
                <a:solidFill>
                  <a:schemeClr val="bg1"/>
                </a:solidFill>
                <a:latin typeface="+mn-ea"/>
                <a:cs typeface="Open Sans" panose="020B0606030504020204" pitchFamily="34" charset="0"/>
              </a:rPr>
              <a:t>这里输入职位和头衔</a:t>
            </a:r>
            <a:endParaRPr lang="en-US" altLang="zh-CN" sz="1400" dirty="0">
              <a:solidFill>
                <a:schemeClr val="bg1"/>
              </a:solidFill>
              <a:latin typeface="+mn-ea"/>
              <a:cs typeface="Open Sans" panose="020B0606030504020204" pitchFamily="34" charset="0"/>
            </a:endParaRPr>
          </a:p>
          <a:p>
            <a:pPr defTabSz="1087755">
              <a:lnSpc>
                <a:spcPct val="150000"/>
              </a:lnSpc>
            </a:pPr>
            <a:r>
              <a:rPr lang="zh-CN" altLang="en-US" sz="1200" dirty="0">
                <a:solidFill>
                  <a:schemeClr val="bg1"/>
                </a:solidFill>
                <a:latin typeface="+mn-ea"/>
              </a:rPr>
              <a:t>主要的职业经验在这里输入，将介绍成员的主要经历用简短的文字描述，包括成员曾经的任职主要机构有哪些，从业的年份、行业经验等</a:t>
            </a:r>
            <a:endParaRPr lang="en-US" sz="800" dirty="0">
              <a:solidFill>
                <a:schemeClr val="bg1"/>
              </a:solidFill>
              <a:latin typeface="微软雅黑 Light" panose="020B0502040204020203" pitchFamily="34" charset="-122"/>
              <a:ea typeface="微软雅黑 Light" panose="020B0502040204020203" pitchFamily="34" charset="-122"/>
            </a:endParaRPr>
          </a:p>
        </p:txBody>
      </p:sp>
      <p:grpSp>
        <p:nvGrpSpPr>
          <p:cNvPr id="8" name="组合 7"/>
          <p:cNvGrpSpPr/>
          <p:nvPr/>
        </p:nvGrpSpPr>
        <p:grpSpPr>
          <a:xfrm>
            <a:off x="6504740" y="4723268"/>
            <a:ext cx="4771673" cy="1309294"/>
            <a:chOff x="6504740" y="4723268"/>
            <a:chExt cx="4771673" cy="1309294"/>
          </a:xfrm>
        </p:grpSpPr>
        <p:sp>
          <p:nvSpPr>
            <p:cNvPr id="24" name="Rectangle 23"/>
            <p:cNvSpPr/>
            <p:nvPr/>
          </p:nvSpPr>
          <p:spPr>
            <a:xfrm>
              <a:off x="6585100" y="4976040"/>
              <a:ext cx="4515293" cy="457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bg1"/>
                </a:solidFill>
              </a:endParaRPr>
            </a:p>
          </p:txBody>
        </p:sp>
        <p:sp>
          <p:nvSpPr>
            <p:cNvPr id="25" name="Rectangle 24"/>
            <p:cNvSpPr/>
            <p:nvPr/>
          </p:nvSpPr>
          <p:spPr>
            <a:xfrm>
              <a:off x="6585100" y="4976040"/>
              <a:ext cx="1005840" cy="4572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bg1"/>
                </a:solidFill>
              </a:endParaRPr>
            </a:p>
          </p:txBody>
        </p:sp>
        <p:sp>
          <p:nvSpPr>
            <p:cNvPr id="27" name="TextBox 26"/>
            <p:cNvSpPr txBox="1"/>
            <p:nvPr/>
          </p:nvSpPr>
          <p:spPr>
            <a:xfrm>
              <a:off x="10809619" y="4723268"/>
              <a:ext cx="466794" cy="261610"/>
            </a:xfrm>
            <a:prstGeom prst="rect">
              <a:avLst/>
            </a:prstGeom>
            <a:noFill/>
          </p:spPr>
          <p:txBody>
            <a:bodyPr wrap="none" rtlCol="0">
              <a:spAutoFit/>
            </a:bodyPr>
            <a:lstStyle/>
            <a:p>
              <a:r>
                <a:rPr lang="en-US" sz="1100" dirty="0">
                  <a:solidFill>
                    <a:schemeClr val="bg1"/>
                  </a:solidFill>
                  <a:ea typeface="微软雅黑 Light" panose="020B0502040204020203" pitchFamily="34" charset="-122"/>
                </a:rPr>
                <a:t>30%</a:t>
              </a:r>
              <a:endParaRPr lang="en-US" sz="1100" dirty="0">
                <a:solidFill>
                  <a:schemeClr val="bg1"/>
                </a:solidFill>
                <a:ea typeface="微软雅黑 Light" panose="020B0502040204020203" pitchFamily="34" charset="-122"/>
              </a:endParaRPr>
            </a:p>
          </p:txBody>
        </p:sp>
        <p:sp>
          <p:nvSpPr>
            <p:cNvPr id="28" name="Rectangle 27"/>
            <p:cNvSpPr/>
            <p:nvPr/>
          </p:nvSpPr>
          <p:spPr>
            <a:xfrm>
              <a:off x="6585100" y="5481441"/>
              <a:ext cx="4515293" cy="457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bg1"/>
                </a:solidFill>
              </a:endParaRPr>
            </a:p>
          </p:txBody>
        </p:sp>
        <p:sp>
          <p:nvSpPr>
            <p:cNvPr id="29" name="Rectangle 28"/>
            <p:cNvSpPr/>
            <p:nvPr/>
          </p:nvSpPr>
          <p:spPr>
            <a:xfrm>
              <a:off x="6585100" y="5481441"/>
              <a:ext cx="4206240" cy="4572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bg1"/>
                </a:solidFill>
              </a:endParaRPr>
            </a:p>
          </p:txBody>
        </p:sp>
        <p:sp>
          <p:nvSpPr>
            <p:cNvPr id="31" name="TextBox 30"/>
            <p:cNvSpPr txBox="1"/>
            <p:nvPr/>
          </p:nvSpPr>
          <p:spPr>
            <a:xfrm>
              <a:off x="10809619" y="5228669"/>
              <a:ext cx="466794" cy="261610"/>
            </a:xfrm>
            <a:prstGeom prst="rect">
              <a:avLst/>
            </a:prstGeom>
            <a:noFill/>
          </p:spPr>
          <p:txBody>
            <a:bodyPr wrap="none" rtlCol="0">
              <a:spAutoFit/>
            </a:bodyPr>
            <a:lstStyle/>
            <a:p>
              <a:r>
                <a:rPr lang="en-US" sz="1100" dirty="0">
                  <a:solidFill>
                    <a:schemeClr val="bg1"/>
                  </a:solidFill>
                  <a:ea typeface="微软雅黑 Light" panose="020B0502040204020203" pitchFamily="34" charset="-122"/>
                </a:rPr>
                <a:t>90%</a:t>
              </a:r>
              <a:endParaRPr lang="en-US" sz="1100" dirty="0">
                <a:solidFill>
                  <a:schemeClr val="bg1"/>
                </a:solidFill>
                <a:ea typeface="微软雅黑 Light" panose="020B0502040204020203" pitchFamily="34" charset="-122"/>
              </a:endParaRPr>
            </a:p>
          </p:txBody>
        </p:sp>
        <p:sp>
          <p:nvSpPr>
            <p:cNvPr id="32" name="Rectangle 31"/>
            <p:cNvSpPr/>
            <p:nvPr/>
          </p:nvSpPr>
          <p:spPr>
            <a:xfrm>
              <a:off x="6585100" y="5986842"/>
              <a:ext cx="4515293" cy="457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bg1"/>
                </a:solidFill>
              </a:endParaRPr>
            </a:p>
          </p:txBody>
        </p:sp>
        <p:sp>
          <p:nvSpPr>
            <p:cNvPr id="33" name="Rectangle 32"/>
            <p:cNvSpPr/>
            <p:nvPr/>
          </p:nvSpPr>
          <p:spPr>
            <a:xfrm>
              <a:off x="6585100" y="5986842"/>
              <a:ext cx="3657600" cy="4572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bg1"/>
                </a:solidFill>
              </a:endParaRPr>
            </a:p>
          </p:txBody>
        </p:sp>
        <p:sp>
          <p:nvSpPr>
            <p:cNvPr id="35" name="TextBox 34"/>
            <p:cNvSpPr txBox="1"/>
            <p:nvPr/>
          </p:nvSpPr>
          <p:spPr>
            <a:xfrm>
              <a:off x="10809619" y="5734070"/>
              <a:ext cx="466794" cy="261610"/>
            </a:xfrm>
            <a:prstGeom prst="rect">
              <a:avLst/>
            </a:prstGeom>
            <a:noFill/>
          </p:spPr>
          <p:txBody>
            <a:bodyPr wrap="none" rtlCol="0">
              <a:spAutoFit/>
            </a:bodyPr>
            <a:lstStyle/>
            <a:p>
              <a:r>
                <a:rPr lang="en-US" sz="1100" dirty="0">
                  <a:solidFill>
                    <a:schemeClr val="bg1"/>
                  </a:solidFill>
                  <a:ea typeface="微软雅黑 Light" panose="020B0502040204020203" pitchFamily="34" charset="-122"/>
                </a:rPr>
                <a:t>80%</a:t>
              </a:r>
              <a:endParaRPr lang="en-US" sz="1100" dirty="0">
                <a:solidFill>
                  <a:schemeClr val="bg1"/>
                </a:solidFill>
                <a:ea typeface="微软雅黑 Light" panose="020B0502040204020203" pitchFamily="34" charset="-122"/>
              </a:endParaRPr>
            </a:p>
          </p:txBody>
        </p:sp>
        <p:sp>
          <p:nvSpPr>
            <p:cNvPr id="39" name="TextBox 2"/>
            <p:cNvSpPr txBox="1"/>
            <p:nvPr/>
          </p:nvSpPr>
          <p:spPr>
            <a:xfrm>
              <a:off x="6504740" y="4723268"/>
              <a:ext cx="954107" cy="276999"/>
            </a:xfrm>
            <a:prstGeom prst="rect">
              <a:avLst/>
            </a:prstGeom>
            <a:noFill/>
          </p:spPr>
          <p:txBody>
            <a:bodyPr wrap="none" rtlCol="0">
              <a:spAutoFit/>
            </a:bodyPr>
            <a:lstStyle/>
            <a:p>
              <a:r>
                <a:rPr lang="zh-CN" altLang="en-US" sz="1200" dirty="0">
                  <a:solidFill>
                    <a:schemeClr val="bg1"/>
                  </a:solidFill>
                  <a:latin typeface="+mn-ea"/>
                </a:rPr>
                <a:t>职业优势一</a:t>
              </a:r>
              <a:endParaRPr lang="en-US" sz="1200" dirty="0">
                <a:solidFill>
                  <a:schemeClr val="bg1"/>
                </a:solidFill>
                <a:latin typeface="+mn-ea"/>
              </a:endParaRPr>
            </a:p>
          </p:txBody>
        </p:sp>
        <p:sp>
          <p:nvSpPr>
            <p:cNvPr id="40" name="TextBox 17"/>
            <p:cNvSpPr txBox="1"/>
            <p:nvPr/>
          </p:nvSpPr>
          <p:spPr>
            <a:xfrm>
              <a:off x="6504740" y="5228669"/>
              <a:ext cx="954107" cy="276999"/>
            </a:xfrm>
            <a:prstGeom prst="rect">
              <a:avLst/>
            </a:prstGeom>
            <a:noFill/>
          </p:spPr>
          <p:txBody>
            <a:bodyPr wrap="none" rtlCol="0">
              <a:spAutoFit/>
            </a:bodyPr>
            <a:lstStyle/>
            <a:p>
              <a:r>
                <a:rPr lang="zh-CN" altLang="en-US" sz="1200" dirty="0">
                  <a:solidFill>
                    <a:schemeClr val="bg1"/>
                  </a:solidFill>
                  <a:latin typeface="+mn-ea"/>
                </a:rPr>
                <a:t>职业优势二</a:t>
              </a:r>
              <a:endParaRPr lang="en-US" altLang="zh-CN" sz="1200" dirty="0">
                <a:solidFill>
                  <a:schemeClr val="bg1"/>
                </a:solidFill>
                <a:latin typeface="+mn-ea"/>
              </a:endParaRPr>
            </a:p>
          </p:txBody>
        </p:sp>
        <p:sp>
          <p:nvSpPr>
            <p:cNvPr id="41" name="TextBox 21"/>
            <p:cNvSpPr txBox="1"/>
            <p:nvPr/>
          </p:nvSpPr>
          <p:spPr>
            <a:xfrm>
              <a:off x="6504740" y="5734070"/>
              <a:ext cx="954107" cy="276999"/>
            </a:xfrm>
            <a:prstGeom prst="rect">
              <a:avLst/>
            </a:prstGeom>
            <a:noFill/>
          </p:spPr>
          <p:txBody>
            <a:bodyPr wrap="none" rtlCol="0">
              <a:spAutoFit/>
            </a:bodyPr>
            <a:lstStyle/>
            <a:p>
              <a:r>
                <a:rPr lang="zh-CN" altLang="en-US" sz="1200" dirty="0">
                  <a:solidFill>
                    <a:schemeClr val="bg1"/>
                  </a:solidFill>
                  <a:latin typeface="+mn-ea"/>
                </a:rPr>
                <a:t>职业优势三</a:t>
              </a:r>
              <a:endParaRPr lang="en-US" altLang="zh-CN" sz="1200" dirty="0">
                <a:solidFill>
                  <a:schemeClr val="bg1"/>
                </a:solidFill>
                <a:latin typeface="+mn-ea"/>
              </a:endParaRPr>
            </a:p>
          </p:txBody>
        </p:sp>
      </p:grpSp>
      <p:sp>
        <p:nvSpPr>
          <p:cNvPr id="45" name="矩形 44"/>
          <p:cNvSpPr/>
          <p:nvPr/>
        </p:nvSpPr>
        <p:spPr>
          <a:xfrm>
            <a:off x="1541766" y="188367"/>
            <a:ext cx="2430374" cy="738664"/>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核心成员</a:t>
            </a:r>
            <a:endParaRPr lang="en-US" altLang="zh-CN" sz="2800" b="1" dirty="0">
              <a:solidFill>
                <a:schemeClr val="bg1"/>
              </a:solidFill>
              <a:latin typeface="微软雅黑" panose="020B0503020204020204" pitchFamily="34" charset="-122"/>
              <a:ea typeface="微软雅黑" panose="020B0503020204020204" pitchFamily="34" charset="-122"/>
            </a:endParaRPr>
          </a:p>
          <a:p>
            <a:r>
              <a:rPr lang="en-US" altLang="zh-CN" sz="1400" dirty="0">
                <a:solidFill>
                  <a:schemeClr val="bg1"/>
                </a:solidFill>
                <a:latin typeface="微软雅黑" panose="020B0503020204020204" pitchFamily="34" charset="-122"/>
                <a:ea typeface="微软雅黑" panose="020B0503020204020204" pitchFamily="34" charset="-122"/>
              </a:rPr>
              <a:t>Core Member</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anim calcmode="lin" valueType="num">
                                      <p:cBhvr>
                                        <p:cTn id="17" dur="500" fill="hold"/>
                                        <p:tgtEl>
                                          <p:spTgt spid="7"/>
                                        </p:tgtEl>
                                        <p:attrNameLst>
                                          <p:attrName>ppt_x</p:attrName>
                                        </p:attrNameLst>
                                      </p:cBhvr>
                                      <p:tavLst>
                                        <p:tav tm="0">
                                          <p:val>
                                            <p:fltVal val="0.5"/>
                                          </p:val>
                                        </p:tav>
                                        <p:tav tm="100000">
                                          <p:val>
                                            <p:strVal val="#ppt_x"/>
                                          </p:val>
                                        </p:tav>
                                      </p:tavLst>
                                    </p:anim>
                                    <p:anim calcmode="lin" valueType="num">
                                      <p:cBhvr>
                                        <p:cTn id="18" dur="500" fill="hold"/>
                                        <p:tgtEl>
                                          <p:spTgt spid="7"/>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par>
                          <p:cTn id="27" fill="hold">
                            <p:stCondLst>
                              <p:cond delay="1500"/>
                            </p:stCondLst>
                            <p:childTnLst>
                              <p:par>
                                <p:cTn id="28" presetID="10" presetClass="entr" presetSubtype="0"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500"/>
                                        <p:tgtEl>
                                          <p:spTgt spid="37"/>
                                        </p:tgtEl>
                                      </p:cBhvr>
                                    </p:animEffect>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500"/>
                                        <p:tgtEl>
                                          <p:spTgt spid="38"/>
                                        </p:tgtEl>
                                      </p:cBhvr>
                                    </p:animEffect>
                                  </p:childTnLst>
                                </p:cTn>
                              </p:par>
                            </p:childTnLst>
                          </p:cTn>
                        </p:par>
                        <p:par>
                          <p:cTn id="39" fill="hold">
                            <p:stCondLst>
                              <p:cond delay="3000"/>
                            </p:stCondLst>
                            <p:childTnLst>
                              <p:par>
                                <p:cTn id="40" presetID="10" presetClass="entr" presetSubtype="0"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37" grpId="0"/>
      <p:bldP spid="3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descr="图片包含 餐桌&#10;&#10;已生成高可信度的说明"/>
          <p:cNvPicPr>
            <a:picLocks noGrp="1" noChangeAspect="1"/>
          </p:cNvPicPr>
          <p:nvPr>
            <p:ph idx="1"/>
          </p:nvPr>
        </p:nvPicPr>
        <p:blipFill rotWithShape="1">
          <a:blip r:embed="rId1">
            <a:extLst>
              <a:ext uri="{28A0092B-C50C-407E-A947-70E740481C1C}">
                <a14:useLocalDpi xmlns:a14="http://schemas.microsoft.com/office/drawing/2010/main" val="0"/>
              </a:ext>
            </a:extLst>
          </a:blip>
          <a:srcRect l="1277" r="1277" b="2553"/>
          <a:stretch>
            <a:fillRect/>
          </a:stretch>
        </p:blipFill>
        <p:spPr>
          <a:xfrm rot="10800000">
            <a:off x="0" y="0"/>
            <a:ext cx="12192000" cy="6858000"/>
          </a:xfrm>
          <a:noFill/>
          <a:ln w="15875">
            <a:solidFill>
              <a:schemeClr val="bg1"/>
            </a:solidFill>
            <a:headEnd type="none"/>
            <a:tailEnd type="oval" w="med" len="med"/>
          </a:ln>
        </p:spPr>
      </p:pic>
      <p:sp>
        <p:nvSpPr>
          <p:cNvPr id="6" name="文本框 5"/>
          <p:cNvSpPr txBox="1"/>
          <p:nvPr/>
        </p:nvSpPr>
        <p:spPr>
          <a:xfrm>
            <a:off x="3885356" y="845403"/>
            <a:ext cx="4201791" cy="830997"/>
          </a:xfrm>
          <a:prstGeom prst="rect">
            <a:avLst/>
          </a:prstGeom>
          <a:noFill/>
        </p:spPr>
        <p:txBody>
          <a:bodyPr wrap="none" rtlCol="0">
            <a:spAutoFit/>
          </a:bodyPr>
          <a:lstStyle/>
          <a:p>
            <a:r>
              <a:rPr lang="zh-CN" altLang="en-US" sz="4800" dirty="0">
                <a:solidFill>
                  <a:schemeClr val="bg1"/>
                </a:solidFill>
                <a:latin typeface="冬青黑体简体中文 W6" panose="020B0600000000000000" pitchFamily="34" charset="-122"/>
                <a:ea typeface="冬青黑体简体中文 W6" panose="020B0600000000000000" pitchFamily="34" charset="-122"/>
              </a:rPr>
              <a:t>目录</a:t>
            </a:r>
            <a:r>
              <a:rPr lang="en-US" altLang="zh-CN" sz="4800" b="1" dirty="0">
                <a:solidFill>
                  <a:schemeClr val="bg1"/>
                </a:solidFill>
                <a:latin typeface="冬青黑体简体中文 W6" panose="020B0600000000000000" pitchFamily="34" charset="-122"/>
                <a:ea typeface="冬青黑体简体中文 W6" panose="020B0600000000000000" pitchFamily="34" charset="-122"/>
              </a:rPr>
              <a:t>C</a:t>
            </a:r>
            <a:r>
              <a:rPr lang="en-US" altLang="zh-CN" sz="4800" dirty="0">
                <a:solidFill>
                  <a:schemeClr val="bg1"/>
                </a:solidFill>
                <a:latin typeface="冬青黑体简体中文 W3" panose="020B0300000000000000" pitchFamily="34" charset="-122"/>
                <a:ea typeface="冬青黑体简体中文 W3" panose="020B0300000000000000" pitchFamily="34" charset="-122"/>
              </a:rPr>
              <a:t>ontents</a:t>
            </a:r>
            <a:endParaRPr lang="zh-CN" altLang="en-US" sz="4800" dirty="0">
              <a:solidFill>
                <a:schemeClr val="bg1"/>
              </a:solidFill>
              <a:latin typeface="冬青黑体简体中文 W3" panose="020B0300000000000000" pitchFamily="34" charset="-122"/>
              <a:ea typeface="冬青黑体简体中文 W3" panose="020B0300000000000000" pitchFamily="34" charset="-122"/>
            </a:endParaRPr>
          </a:p>
        </p:txBody>
      </p:sp>
      <p:grpSp>
        <p:nvGrpSpPr>
          <p:cNvPr id="7" name="组合 6"/>
          <p:cNvGrpSpPr/>
          <p:nvPr/>
        </p:nvGrpSpPr>
        <p:grpSpPr>
          <a:xfrm>
            <a:off x="1276350" y="3566483"/>
            <a:ext cx="1167165" cy="1469519"/>
            <a:chOff x="1123950" y="2838956"/>
            <a:chExt cx="1167165" cy="1469519"/>
          </a:xfrm>
        </p:grpSpPr>
        <p:grpSp>
          <p:nvGrpSpPr>
            <p:cNvPr id="8" name="组合 7"/>
            <p:cNvGrpSpPr/>
            <p:nvPr/>
          </p:nvGrpSpPr>
          <p:grpSpPr>
            <a:xfrm>
              <a:off x="1123950" y="2838956"/>
              <a:ext cx="1139825" cy="1469519"/>
              <a:chOff x="958850" y="3461256"/>
              <a:chExt cx="1139825" cy="1469519"/>
            </a:xfrm>
          </p:grpSpPr>
          <p:cxnSp>
            <p:nvCxnSpPr>
              <p:cNvPr id="15" name="直接连接符 14"/>
              <p:cNvCxnSpPr/>
              <p:nvPr/>
            </p:nvCxnSpPr>
            <p:spPr>
              <a:xfrm>
                <a:off x="990600" y="3575050"/>
                <a:ext cx="11049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826444" y="4256013"/>
                <a:ext cx="27223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993775" y="3568700"/>
                <a:ext cx="0" cy="132632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093268" y="3568700"/>
                <a:ext cx="0" cy="68897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011326" y="3461256"/>
                <a:ext cx="998445" cy="923330"/>
              </a:xfrm>
              <a:prstGeom prst="rect">
                <a:avLst/>
              </a:prstGeom>
              <a:ln>
                <a:noFill/>
              </a:ln>
            </p:spPr>
            <p:txBody>
              <a:bodyPr wrap="square">
                <a:spAutoFit/>
              </a:bodyPr>
              <a:lstStyle/>
              <a:p>
                <a:r>
                  <a:rPr lang="en-US" altLang="zh-CN" sz="5400" dirty="0">
                    <a:solidFill>
                      <a:schemeClr val="bg1"/>
                    </a:solidFill>
                    <a:latin typeface="汉仪细等线简" panose="02010609000101010101" pitchFamily="49" charset="-122"/>
                    <a:ea typeface="汉仪细等线简" panose="02010609000101010101" pitchFamily="49" charset="-122"/>
                  </a:rPr>
                  <a:t>02</a:t>
                </a:r>
                <a:endParaRPr lang="zh-CN" altLang="en-US" sz="5400" dirty="0">
                  <a:solidFill>
                    <a:schemeClr val="bg1"/>
                  </a:solidFill>
                  <a:latin typeface="汉仪细等线简" panose="02010609000101010101" pitchFamily="49" charset="-122"/>
                  <a:ea typeface="汉仪细等线简" panose="02010609000101010101" pitchFamily="49" charset="-122"/>
                </a:endParaRPr>
              </a:p>
            </p:txBody>
          </p:sp>
          <p:sp>
            <p:nvSpPr>
              <p:cNvPr id="20" name="椭圆 19"/>
              <p:cNvSpPr/>
              <p:nvPr/>
            </p:nvSpPr>
            <p:spPr>
              <a:xfrm>
                <a:off x="958850" y="4867275"/>
                <a:ext cx="63500" cy="63500"/>
              </a:xfrm>
              <a:prstGeom prst="ellipse">
                <a:avLst/>
              </a:prstGeom>
              <a:solidFill>
                <a:srgbClr val="004DA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1" name="椭圆 20"/>
              <p:cNvSpPr/>
              <p:nvPr/>
            </p:nvSpPr>
            <p:spPr>
              <a:xfrm>
                <a:off x="1640136" y="4365625"/>
                <a:ext cx="63500" cy="63500"/>
              </a:xfrm>
              <a:prstGeom prst="ellipse">
                <a:avLst/>
              </a:prstGeom>
              <a:solidFill>
                <a:srgbClr val="004DA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22" name="直接连接符 21"/>
              <p:cNvCxnSpPr/>
              <p:nvPr/>
            </p:nvCxnSpPr>
            <p:spPr>
              <a:xfrm flipV="1">
                <a:off x="1686744" y="4250804"/>
                <a:ext cx="144785" cy="13335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1444624" y="4276800"/>
                <a:ext cx="216223" cy="199950"/>
                <a:chOff x="1437705" y="4193654"/>
                <a:chExt cx="258068" cy="238646"/>
              </a:xfrm>
            </p:grpSpPr>
            <p:sp>
              <p:nvSpPr>
                <p:cNvPr id="24" name="椭圆 23"/>
                <p:cNvSpPr/>
                <p:nvPr/>
              </p:nvSpPr>
              <p:spPr>
                <a:xfrm>
                  <a:off x="1437705" y="4368800"/>
                  <a:ext cx="63500" cy="63500"/>
                </a:xfrm>
                <a:prstGeom prst="ellipse">
                  <a:avLst/>
                </a:prstGeom>
                <a:solidFill>
                  <a:srgbClr val="004DA1">
                    <a:alpha val="5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25" name="直接连接符 24"/>
                <p:cNvCxnSpPr/>
                <p:nvPr/>
              </p:nvCxnSpPr>
              <p:spPr>
                <a:xfrm flipV="1">
                  <a:off x="1493489" y="4193654"/>
                  <a:ext cx="202284" cy="186308"/>
                </a:xfrm>
                <a:prstGeom prst="line">
                  <a:avLst/>
                </a:prstGeom>
                <a:ln w="63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grpSp>
        <p:sp>
          <p:nvSpPr>
            <p:cNvPr id="9" name="矩形 8"/>
            <p:cNvSpPr/>
            <p:nvPr/>
          </p:nvSpPr>
          <p:spPr>
            <a:xfrm rot="5400000">
              <a:off x="1707522" y="3112107"/>
              <a:ext cx="736299" cy="430887"/>
            </a:xfrm>
            <a:prstGeom prst="rect">
              <a:avLst/>
            </a:prstGeom>
            <a:ln>
              <a:noFill/>
            </a:ln>
          </p:spPr>
          <p:txBody>
            <a:bodyPr wrap="square">
              <a:spAutoFit/>
            </a:bodyPr>
            <a:lstStyle/>
            <a:p>
              <a:r>
                <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rPr>
                <a:t>Part</a:t>
              </a:r>
              <a:endPar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endParaRPr>
            </a:p>
            <a:p>
              <a:r>
                <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rPr>
                <a:t>Two</a:t>
              </a:r>
              <a:endParaRPr lang="zh-CN" altLang="en-US"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endParaRPr>
            </a:p>
          </p:txBody>
        </p:sp>
        <p:grpSp>
          <p:nvGrpSpPr>
            <p:cNvPr id="10" name="组合 9"/>
            <p:cNvGrpSpPr/>
            <p:nvPr/>
          </p:nvGrpSpPr>
          <p:grpSpPr>
            <a:xfrm>
              <a:off x="1990725" y="3509964"/>
              <a:ext cx="216695" cy="78586"/>
              <a:chOff x="1976437" y="3400424"/>
              <a:chExt cx="181297" cy="97631"/>
            </a:xfrm>
            <a:solidFill>
              <a:srgbClr val="004DA1">
                <a:alpha val="50000"/>
              </a:srgbClr>
            </a:solidFill>
          </p:grpSpPr>
          <p:sp>
            <p:nvSpPr>
              <p:cNvPr id="11" name="燕尾形 109"/>
              <p:cNvSpPr/>
              <p:nvPr/>
            </p:nvSpPr>
            <p:spPr>
              <a:xfrm>
                <a:off x="2081212"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燕尾形 110"/>
              <p:cNvSpPr/>
              <p:nvPr/>
            </p:nvSpPr>
            <p:spPr>
              <a:xfrm>
                <a:off x="2046287"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燕尾形 111"/>
              <p:cNvSpPr/>
              <p:nvPr/>
            </p:nvSpPr>
            <p:spPr>
              <a:xfrm>
                <a:off x="2011362"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燕尾形 112"/>
              <p:cNvSpPr/>
              <p:nvPr/>
            </p:nvSpPr>
            <p:spPr>
              <a:xfrm>
                <a:off x="1976437"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26" name="矩形 25"/>
          <p:cNvSpPr/>
          <p:nvPr/>
        </p:nvSpPr>
        <p:spPr>
          <a:xfrm>
            <a:off x="1727512" y="4689611"/>
            <a:ext cx="2430374" cy="523220"/>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产品运营</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3885356" y="3615193"/>
            <a:ext cx="2918054" cy="1562690"/>
            <a:chOff x="3885356" y="3615193"/>
            <a:chExt cx="2918054" cy="1562690"/>
          </a:xfrm>
        </p:grpSpPr>
        <p:sp>
          <p:nvSpPr>
            <p:cNvPr id="87" name="矩形 86"/>
            <p:cNvSpPr/>
            <p:nvPr/>
          </p:nvSpPr>
          <p:spPr>
            <a:xfrm>
              <a:off x="3885356" y="3615193"/>
              <a:ext cx="2430374" cy="430887"/>
            </a:xfrm>
            <a:prstGeom prst="rect">
              <a:avLst/>
            </a:prstGeom>
          </p:spPr>
          <p:txBody>
            <a:bodyPr wrap="square">
              <a:spAutoFit/>
            </a:bodyPr>
            <a:lstStyle/>
            <a:p>
              <a:r>
                <a:rPr lang="zh-CN" altLang="en-US" sz="2200" b="1" dirty="0">
                  <a:solidFill>
                    <a:schemeClr val="bg1"/>
                  </a:solidFill>
                  <a:latin typeface="微软雅黑" panose="020B0503020204020204" pitchFamily="34" charset="-122"/>
                  <a:ea typeface="微软雅黑" panose="020B0503020204020204" pitchFamily="34" charset="-122"/>
                </a:rPr>
                <a:t>标题内容</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grpSp>
          <p:nvGrpSpPr>
            <p:cNvPr id="90" name="组合 89"/>
            <p:cNvGrpSpPr/>
            <p:nvPr/>
          </p:nvGrpSpPr>
          <p:grpSpPr>
            <a:xfrm>
              <a:off x="3997981" y="4234800"/>
              <a:ext cx="2754629" cy="338554"/>
              <a:chOff x="3778251" y="4048607"/>
              <a:chExt cx="2754629" cy="338554"/>
            </a:xfrm>
          </p:grpSpPr>
          <p:cxnSp>
            <p:nvCxnSpPr>
              <p:cNvPr id="91" name="直接连接符 90"/>
              <p:cNvCxnSpPr/>
              <p:nvPr/>
            </p:nvCxnSpPr>
            <p:spPr>
              <a:xfrm>
                <a:off x="3778251" y="4214738"/>
                <a:ext cx="271236" cy="0"/>
              </a:xfrm>
              <a:prstGeom prst="line">
                <a:avLst/>
              </a:prstGeom>
              <a:noFill/>
              <a:ln w="15875">
                <a:solidFill>
                  <a:schemeClr val="bg1"/>
                </a:solid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92" name="矩形 91"/>
              <p:cNvSpPr/>
              <p:nvPr/>
            </p:nvSpPr>
            <p:spPr>
              <a:xfrm>
                <a:off x="4101053" y="4048607"/>
                <a:ext cx="2431827" cy="338554"/>
              </a:xfrm>
              <a:prstGeom prst="rect">
                <a:avLst/>
              </a:prstGeom>
            </p:spPr>
            <p:txBody>
              <a:bodyPr wrap="squar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店铺发展</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93" name="组合 92"/>
            <p:cNvGrpSpPr/>
            <p:nvPr/>
          </p:nvGrpSpPr>
          <p:grpSpPr>
            <a:xfrm>
              <a:off x="3997981" y="4839329"/>
              <a:ext cx="2805429" cy="338554"/>
              <a:chOff x="3778251" y="4653136"/>
              <a:chExt cx="2805429" cy="338554"/>
            </a:xfrm>
          </p:grpSpPr>
          <p:cxnSp>
            <p:nvCxnSpPr>
              <p:cNvPr id="94" name="直接连接符 93"/>
              <p:cNvCxnSpPr/>
              <p:nvPr/>
            </p:nvCxnSpPr>
            <p:spPr>
              <a:xfrm>
                <a:off x="3778251" y="4797152"/>
                <a:ext cx="271236" cy="0"/>
              </a:xfrm>
              <a:prstGeom prst="line">
                <a:avLst/>
              </a:prstGeom>
              <a:noFill/>
              <a:ln w="15875">
                <a:solidFill>
                  <a:schemeClr val="bg1"/>
                </a:solid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95" name="矩形 94"/>
              <p:cNvSpPr/>
              <p:nvPr/>
            </p:nvSpPr>
            <p:spPr>
              <a:xfrm>
                <a:off x="4101053" y="4653136"/>
                <a:ext cx="2482627" cy="338554"/>
              </a:xfrm>
              <a:prstGeom prst="rect">
                <a:avLst/>
              </a:prstGeom>
              <a:ln>
                <a:noFill/>
              </a:ln>
            </p:spPr>
            <p:txBody>
              <a:bodyPr wrap="squar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联系我们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grpSp>
        <p:nvGrpSpPr>
          <p:cNvPr id="3" name="组合 2"/>
          <p:cNvGrpSpPr/>
          <p:nvPr/>
        </p:nvGrpSpPr>
        <p:grpSpPr>
          <a:xfrm>
            <a:off x="6683325" y="3615193"/>
            <a:ext cx="2771846" cy="1562690"/>
            <a:chOff x="6683325" y="3615193"/>
            <a:chExt cx="2771846" cy="1562690"/>
          </a:xfrm>
        </p:grpSpPr>
        <p:sp>
          <p:nvSpPr>
            <p:cNvPr id="88" name="矩形 87"/>
            <p:cNvSpPr/>
            <p:nvPr/>
          </p:nvSpPr>
          <p:spPr>
            <a:xfrm>
              <a:off x="6683325" y="3615193"/>
              <a:ext cx="2430374" cy="430887"/>
            </a:xfrm>
            <a:prstGeom prst="rect">
              <a:avLst/>
            </a:prstGeom>
          </p:spPr>
          <p:txBody>
            <a:bodyPr wrap="square">
              <a:spAutoFit/>
            </a:bodyPr>
            <a:lstStyle/>
            <a:p>
              <a:r>
                <a:rPr lang="zh-CN" altLang="en-US" sz="2200" b="1" dirty="0">
                  <a:solidFill>
                    <a:schemeClr val="bg1"/>
                  </a:solidFill>
                  <a:latin typeface="微软雅黑" panose="020B0503020204020204" pitchFamily="34" charset="-122"/>
                  <a:ea typeface="微软雅黑" panose="020B0503020204020204" pitchFamily="34" charset="-122"/>
                </a:rPr>
                <a:t>标题内容</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grpSp>
          <p:nvGrpSpPr>
            <p:cNvPr id="96" name="组合 95"/>
            <p:cNvGrpSpPr/>
            <p:nvPr/>
          </p:nvGrpSpPr>
          <p:grpSpPr>
            <a:xfrm>
              <a:off x="6819786" y="4220285"/>
              <a:ext cx="2635385" cy="338554"/>
              <a:chOff x="6600056" y="4034092"/>
              <a:chExt cx="2635385" cy="338554"/>
            </a:xfrm>
          </p:grpSpPr>
          <p:sp>
            <p:nvSpPr>
              <p:cNvPr id="97" name="矩形 96"/>
              <p:cNvSpPr/>
              <p:nvPr/>
            </p:nvSpPr>
            <p:spPr>
              <a:xfrm>
                <a:off x="6959535" y="4034092"/>
                <a:ext cx="2275906" cy="338554"/>
              </a:xfrm>
              <a:prstGeom prst="rect">
                <a:avLst/>
              </a:prstGeom>
              <a:noFill/>
              <a:ln w="15875">
                <a:no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店铺发展</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98" name="直接连接符 97"/>
              <p:cNvCxnSpPr/>
              <p:nvPr/>
            </p:nvCxnSpPr>
            <p:spPr>
              <a:xfrm>
                <a:off x="6600056" y="4214738"/>
                <a:ext cx="271236" cy="0"/>
              </a:xfrm>
              <a:prstGeom prst="line">
                <a:avLst/>
              </a:prstGeom>
              <a:noFill/>
              <a:ln w="15875">
                <a:solidFill>
                  <a:schemeClr val="bg1"/>
                </a:solid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cxnSp>
        </p:grpSp>
        <p:grpSp>
          <p:nvGrpSpPr>
            <p:cNvPr id="99" name="组合 98"/>
            <p:cNvGrpSpPr/>
            <p:nvPr/>
          </p:nvGrpSpPr>
          <p:grpSpPr>
            <a:xfrm>
              <a:off x="6819786" y="4839329"/>
              <a:ext cx="2543945" cy="338554"/>
              <a:chOff x="6600056" y="4653136"/>
              <a:chExt cx="2543945" cy="338554"/>
            </a:xfrm>
          </p:grpSpPr>
          <p:cxnSp>
            <p:nvCxnSpPr>
              <p:cNvPr id="100" name="直接连接符 99"/>
              <p:cNvCxnSpPr/>
              <p:nvPr/>
            </p:nvCxnSpPr>
            <p:spPr>
              <a:xfrm>
                <a:off x="6600056" y="4797152"/>
                <a:ext cx="271236" cy="0"/>
              </a:xfrm>
              <a:prstGeom prst="line">
                <a:avLst/>
              </a:prstGeom>
              <a:noFill/>
              <a:ln w="15875">
                <a:solidFill>
                  <a:schemeClr val="bg1"/>
                </a:solid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01" name="矩形 100"/>
              <p:cNvSpPr/>
              <p:nvPr/>
            </p:nvSpPr>
            <p:spPr>
              <a:xfrm>
                <a:off x="6959535" y="4653136"/>
                <a:ext cx="2184466" cy="338554"/>
              </a:xfrm>
              <a:prstGeom prst="rect">
                <a:avLst/>
              </a:prstGeom>
              <a:ln>
                <a:noFill/>
              </a:ln>
            </p:spPr>
            <p:txBody>
              <a:bodyPr wrap="squar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联系我们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grpSp>
        <p:nvGrpSpPr>
          <p:cNvPr id="4" name="组合 3"/>
          <p:cNvGrpSpPr/>
          <p:nvPr/>
        </p:nvGrpSpPr>
        <p:grpSpPr>
          <a:xfrm>
            <a:off x="9481294" y="3615193"/>
            <a:ext cx="2430375" cy="1548176"/>
            <a:chOff x="9481294" y="3615193"/>
            <a:chExt cx="2430375" cy="1548176"/>
          </a:xfrm>
        </p:grpSpPr>
        <p:sp>
          <p:nvSpPr>
            <p:cNvPr id="89" name="矩形 88"/>
            <p:cNvSpPr/>
            <p:nvPr/>
          </p:nvSpPr>
          <p:spPr>
            <a:xfrm>
              <a:off x="9481294" y="3615193"/>
              <a:ext cx="2430374" cy="430887"/>
            </a:xfrm>
            <a:prstGeom prst="rect">
              <a:avLst/>
            </a:prstGeom>
          </p:spPr>
          <p:txBody>
            <a:bodyPr wrap="square">
              <a:spAutoFit/>
            </a:bodyPr>
            <a:lstStyle/>
            <a:p>
              <a:r>
                <a:rPr lang="zh-CN" altLang="en-US" sz="2200" b="1" dirty="0">
                  <a:solidFill>
                    <a:schemeClr val="bg1"/>
                  </a:solidFill>
                  <a:latin typeface="微软雅黑" panose="020B0503020204020204" pitchFamily="34" charset="-122"/>
                  <a:ea typeface="微软雅黑" panose="020B0503020204020204" pitchFamily="34" charset="-122"/>
                </a:rPr>
                <a:t>标题内容</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grpSp>
          <p:nvGrpSpPr>
            <p:cNvPr id="102" name="组合 101"/>
            <p:cNvGrpSpPr/>
            <p:nvPr/>
          </p:nvGrpSpPr>
          <p:grpSpPr>
            <a:xfrm>
              <a:off x="9628098" y="4220285"/>
              <a:ext cx="2283571" cy="338554"/>
              <a:chOff x="9408368" y="4034092"/>
              <a:chExt cx="2283571" cy="338554"/>
            </a:xfrm>
          </p:grpSpPr>
          <p:cxnSp>
            <p:nvCxnSpPr>
              <p:cNvPr id="103" name="直接连接符 102"/>
              <p:cNvCxnSpPr/>
              <p:nvPr/>
            </p:nvCxnSpPr>
            <p:spPr>
              <a:xfrm>
                <a:off x="9408368" y="4214738"/>
                <a:ext cx="271236" cy="0"/>
              </a:xfrm>
              <a:prstGeom prst="line">
                <a:avLst/>
              </a:prstGeom>
              <a:noFill/>
              <a:ln w="15875">
                <a:solidFill>
                  <a:schemeClr val="bg1"/>
                </a:solid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04" name="矩形 103"/>
              <p:cNvSpPr/>
              <p:nvPr/>
            </p:nvSpPr>
            <p:spPr>
              <a:xfrm>
                <a:off x="9768409" y="4034092"/>
                <a:ext cx="1923530" cy="338554"/>
              </a:xfrm>
              <a:prstGeom prst="rect">
                <a:avLst/>
              </a:prstGeom>
              <a:ln>
                <a:noFill/>
              </a:ln>
            </p:spPr>
            <p:txBody>
              <a:bodyPr wrap="squar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店铺发展</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105" name="组合 104"/>
            <p:cNvGrpSpPr/>
            <p:nvPr/>
          </p:nvGrpSpPr>
          <p:grpSpPr>
            <a:xfrm>
              <a:off x="9628098" y="4824815"/>
              <a:ext cx="2283571" cy="338554"/>
              <a:chOff x="9408368" y="4638622"/>
              <a:chExt cx="2283571" cy="338554"/>
            </a:xfrm>
          </p:grpSpPr>
          <p:cxnSp>
            <p:nvCxnSpPr>
              <p:cNvPr id="106" name="直接连接符 105"/>
              <p:cNvCxnSpPr/>
              <p:nvPr/>
            </p:nvCxnSpPr>
            <p:spPr>
              <a:xfrm>
                <a:off x="9408368" y="4797152"/>
                <a:ext cx="271236" cy="0"/>
              </a:xfrm>
              <a:prstGeom prst="line">
                <a:avLst/>
              </a:prstGeom>
              <a:noFill/>
              <a:ln w="15875">
                <a:solidFill>
                  <a:schemeClr val="bg1"/>
                </a:solid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07" name="矩形 106"/>
              <p:cNvSpPr/>
              <p:nvPr/>
            </p:nvSpPr>
            <p:spPr>
              <a:xfrm>
                <a:off x="9768409" y="4638622"/>
                <a:ext cx="1923530" cy="338554"/>
              </a:xfrm>
              <a:prstGeom prst="rect">
                <a:avLst/>
              </a:prstGeom>
              <a:ln>
                <a:noFill/>
              </a:ln>
            </p:spPr>
            <p:txBody>
              <a:bodyPr wrap="squar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联系我们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541766" y="188367"/>
            <a:ext cx="2430374" cy="738664"/>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运营服务</a:t>
            </a:r>
            <a:endParaRPr lang="zh-CN" altLang="en-US" sz="1400" dirty="0">
              <a:solidFill>
                <a:schemeClr val="bg1"/>
              </a:solidFill>
              <a:latin typeface="微软雅黑" panose="020B0503020204020204" pitchFamily="34" charset="-122"/>
              <a:ea typeface="微软雅黑" panose="020B0503020204020204" pitchFamily="34" charset="-122"/>
            </a:endParaRPr>
          </a:p>
          <a:p>
            <a:r>
              <a:rPr lang="en-US" altLang="zh-CN" sz="1400" dirty="0">
                <a:solidFill>
                  <a:schemeClr val="bg1"/>
                </a:solidFill>
                <a:latin typeface="微软雅黑" panose="020B0503020204020204" pitchFamily="34" charset="-122"/>
                <a:ea typeface="微软雅黑" panose="020B0503020204020204" pitchFamily="34" charset="-122"/>
              </a:rPr>
              <a:t>Operation Service</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965076" y="3264489"/>
            <a:ext cx="5240251" cy="2307504"/>
            <a:chOff x="6709042" y="2244254"/>
            <a:chExt cx="5240933" cy="2306970"/>
          </a:xfrm>
        </p:grpSpPr>
        <p:sp>
          <p:nvSpPr>
            <p:cNvPr id="6" name="TextBox 11"/>
            <p:cNvSpPr txBox="1">
              <a:spLocks noChangeArrowheads="1"/>
            </p:cNvSpPr>
            <p:nvPr/>
          </p:nvSpPr>
          <p:spPr bwMode="auto">
            <a:xfrm>
              <a:off x="6709042" y="2244254"/>
              <a:ext cx="5240932" cy="1346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50000"/>
                </a:lnSpc>
                <a:buClr>
                  <a:srgbClr val="0070C0"/>
                </a:buClr>
                <a:defRPr sz="1400">
                  <a:solidFill>
                    <a:schemeClr val="bg1"/>
                  </a:solidFill>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fontAlgn="base">
                <a:spcBef>
                  <a:spcPct val="0"/>
                </a:spcBef>
                <a:spcAft>
                  <a:spcPct val="0"/>
                </a:spcAft>
                <a:defRPr>
                  <a:latin typeface="Calibri" panose="020F0502020204030204" pitchFamily="34" charset="0"/>
                  <a:ea typeface="宋体" panose="02010600030101010101" pitchFamily="2" charset="-122"/>
                </a:defRPr>
              </a:lvl6pPr>
              <a:lvl7pPr marL="2971800" indent="-228600" fontAlgn="base">
                <a:spcBef>
                  <a:spcPct val="0"/>
                </a:spcBef>
                <a:spcAft>
                  <a:spcPct val="0"/>
                </a:spcAft>
                <a:defRPr>
                  <a:latin typeface="Calibri" panose="020F0502020204030204" pitchFamily="34" charset="0"/>
                  <a:ea typeface="宋体" panose="02010600030101010101" pitchFamily="2" charset="-122"/>
                </a:defRPr>
              </a:lvl7pPr>
              <a:lvl8pPr marL="3429000" indent="-228600" fontAlgn="base">
                <a:spcBef>
                  <a:spcPct val="0"/>
                </a:spcBef>
                <a:spcAft>
                  <a:spcPct val="0"/>
                </a:spcAft>
                <a:defRPr>
                  <a:latin typeface="Calibri" panose="020F0502020204030204" pitchFamily="34" charset="0"/>
                  <a:ea typeface="宋体" panose="02010600030101010101" pitchFamily="2" charset="-122"/>
                </a:defRPr>
              </a:lvl8pPr>
              <a:lvl9pPr marL="3886200" indent="-228600" fontAlgn="base">
                <a:spcBef>
                  <a:spcPct val="0"/>
                </a:spcBef>
                <a:spcAft>
                  <a:spcPct val="0"/>
                </a:spcAft>
                <a:defRPr>
                  <a:latin typeface="Calibri" panose="020F0502020204030204" pitchFamily="34" charset="0"/>
                  <a:ea typeface="宋体" panose="02010600030101010101" pitchFamily="2" charset="-122"/>
                </a:defRPr>
              </a:lvl9pPr>
            </a:lstStyle>
            <a:p>
              <a:r>
                <a:rPr lang="zh-CN" altLang="en-US" dirty="0"/>
                <a:t>点击输入简要文字内容，文字内容概括精炼，不用多余的文字修饰，言短意赅的说明该项内容点击输入简要文字内容点击输入简要文字内容，文字内容概括精炼，不用多余的文字修饰</a:t>
              </a:r>
              <a:endParaRPr lang="en-US" altLang="zh-CN" dirty="0"/>
            </a:p>
            <a:p>
              <a:endParaRPr lang="en-US" altLang="zh-CN" dirty="0"/>
            </a:p>
          </p:txBody>
        </p:sp>
        <p:sp>
          <p:nvSpPr>
            <p:cNvPr id="7" name="TextBox 11"/>
            <p:cNvSpPr txBox="1">
              <a:spLocks noChangeArrowheads="1"/>
            </p:cNvSpPr>
            <p:nvPr/>
          </p:nvSpPr>
          <p:spPr bwMode="auto">
            <a:xfrm>
              <a:off x="6709043" y="3489395"/>
              <a:ext cx="5240932"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buClr>
                  <a:srgbClr val="0070C0"/>
                </a:buClr>
                <a:defRPr/>
              </a:pPr>
              <a:r>
                <a:rPr lang="zh-CN" altLang="en-US" sz="1400" dirty="0">
                  <a:solidFill>
                    <a:schemeClr val="bg1"/>
                  </a:solidFill>
                  <a:latin typeface="微软雅黑" panose="020B0503020204020204" pitchFamily="34" charset="-122"/>
                  <a:ea typeface="微软雅黑" panose="020B0503020204020204" pitchFamily="34" charset="-122"/>
                </a:rPr>
                <a:t>点击输入简要文字内容，文字内容概括精炼，不用多余的文字修饰，言短意赅的说明该项内容点击输入简要文字内容点击输入简要文字内容，文字内容概括精炼，不用多余的文字修饰</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1072708" y="1600354"/>
            <a:ext cx="5022498" cy="924290"/>
            <a:chOff x="1072848" y="1676184"/>
            <a:chExt cx="5023152" cy="924076"/>
          </a:xfrm>
        </p:grpSpPr>
        <p:sp>
          <p:nvSpPr>
            <p:cNvPr id="9" name="矩形 8"/>
            <p:cNvSpPr/>
            <p:nvPr/>
          </p:nvSpPr>
          <p:spPr>
            <a:xfrm>
              <a:off x="1072848" y="1676184"/>
              <a:ext cx="5023152" cy="924076"/>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bg1"/>
                </a:solidFill>
              </a:endParaRPr>
            </a:p>
          </p:txBody>
        </p:sp>
        <p:sp>
          <p:nvSpPr>
            <p:cNvPr id="10" name="TextBox 9"/>
            <p:cNvSpPr txBox="1"/>
            <p:nvPr/>
          </p:nvSpPr>
          <p:spPr bwMode="auto">
            <a:xfrm>
              <a:off x="2174509" y="1968859"/>
              <a:ext cx="3233663" cy="400110"/>
            </a:xfrm>
            <a:prstGeom prst="rect">
              <a:avLst/>
            </a:prstGeom>
            <a:noFill/>
          </p:spPr>
          <p:txBody>
            <a:bodyPr wrap="square">
              <a:spAutoFit/>
            </a:bodyPr>
            <a:lstStyle/>
            <a:p>
              <a:pPr defTabSz="914400">
                <a:defRPr/>
              </a:pPr>
              <a:r>
                <a:rPr lang="zh-CN" altLang="en-US" sz="2000" b="1" spc="600" dirty="0">
                  <a:solidFill>
                    <a:schemeClr val="tx1">
                      <a:lumMod val="95000"/>
                      <a:lumOff val="5000"/>
                    </a:schemeClr>
                  </a:solidFill>
                  <a:latin typeface="微软雅黑" panose="020B0503020204020204" pitchFamily="34" charset="-122"/>
                  <a:ea typeface="微软雅黑" panose="020B0503020204020204" pitchFamily="34" charset="-122"/>
                </a:rPr>
                <a:t>点击此处添加标题</a:t>
              </a:r>
              <a:endParaRPr lang="zh-CN" altLang="en-US" sz="2000" b="1" spc="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8014246" y="2613632"/>
            <a:ext cx="861901" cy="862213"/>
            <a:chOff x="8015288" y="2613026"/>
            <a:chExt cx="862013" cy="862013"/>
          </a:xfrm>
        </p:grpSpPr>
        <p:sp>
          <p:nvSpPr>
            <p:cNvPr id="12" name="Rectangle 15"/>
            <p:cNvSpPr>
              <a:spLocks noChangeArrowheads="1"/>
            </p:cNvSpPr>
            <p:nvPr/>
          </p:nvSpPr>
          <p:spPr bwMode="auto">
            <a:xfrm>
              <a:off x="8015288" y="2613026"/>
              <a:ext cx="862013" cy="862013"/>
            </a:xfrm>
            <a:prstGeom prst="rect">
              <a:avLst/>
            </a:prstGeom>
            <a:solidFill>
              <a:schemeClr val="bg1">
                <a:alpha val="2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13" name="Rectangle 16"/>
            <p:cNvSpPr>
              <a:spLocks noChangeArrowheads="1"/>
            </p:cNvSpPr>
            <p:nvPr/>
          </p:nvSpPr>
          <p:spPr bwMode="auto">
            <a:xfrm>
              <a:off x="8015288" y="2613026"/>
              <a:ext cx="862013"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grpSp>
          <p:nvGrpSpPr>
            <p:cNvPr id="14" name="组合 13"/>
            <p:cNvGrpSpPr/>
            <p:nvPr/>
          </p:nvGrpSpPr>
          <p:grpSpPr>
            <a:xfrm>
              <a:off x="8212773" y="2864486"/>
              <a:ext cx="514350" cy="327025"/>
              <a:chOff x="8228013" y="2841626"/>
              <a:chExt cx="514350" cy="327025"/>
            </a:xfrm>
          </p:grpSpPr>
          <p:sp>
            <p:nvSpPr>
              <p:cNvPr id="15" name="Freeform 37"/>
              <p:cNvSpPr/>
              <p:nvPr/>
            </p:nvSpPr>
            <p:spPr bwMode="auto">
              <a:xfrm>
                <a:off x="8228013" y="2932113"/>
                <a:ext cx="225425" cy="236538"/>
              </a:xfrm>
              <a:custGeom>
                <a:avLst/>
                <a:gdLst>
                  <a:gd name="T0" fmla="*/ 77 w 149"/>
                  <a:gd name="T1" fmla="*/ 0 h 156"/>
                  <a:gd name="T2" fmla="*/ 0 w 149"/>
                  <a:gd name="T3" fmla="*/ 73 h 156"/>
                  <a:gd name="T4" fmla="*/ 37 w 149"/>
                  <a:gd name="T5" fmla="*/ 131 h 156"/>
                  <a:gd name="T6" fmla="*/ 25 w 149"/>
                  <a:gd name="T7" fmla="*/ 156 h 156"/>
                  <a:gd name="T8" fmla="*/ 56 w 149"/>
                  <a:gd name="T9" fmla="*/ 140 h 156"/>
                  <a:gd name="T10" fmla="*/ 99 w 149"/>
                  <a:gd name="T11" fmla="*/ 148 h 156"/>
                  <a:gd name="T12" fmla="*/ 149 w 149"/>
                  <a:gd name="T13" fmla="*/ 137 h 156"/>
                  <a:gd name="T14" fmla="*/ 67 w 149"/>
                  <a:gd name="T15" fmla="*/ 39 h 156"/>
                  <a:gd name="T16" fmla="*/ 77 w 149"/>
                  <a:gd name="T1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 h="156">
                    <a:moveTo>
                      <a:pt x="77" y="0"/>
                    </a:moveTo>
                    <a:cubicBezTo>
                      <a:pt x="33" y="7"/>
                      <a:pt x="0" y="37"/>
                      <a:pt x="0" y="73"/>
                    </a:cubicBezTo>
                    <a:cubicBezTo>
                      <a:pt x="0" y="96"/>
                      <a:pt x="15" y="117"/>
                      <a:pt x="37" y="131"/>
                    </a:cubicBezTo>
                    <a:cubicBezTo>
                      <a:pt x="25" y="156"/>
                      <a:pt x="25" y="156"/>
                      <a:pt x="25" y="156"/>
                    </a:cubicBezTo>
                    <a:cubicBezTo>
                      <a:pt x="56" y="140"/>
                      <a:pt x="56" y="140"/>
                      <a:pt x="56" y="140"/>
                    </a:cubicBezTo>
                    <a:cubicBezTo>
                      <a:pt x="69" y="145"/>
                      <a:pt x="84" y="148"/>
                      <a:pt x="99" y="148"/>
                    </a:cubicBezTo>
                    <a:cubicBezTo>
                      <a:pt x="117" y="148"/>
                      <a:pt x="134" y="144"/>
                      <a:pt x="149" y="137"/>
                    </a:cubicBezTo>
                    <a:cubicBezTo>
                      <a:pt x="101" y="120"/>
                      <a:pt x="67" y="83"/>
                      <a:pt x="67" y="39"/>
                    </a:cubicBezTo>
                    <a:cubicBezTo>
                      <a:pt x="67" y="25"/>
                      <a:pt x="71" y="12"/>
                      <a:pt x="77" y="0"/>
                    </a:cubicBezTo>
                  </a:path>
                </a:pathLst>
              </a:custGeom>
              <a:solidFill>
                <a:srgbClr val="D5D0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16" name="Freeform 38"/>
              <p:cNvSpPr>
                <a:spLocks noEditPoints="1"/>
              </p:cNvSpPr>
              <p:nvPr/>
            </p:nvSpPr>
            <p:spPr bwMode="auto">
              <a:xfrm>
                <a:off x="8343900" y="2841626"/>
                <a:ext cx="398463" cy="306388"/>
              </a:xfrm>
              <a:custGeom>
                <a:avLst/>
                <a:gdLst>
                  <a:gd name="T0" fmla="*/ 70 w 262"/>
                  <a:gd name="T1" fmla="*/ 115 h 202"/>
                  <a:gd name="T2" fmla="*/ 56 w 262"/>
                  <a:gd name="T3" fmla="*/ 101 h 202"/>
                  <a:gd name="T4" fmla="*/ 70 w 262"/>
                  <a:gd name="T5" fmla="*/ 87 h 202"/>
                  <a:gd name="T6" fmla="*/ 84 w 262"/>
                  <a:gd name="T7" fmla="*/ 101 h 202"/>
                  <a:gd name="T8" fmla="*/ 70 w 262"/>
                  <a:gd name="T9" fmla="*/ 115 h 202"/>
                  <a:gd name="T10" fmla="*/ 131 w 262"/>
                  <a:gd name="T11" fmla="*/ 115 h 202"/>
                  <a:gd name="T12" fmla="*/ 117 w 262"/>
                  <a:gd name="T13" fmla="*/ 101 h 202"/>
                  <a:gd name="T14" fmla="*/ 131 w 262"/>
                  <a:gd name="T15" fmla="*/ 87 h 202"/>
                  <a:gd name="T16" fmla="*/ 145 w 262"/>
                  <a:gd name="T17" fmla="*/ 101 h 202"/>
                  <a:gd name="T18" fmla="*/ 131 w 262"/>
                  <a:gd name="T19" fmla="*/ 115 h 202"/>
                  <a:gd name="T20" fmla="*/ 192 w 262"/>
                  <a:gd name="T21" fmla="*/ 115 h 202"/>
                  <a:gd name="T22" fmla="*/ 178 w 262"/>
                  <a:gd name="T23" fmla="*/ 101 h 202"/>
                  <a:gd name="T24" fmla="*/ 192 w 262"/>
                  <a:gd name="T25" fmla="*/ 87 h 202"/>
                  <a:gd name="T26" fmla="*/ 206 w 262"/>
                  <a:gd name="T27" fmla="*/ 101 h 202"/>
                  <a:gd name="T28" fmla="*/ 192 w 262"/>
                  <a:gd name="T29" fmla="*/ 115 h 202"/>
                  <a:gd name="T30" fmla="*/ 131 w 262"/>
                  <a:gd name="T31" fmla="*/ 0 h 202"/>
                  <a:gd name="T32" fmla="*/ 0 w 262"/>
                  <a:gd name="T33" fmla="*/ 98 h 202"/>
                  <a:gd name="T34" fmla="*/ 131 w 262"/>
                  <a:gd name="T35" fmla="*/ 197 h 202"/>
                  <a:gd name="T36" fmla="*/ 189 w 262"/>
                  <a:gd name="T37" fmla="*/ 186 h 202"/>
                  <a:gd name="T38" fmla="*/ 191 w 262"/>
                  <a:gd name="T39" fmla="*/ 186 h 202"/>
                  <a:gd name="T40" fmla="*/ 223 w 262"/>
                  <a:gd name="T41" fmla="*/ 202 h 202"/>
                  <a:gd name="T42" fmla="*/ 211 w 262"/>
                  <a:gd name="T43" fmla="*/ 176 h 202"/>
                  <a:gd name="T44" fmla="*/ 214 w 262"/>
                  <a:gd name="T45" fmla="*/ 174 h 202"/>
                  <a:gd name="T46" fmla="*/ 262 w 262"/>
                  <a:gd name="T47" fmla="*/ 98 h 202"/>
                  <a:gd name="T48" fmla="*/ 131 w 262"/>
                  <a:gd name="T49"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2" h="202">
                    <a:moveTo>
                      <a:pt x="70" y="115"/>
                    </a:moveTo>
                    <a:cubicBezTo>
                      <a:pt x="62" y="115"/>
                      <a:pt x="56" y="109"/>
                      <a:pt x="56" y="101"/>
                    </a:cubicBezTo>
                    <a:cubicBezTo>
                      <a:pt x="56" y="94"/>
                      <a:pt x="62" y="87"/>
                      <a:pt x="70" y="87"/>
                    </a:cubicBezTo>
                    <a:cubicBezTo>
                      <a:pt x="78" y="87"/>
                      <a:pt x="84" y="94"/>
                      <a:pt x="84" y="101"/>
                    </a:cubicBezTo>
                    <a:cubicBezTo>
                      <a:pt x="84" y="109"/>
                      <a:pt x="78" y="115"/>
                      <a:pt x="70" y="115"/>
                    </a:cubicBezTo>
                    <a:moveTo>
                      <a:pt x="131" y="115"/>
                    </a:moveTo>
                    <a:cubicBezTo>
                      <a:pt x="123" y="115"/>
                      <a:pt x="117" y="109"/>
                      <a:pt x="117" y="101"/>
                    </a:cubicBezTo>
                    <a:cubicBezTo>
                      <a:pt x="117" y="94"/>
                      <a:pt x="123" y="87"/>
                      <a:pt x="131" y="87"/>
                    </a:cubicBezTo>
                    <a:cubicBezTo>
                      <a:pt x="139" y="87"/>
                      <a:pt x="145" y="94"/>
                      <a:pt x="145" y="101"/>
                    </a:cubicBezTo>
                    <a:cubicBezTo>
                      <a:pt x="145" y="109"/>
                      <a:pt x="139" y="115"/>
                      <a:pt x="131" y="115"/>
                    </a:cubicBezTo>
                    <a:moveTo>
                      <a:pt x="192" y="115"/>
                    </a:moveTo>
                    <a:cubicBezTo>
                      <a:pt x="185" y="115"/>
                      <a:pt x="178" y="109"/>
                      <a:pt x="178" y="101"/>
                    </a:cubicBezTo>
                    <a:cubicBezTo>
                      <a:pt x="178" y="94"/>
                      <a:pt x="185" y="87"/>
                      <a:pt x="192" y="87"/>
                    </a:cubicBezTo>
                    <a:cubicBezTo>
                      <a:pt x="200" y="87"/>
                      <a:pt x="206" y="94"/>
                      <a:pt x="206" y="101"/>
                    </a:cubicBezTo>
                    <a:cubicBezTo>
                      <a:pt x="206" y="109"/>
                      <a:pt x="200" y="115"/>
                      <a:pt x="192" y="115"/>
                    </a:cubicBezTo>
                    <a:moveTo>
                      <a:pt x="131" y="0"/>
                    </a:moveTo>
                    <a:cubicBezTo>
                      <a:pt x="59" y="0"/>
                      <a:pt x="0" y="44"/>
                      <a:pt x="0" y="98"/>
                    </a:cubicBezTo>
                    <a:cubicBezTo>
                      <a:pt x="0" y="152"/>
                      <a:pt x="59" y="197"/>
                      <a:pt x="131" y="197"/>
                    </a:cubicBezTo>
                    <a:cubicBezTo>
                      <a:pt x="151" y="197"/>
                      <a:pt x="170" y="193"/>
                      <a:pt x="189" y="186"/>
                    </a:cubicBezTo>
                    <a:cubicBezTo>
                      <a:pt x="191" y="186"/>
                      <a:pt x="191" y="186"/>
                      <a:pt x="191" y="186"/>
                    </a:cubicBezTo>
                    <a:cubicBezTo>
                      <a:pt x="223" y="202"/>
                      <a:pt x="223" y="202"/>
                      <a:pt x="223" y="202"/>
                    </a:cubicBezTo>
                    <a:cubicBezTo>
                      <a:pt x="211" y="176"/>
                      <a:pt x="211" y="176"/>
                      <a:pt x="211" y="176"/>
                    </a:cubicBezTo>
                    <a:cubicBezTo>
                      <a:pt x="214" y="174"/>
                      <a:pt x="214" y="174"/>
                      <a:pt x="214" y="174"/>
                    </a:cubicBezTo>
                    <a:cubicBezTo>
                      <a:pt x="245" y="155"/>
                      <a:pt x="262" y="128"/>
                      <a:pt x="262" y="98"/>
                    </a:cubicBezTo>
                    <a:cubicBezTo>
                      <a:pt x="262" y="44"/>
                      <a:pt x="203" y="0"/>
                      <a:pt x="131" y="0"/>
                    </a:cubicBezTo>
                  </a:path>
                </a:pathLst>
              </a:custGeom>
              <a:solidFill>
                <a:srgbClr val="D5D0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grpSp>
      </p:grpSp>
      <p:grpSp>
        <p:nvGrpSpPr>
          <p:cNvPr id="17" name="组合 16"/>
          <p:cNvGrpSpPr/>
          <p:nvPr/>
        </p:nvGrpSpPr>
        <p:grpSpPr>
          <a:xfrm>
            <a:off x="6828538" y="2613632"/>
            <a:ext cx="860313" cy="862213"/>
            <a:chOff x="6829425" y="2613026"/>
            <a:chExt cx="860425" cy="862013"/>
          </a:xfrm>
        </p:grpSpPr>
        <p:sp>
          <p:nvSpPr>
            <p:cNvPr id="18" name="Rectangle 7"/>
            <p:cNvSpPr>
              <a:spLocks noChangeArrowheads="1"/>
            </p:cNvSpPr>
            <p:nvPr/>
          </p:nvSpPr>
          <p:spPr bwMode="auto">
            <a:xfrm>
              <a:off x="6829425" y="2613026"/>
              <a:ext cx="860425" cy="862013"/>
            </a:xfrm>
            <a:prstGeom prst="rect">
              <a:avLst/>
            </a:prstGeom>
            <a:solidFill>
              <a:schemeClr val="bg1">
                <a:alpha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grpSp>
          <p:nvGrpSpPr>
            <p:cNvPr id="19" name="组合 18"/>
            <p:cNvGrpSpPr/>
            <p:nvPr/>
          </p:nvGrpSpPr>
          <p:grpSpPr>
            <a:xfrm>
              <a:off x="7020243" y="2862263"/>
              <a:ext cx="449263" cy="381001"/>
              <a:chOff x="7065963" y="2862263"/>
              <a:chExt cx="449263" cy="381001"/>
            </a:xfrm>
          </p:grpSpPr>
          <p:sp>
            <p:nvSpPr>
              <p:cNvPr id="20" name="Freeform 39"/>
              <p:cNvSpPr>
                <a:spLocks noEditPoints="1"/>
              </p:cNvSpPr>
              <p:nvPr/>
            </p:nvSpPr>
            <p:spPr bwMode="auto">
              <a:xfrm>
                <a:off x="7065963" y="2862263"/>
                <a:ext cx="449263" cy="309563"/>
              </a:xfrm>
              <a:custGeom>
                <a:avLst/>
                <a:gdLst>
                  <a:gd name="T0" fmla="*/ 92 w 297"/>
                  <a:gd name="T1" fmla="*/ 136 h 204"/>
                  <a:gd name="T2" fmla="*/ 88 w 297"/>
                  <a:gd name="T3" fmla="*/ 120 h 204"/>
                  <a:gd name="T4" fmla="*/ 219 w 297"/>
                  <a:gd name="T5" fmla="*/ 124 h 204"/>
                  <a:gd name="T6" fmla="*/ 217 w 297"/>
                  <a:gd name="T7" fmla="*/ 136 h 204"/>
                  <a:gd name="T8" fmla="*/ 92 w 297"/>
                  <a:gd name="T9" fmla="*/ 136 h 204"/>
                  <a:gd name="T10" fmla="*/ 221 w 297"/>
                  <a:gd name="T11" fmla="*/ 110 h 204"/>
                  <a:gd name="T12" fmla="*/ 84 w 297"/>
                  <a:gd name="T13" fmla="*/ 106 h 204"/>
                  <a:gd name="T14" fmla="*/ 77 w 297"/>
                  <a:gd name="T15" fmla="*/ 79 h 204"/>
                  <a:gd name="T16" fmla="*/ 223 w 297"/>
                  <a:gd name="T17" fmla="*/ 94 h 204"/>
                  <a:gd name="T18" fmla="*/ 221 w 297"/>
                  <a:gd name="T19" fmla="*/ 110 h 204"/>
                  <a:gd name="T20" fmla="*/ 231 w 297"/>
                  <a:gd name="T21" fmla="*/ 136 h 204"/>
                  <a:gd name="T22" fmla="*/ 240 w 297"/>
                  <a:gd name="T23" fmla="*/ 67 h 204"/>
                  <a:gd name="T24" fmla="*/ 270 w 297"/>
                  <a:gd name="T25" fmla="*/ 72 h 204"/>
                  <a:gd name="T26" fmla="*/ 244 w 297"/>
                  <a:gd name="T27" fmla="*/ 136 h 204"/>
                  <a:gd name="T28" fmla="*/ 231 w 297"/>
                  <a:gd name="T29" fmla="*/ 136 h 204"/>
                  <a:gd name="T30" fmla="*/ 224 w 297"/>
                  <a:gd name="T31" fmla="*/ 81 h 204"/>
                  <a:gd name="T32" fmla="*/ 73 w 297"/>
                  <a:gd name="T33" fmla="*/ 65 h 204"/>
                  <a:gd name="T34" fmla="*/ 67 w 297"/>
                  <a:gd name="T35" fmla="*/ 43 h 204"/>
                  <a:gd name="T36" fmla="*/ 226 w 297"/>
                  <a:gd name="T37" fmla="*/ 65 h 204"/>
                  <a:gd name="T38" fmla="*/ 224 w 297"/>
                  <a:gd name="T39" fmla="*/ 81 h 204"/>
                  <a:gd name="T40" fmla="*/ 45 w 297"/>
                  <a:gd name="T41" fmla="*/ 0 h 204"/>
                  <a:gd name="T42" fmla="*/ 11 w 297"/>
                  <a:gd name="T43" fmla="*/ 0 h 204"/>
                  <a:gd name="T44" fmla="*/ 0 w 297"/>
                  <a:gd name="T45" fmla="*/ 11 h 204"/>
                  <a:gd name="T46" fmla="*/ 11 w 297"/>
                  <a:gd name="T47" fmla="*/ 22 h 204"/>
                  <a:gd name="T48" fmla="*/ 37 w 297"/>
                  <a:gd name="T49" fmla="*/ 22 h 204"/>
                  <a:gd name="T50" fmla="*/ 82 w 297"/>
                  <a:gd name="T51" fmla="*/ 195 h 204"/>
                  <a:gd name="T52" fmla="*/ 83 w 297"/>
                  <a:gd name="T53" fmla="*/ 196 h 204"/>
                  <a:gd name="T54" fmla="*/ 83 w 297"/>
                  <a:gd name="T55" fmla="*/ 197 h 204"/>
                  <a:gd name="T56" fmla="*/ 85 w 297"/>
                  <a:gd name="T57" fmla="*/ 200 h 204"/>
                  <a:gd name="T58" fmla="*/ 86 w 297"/>
                  <a:gd name="T59" fmla="*/ 201 h 204"/>
                  <a:gd name="T60" fmla="*/ 87 w 297"/>
                  <a:gd name="T61" fmla="*/ 202 h 204"/>
                  <a:gd name="T62" fmla="*/ 87 w 297"/>
                  <a:gd name="T63" fmla="*/ 202 h 204"/>
                  <a:gd name="T64" fmla="*/ 88 w 297"/>
                  <a:gd name="T65" fmla="*/ 203 h 204"/>
                  <a:gd name="T66" fmla="*/ 89 w 297"/>
                  <a:gd name="T67" fmla="*/ 203 h 204"/>
                  <a:gd name="T68" fmla="*/ 90 w 297"/>
                  <a:gd name="T69" fmla="*/ 203 h 204"/>
                  <a:gd name="T70" fmla="*/ 91 w 297"/>
                  <a:gd name="T71" fmla="*/ 203 h 204"/>
                  <a:gd name="T72" fmla="*/ 93 w 297"/>
                  <a:gd name="T73" fmla="*/ 204 h 204"/>
                  <a:gd name="T74" fmla="*/ 93 w 297"/>
                  <a:gd name="T75" fmla="*/ 204 h 204"/>
                  <a:gd name="T76" fmla="*/ 250 w 297"/>
                  <a:gd name="T77" fmla="*/ 204 h 204"/>
                  <a:gd name="T78" fmla="*/ 261 w 297"/>
                  <a:gd name="T79" fmla="*/ 193 h 204"/>
                  <a:gd name="T80" fmla="*/ 250 w 297"/>
                  <a:gd name="T81" fmla="*/ 182 h 204"/>
                  <a:gd name="T82" fmla="*/ 102 w 297"/>
                  <a:gd name="T83" fmla="*/ 182 h 204"/>
                  <a:gd name="T84" fmla="*/ 95 w 297"/>
                  <a:gd name="T85" fmla="*/ 158 h 204"/>
                  <a:gd name="T86" fmla="*/ 251 w 297"/>
                  <a:gd name="T87" fmla="*/ 158 h 204"/>
                  <a:gd name="T88" fmla="*/ 261 w 297"/>
                  <a:gd name="T89" fmla="*/ 151 h 204"/>
                  <a:gd name="T90" fmla="*/ 296 w 297"/>
                  <a:gd name="T91" fmla="*/ 67 h 204"/>
                  <a:gd name="T92" fmla="*/ 295 w 297"/>
                  <a:gd name="T93" fmla="*/ 57 h 204"/>
                  <a:gd name="T94" fmla="*/ 287 w 297"/>
                  <a:gd name="T95" fmla="*/ 52 h 204"/>
                  <a:gd name="T96" fmla="*/ 59 w 297"/>
                  <a:gd name="T97" fmla="*/ 20 h 204"/>
                  <a:gd name="T98" fmla="*/ 56 w 297"/>
                  <a:gd name="T99" fmla="*/ 8 h 204"/>
                  <a:gd name="T100" fmla="*/ 45 w 297"/>
                  <a:gd name="T101"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97" h="204">
                    <a:moveTo>
                      <a:pt x="92" y="136"/>
                    </a:moveTo>
                    <a:cubicBezTo>
                      <a:pt x="88" y="120"/>
                      <a:pt x="88" y="120"/>
                      <a:pt x="88" y="120"/>
                    </a:cubicBezTo>
                    <a:cubicBezTo>
                      <a:pt x="219" y="124"/>
                      <a:pt x="219" y="124"/>
                      <a:pt x="219" y="124"/>
                    </a:cubicBezTo>
                    <a:cubicBezTo>
                      <a:pt x="217" y="136"/>
                      <a:pt x="217" y="136"/>
                      <a:pt x="217" y="136"/>
                    </a:cubicBezTo>
                    <a:cubicBezTo>
                      <a:pt x="92" y="136"/>
                      <a:pt x="92" y="136"/>
                      <a:pt x="92" y="136"/>
                    </a:cubicBezTo>
                    <a:moveTo>
                      <a:pt x="221" y="110"/>
                    </a:moveTo>
                    <a:cubicBezTo>
                      <a:pt x="84" y="106"/>
                      <a:pt x="84" y="106"/>
                      <a:pt x="84" y="106"/>
                    </a:cubicBezTo>
                    <a:cubicBezTo>
                      <a:pt x="77" y="79"/>
                      <a:pt x="77" y="79"/>
                      <a:pt x="77" y="79"/>
                    </a:cubicBezTo>
                    <a:cubicBezTo>
                      <a:pt x="223" y="94"/>
                      <a:pt x="223" y="94"/>
                      <a:pt x="223" y="94"/>
                    </a:cubicBezTo>
                    <a:cubicBezTo>
                      <a:pt x="221" y="110"/>
                      <a:pt x="221" y="110"/>
                      <a:pt x="221" y="110"/>
                    </a:cubicBezTo>
                    <a:moveTo>
                      <a:pt x="231" y="136"/>
                    </a:moveTo>
                    <a:cubicBezTo>
                      <a:pt x="240" y="67"/>
                      <a:pt x="240" y="67"/>
                      <a:pt x="240" y="67"/>
                    </a:cubicBezTo>
                    <a:cubicBezTo>
                      <a:pt x="270" y="72"/>
                      <a:pt x="270" y="72"/>
                      <a:pt x="270" y="72"/>
                    </a:cubicBezTo>
                    <a:cubicBezTo>
                      <a:pt x="244" y="136"/>
                      <a:pt x="244" y="136"/>
                      <a:pt x="244" y="136"/>
                    </a:cubicBezTo>
                    <a:cubicBezTo>
                      <a:pt x="231" y="136"/>
                      <a:pt x="231" y="136"/>
                      <a:pt x="231" y="136"/>
                    </a:cubicBezTo>
                    <a:moveTo>
                      <a:pt x="224" y="81"/>
                    </a:moveTo>
                    <a:cubicBezTo>
                      <a:pt x="73" y="65"/>
                      <a:pt x="73" y="65"/>
                      <a:pt x="73" y="65"/>
                    </a:cubicBezTo>
                    <a:cubicBezTo>
                      <a:pt x="67" y="43"/>
                      <a:pt x="67" y="43"/>
                      <a:pt x="67" y="43"/>
                    </a:cubicBezTo>
                    <a:cubicBezTo>
                      <a:pt x="226" y="65"/>
                      <a:pt x="226" y="65"/>
                      <a:pt x="226" y="65"/>
                    </a:cubicBezTo>
                    <a:cubicBezTo>
                      <a:pt x="224" y="81"/>
                      <a:pt x="224" y="81"/>
                      <a:pt x="224" y="81"/>
                    </a:cubicBezTo>
                    <a:moveTo>
                      <a:pt x="45" y="0"/>
                    </a:moveTo>
                    <a:cubicBezTo>
                      <a:pt x="11" y="0"/>
                      <a:pt x="11" y="0"/>
                      <a:pt x="11" y="0"/>
                    </a:cubicBezTo>
                    <a:cubicBezTo>
                      <a:pt x="5" y="0"/>
                      <a:pt x="0" y="5"/>
                      <a:pt x="0" y="11"/>
                    </a:cubicBezTo>
                    <a:cubicBezTo>
                      <a:pt x="0" y="17"/>
                      <a:pt x="5" y="22"/>
                      <a:pt x="11" y="22"/>
                    </a:cubicBezTo>
                    <a:cubicBezTo>
                      <a:pt x="37" y="22"/>
                      <a:pt x="37" y="22"/>
                      <a:pt x="37" y="22"/>
                    </a:cubicBezTo>
                    <a:cubicBezTo>
                      <a:pt x="82" y="195"/>
                      <a:pt x="82" y="195"/>
                      <a:pt x="82" y="195"/>
                    </a:cubicBezTo>
                    <a:cubicBezTo>
                      <a:pt x="83" y="196"/>
                      <a:pt x="83" y="196"/>
                      <a:pt x="83" y="196"/>
                    </a:cubicBezTo>
                    <a:cubicBezTo>
                      <a:pt x="83" y="197"/>
                      <a:pt x="83" y="197"/>
                      <a:pt x="83" y="197"/>
                    </a:cubicBezTo>
                    <a:cubicBezTo>
                      <a:pt x="84" y="198"/>
                      <a:pt x="84" y="199"/>
                      <a:pt x="85" y="200"/>
                    </a:cubicBezTo>
                    <a:cubicBezTo>
                      <a:pt x="86" y="201"/>
                      <a:pt x="86" y="201"/>
                      <a:pt x="86" y="201"/>
                    </a:cubicBezTo>
                    <a:cubicBezTo>
                      <a:pt x="86" y="201"/>
                      <a:pt x="86" y="201"/>
                      <a:pt x="87" y="202"/>
                    </a:cubicBezTo>
                    <a:cubicBezTo>
                      <a:pt x="87" y="202"/>
                      <a:pt x="87" y="202"/>
                      <a:pt x="87" y="202"/>
                    </a:cubicBezTo>
                    <a:cubicBezTo>
                      <a:pt x="88" y="202"/>
                      <a:pt x="88" y="202"/>
                      <a:pt x="88" y="203"/>
                    </a:cubicBezTo>
                    <a:cubicBezTo>
                      <a:pt x="89" y="203"/>
                      <a:pt x="89" y="203"/>
                      <a:pt x="89" y="203"/>
                    </a:cubicBezTo>
                    <a:cubicBezTo>
                      <a:pt x="90" y="203"/>
                      <a:pt x="90" y="203"/>
                      <a:pt x="90" y="203"/>
                    </a:cubicBezTo>
                    <a:cubicBezTo>
                      <a:pt x="91" y="203"/>
                      <a:pt x="91" y="203"/>
                      <a:pt x="91" y="203"/>
                    </a:cubicBezTo>
                    <a:cubicBezTo>
                      <a:pt x="92" y="204"/>
                      <a:pt x="92" y="204"/>
                      <a:pt x="93" y="204"/>
                    </a:cubicBezTo>
                    <a:cubicBezTo>
                      <a:pt x="93" y="204"/>
                      <a:pt x="93" y="204"/>
                      <a:pt x="93" y="204"/>
                    </a:cubicBezTo>
                    <a:cubicBezTo>
                      <a:pt x="250" y="204"/>
                      <a:pt x="250" y="204"/>
                      <a:pt x="250" y="204"/>
                    </a:cubicBezTo>
                    <a:cubicBezTo>
                      <a:pt x="256" y="204"/>
                      <a:pt x="261" y="199"/>
                      <a:pt x="261" y="193"/>
                    </a:cubicBezTo>
                    <a:cubicBezTo>
                      <a:pt x="261" y="187"/>
                      <a:pt x="256" y="182"/>
                      <a:pt x="250" y="182"/>
                    </a:cubicBezTo>
                    <a:cubicBezTo>
                      <a:pt x="102" y="182"/>
                      <a:pt x="102" y="182"/>
                      <a:pt x="102" y="182"/>
                    </a:cubicBezTo>
                    <a:cubicBezTo>
                      <a:pt x="95" y="158"/>
                      <a:pt x="95" y="158"/>
                      <a:pt x="95" y="158"/>
                    </a:cubicBezTo>
                    <a:cubicBezTo>
                      <a:pt x="251" y="158"/>
                      <a:pt x="251" y="158"/>
                      <a:pt x="251" y="158"/>
                    </a:cubicBezTo>
                    <a:cubicBezTo>
                      <a:pt x="256" y="158"/>
                      <a:pt x="260" y="155"/>
                      <a:pt x="261" y="151"/>
                    </a:cubicBezTo>
                    <a:cubicBezTo>
                      <a:pt x="296" y="67"/>
                      <a:pt x="296" y="67"/>
                      <a:pt x="296" y="67"/>
                    </a:cubicBezTo>
                    <a:cubicBezTo>
                      <a:pt x="297" y="64"/>
                      <a:pt x="297" y="60"/>
                      <a:pt x="295" y="57"/>
                    </a:cubicBezTo>
                    <a:cubicBezTo>
                      <a:pt x="294" y="54"/>
                      <a:pt x="291" y="52"/>
                      <a:pt x="287" y="52"/>
                    </a:cubicBezTo>
                    <a:cubicBezTo>
                      <a:pt x="59" y="20"/>
                      <a:pt x="59" y="20"/>
                      <a:pt x="59" y="20"/>
                    </a:cubicBezTo>
                    <a:cubicBezTo>
                      <a:pt x="56" y="8"/>
                      <a:pt x="56" y="8"/>
                      <a:pt x="56" y="8"/>
                    </a:cubicBezTo>
                    <a:cubicBezTo>
                      <a:pt x="55" y="3"/>
                      <a:pt x="50" y="0"/>
                      <a:pt x="45" y="0"/>
                    </a:cubicBezTo>
                  </a:path>
                </a:pathLst>
              </a:custGeom>
              <a:solidFill>
                <a:srgbClr val="EEED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21" name="Oval 40"/>
              <p:cNvSpPr>
                <a:spLocks noChangeArrowheads="1"/>
              </p:cNvSpPr>
              <p:nvPr/>
            </p:nvSpPr>
            <p:spPr bwMode="auto">
              <a:xfrm>
                <a:off x="7213600" y="3175001"/>
                <a:ext cx="68263" cy="68263"/>
              </a:xfrm>
              <a:prstGeom prst="ellipse">
                <a:avLst/>
              </a:prstGeom>
              <a:solidFill>
                <a:srgbClr val="EEED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22" name="Oval 41"/>
              <p:cNvSpPr>
                <a:spLocks noChangeArrowheads="1"/>
              </p:cNvSpPr>
              <p:nvPr/>
            </p:nvSpPr>
            <p:spPr bwMode="auto">
              <a:xfrm>
                <a:off x="7375525" y="3175001"/>
                <a:ext cx="68263" cy="68263"/>
              </a:xfrm>
              <a:prstGeom prst="ellipse">
                <a:avLst/>
              </a:prstGeom>
              <a:solidFill>
                <a:srgbClr val="EEED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grpSp>
      </p:grpSp>
      <p:grpSp>
        <p:nvGrpSpPr>
          <p:cNvPr id="23" name="组合 22"/>
          <p:cNvGrpSpPr/>
          <p:nvPr/>
        </p:nvGrpSpPr>
        <p:grpSpPr>
          <a:xfrm>
            <a:off x="9203128" y="2613632"/>
            <a:ext cx="860313" cy="862213"/>
            <a:chOff x="9204325" y="2613026"/>
            <a:chExt cx="860425" cy="862013"/>
          </a:xfrm>
        </p:grpSpPr>
        <p:sp>
          <p:nvSpPr>
            <p:cNvPr id="24" name="Rectangle 23"/>
            <p:cNvSpPr>
              <a:spLocks noChangeArrowheads="1"/>
            </p:cNvSpPr>
            <p:nvPr/>
          </p:nvSpPr>
          <p:spPr bwMode="auto">
            <a:xfrm>
              <a:off x="9204325" y="2613026"/>
              <a:ext cx="860425" cy="862013"/>
            </a:xfrm>
            <a:prstGeom prst="rect">
              <a:avLst/>
            </a:prstGeom>
            <a:solidFill>
              <a:schemeClr val="bg1">
                <a:alpha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25" name="Rectangle 24"/>
            <p:cNvSpPr>
              <a:spLocks noChangeArrowheads="1"/>
            </p:cNvSpPr>
            <p:nvPr/>
          </p:nvSpPr>
          <p:spPr bwMode="auto">
            <a:xfrm>
              <a:off x="9204325" y="2613026"/>
              <a:ext cx="860425"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26" name="Freeform 42"/>
            <p:cNvSpPr/>
            <p:nvPr/>
          </p:nvSpPr>
          <p:spPr bwMode="auto">
            <a:xfrm>
              <a:off x="9675813" y="3100388"/>
              <a:ext cx="42863" cy="38100"/>
            </a:xfrm>
            <a:custGeom>
              <a:avLst/>
              <a:gdLst>
                <a:gd name="T0" fmla="*/ 20 w 28"/>
                <a:gd name="T1" fmla="*/ 0 h 25"/>
                <a:gd name="T2" fmla="*/ 11 w 28"/>
                <a:gd name="T3" fmla="*/ 7 h 25"/>
                <a:gd name="T4" fmla="*/ 0 w 28"/>
                <a:gd name="T5" fmla="*/ 13 h 25"/>
                <a:gd name="T6" fmla="*/ 8 w 28"/>
                <a:gd name="T7" fmla="*/ 25 h 25"/>
                <a:gd name="T8" fmla="*/ 10 w 28"/>
                <a:gd name="T9" fmla="*/ 24 h 25"/>
                <a:gd name="T10" fmla="*/ 11 w 28"/>
                <a:gd name="T11" fmla="*/ 23 h 25"/>
                <a:gd name="T12" fmla="*/ 17 w 28"/>
                <a:gd name="T13" fmla="*/ 17 h 25"/>
                <a:gd name="T14" fmla="*/ 25 w 28"/>
                <a:gd name="T15" fmla="*/ 13 h 25"/>
                <a:gd name="T16" fmla="*/ 26 w 28"/>
                <a:gd name="T17" fmla="*/ 13 h 25"/>
                <a:gd name="T18" fmla="*/ 28 w 28"/>
                <a:gd name="T19" fmla="*/ 12 h 25"/>
                <a:gd name="T20" fmla="*/ 20 w 28"/>
                <a:gd name="T2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25">
                  <a:moveTo>
                    <a:pt x="20" y="0"/>
                  </a:moveTo>
                  <a:cubicBezTo>
                    <a:pt x="17" y="3"/>
                    <a:pt x="14" y="5"/>
                    <a:pt x="11" y="7"/>
                  </a:cubicBezTo>
                  <a:cubicBezTo>
                    <a:pt x="7" y="9"/>
                    <a:pt x="4" y="12"/>
                    <a:pt x="0" y="13"/>
                  </a:cubicBezTo>
                  <a:cubicBezTo>
                    <a:pt x="8" y="25"/>
                    <a:pt x="8" y="25"/>
                    <a:pt x="8" y="25"/>
                  </a:cubicBezTo>
                  <a:cubicBezTo>
                    <a:pt x="9" y="25"/>
                    <a:pt x="9" y="24"/>
                    <a:pt x="10" y="24"/>
                  </a:cubicBezTo>
                  <a:cubicBezTo>
                    <a:pt x="10" y="23"/>
                    <a:pt x="11" y="23"/>
                    <a:pt x="11" y="23"/>
                  </a:cubicBezTo>
                  <a:cubicBezTo>
                    <a:pt x="13" y="21"/>
                    <a:pt x="15" y="19"/>
                    <a:pt x="17" y="17"/>
                  </a:cubicBezTo>
                  <a:cubicBezTo>
                    <a:pt x="20" y="16"/>
                    <a:pt x="22" y="14"/>
                    <a:pt x="25" y="13"/>
                  </a:cubicBezTo>
                  <a:cubicBezTo>
                    <a:pt x="25" y="13"/>
                    <a:pt x="26" y="13"/>
                    <a:pt x="26" y="13"/>
                  </a:cubicBezTo>
                  <a:cubicBezTo>
                    <a:pt x="27" y="12"/>
                    <a:pt x="28" y="12"/>
                    <a:pt x="28" y="12"/>
                  </a:cubicBezTo>
                  <a:cubicBezTo>
                    <a:pt x="20" y="0"/>
                    <a:pt x="20" y="0"/>
                    <a:pt x="20" y="0"/>
                  </a:cubicBezTo>
                </a:path>
              </a:pathLst>
            </a:custGeom>
            <a:solidFill>
              <a:srgbClr val="EEF1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27" name="Freeform 43"/>
            <p:cNvSpPr/>
            <p:nvPr/>
          </p:nvSpPr>
          <p:spPr bwMode="auto">
            <a:xfrm>
              <a:off x="9685338" y="3125788"/>
              <a:ext cx="80963" cy="60325"/>
            </a:xfrm>
            <a:custGeom>
              <a:avLst/>
              <a:gdLst>
                <a:gd name="T0" fmla="*/ 35 w 53"/>
                <a:gd name="T1" fmla="*/ 0 h 40"/>
                <a:gd name="T2" fmla="*/ 27 w 53"/>
                <a:gd name="T3" fmla="*/ 1 h 40"/>
                <a:gd name="T4" fmla="*/ 25 w 53"/>
                <a:gd name="T5" fmla="*/ 1 h 40"/>
                <a:gd name="T6" fmla="*/ 23 w 53"/>
                <a:gd name="T7" fmla="*/ 2 h 40"/>
                <a:gd name="T8" fmla="*/ 16 w 53"/>
                <a:gd name="T9" fmla="*/ 6 h 40"/>
                <a:gd name="T10" fmla="*/ 9 w 53"/>
                <a:gd name="T11" fmla="*/ 11 h 40"/>
                <a:gd name="T12" fmla="*/ 8 w 53"/>
                <a:gd name="T13" fmla="*/ 12 h 40"/>
                <a:gd name="T14" fmla="*/ 7 w 53"/>
                <a:gd name="T15" fmla="*/ 14 h 40"/>
                <a:gd name="T16" fmla="*/ 2 w 53"/>
                <a:gd name="T17" fmla="*/ 25 h 40"/>
                <a:gd name="T18" fmla="*/ 2 w 53"/>
                <a:gd name="T19" fmla="*/ 40 h 40"/>
                <a:gd name="T20" fmla="*/ 53 w 53"/>
                <a:gd name="T21" fmla="*/ 6 h 40"/>
                <a:gd name="T22" fmla="*/ 35 w 53"/>
                <a:gd name="T2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40">
                  <a:moveTo>
                    <a:pt x="35" y="0"/>
                  </a:moveTo>
                  <a:cubicBezTo>
                    <a:pt x="32" y="0"/>
                    <a:pt x="29" y="0"/>
                    <a:pt x="27" y="1"/>
                  </a:cubicBezTo>
                  <a:cubicBezTo>
                    <a:pt x="26" y="1"/>
                    <a:pt x="25" y="1"/>
                    <a:pt x="25" y="1"/>
                  </a:cubicBezTo>
                  <a:cubicBezTo>
                    <a:pt x="24" y="1"/>
                    <a:pt x="24" y="2"/>
                    <a:pt x="23" y="2"/>
                  </a:cubicBezTo>
                  <a:cubicBezTo>
                    <a:pt x="21" y="3"/>
                    <a:pt x="18" y="4"/>
                    <a:pt x="16" y="6"/>
                  </a:cubicBezTo>
                  <a:cubicBezTo>
                    <a:pt x="13" y="7"/>
                    <a:pt x="11" y="9"/>
                    <a:pt x="9" y="11"/>
                  </a:cubicBezTo>
                  <a:cubicBezTo>
                    <a:pt x="9" y="11"/>
                    <a:pt x="9" y="12"/>
                    <a:pt x="8" y="12"/>
                  </a:cubicBezTo>
                  <a:cubicBezTo>
                    <a:pt x="8" y="13"/>
                    <a:pt x="7" y="13"/>
                    <a:pt x="7" y="14"/>
                  </a:cubicBezTo>
                  <a:cubicBezTo>
                    <a:pt x="5" y="17"/>
                    <a:pt x="3" y="21"/>
                    <a:pt x="2" y="25"/>
                  </a:cubicBezTo>
                  <a:cubicBezTo>
                    <a:pt x="0" y="30"/>
                    <a:pt x="0" y="35"/>
                    <a:pt x="2" y="40"/>
                  </a:cubicBezTo>
                  <a:cubicBezTo>
                    <a:pt x="53" y="6"/>
                    <a:pt x="53" y="6"/>
                    <a:pt x="53" y="6"/>
                  </a:cubicBezTo>
                  <a:cubicBezTo>
                    <a:pt x="48" y="2"/>
                    <a:pt x="42" y="0"/>
                    <a:pt x="35" y="0"/>
                  </a:cubicBezTo>
                </a:path>
              </a:pathLst>
            </a:custGeom>
            <a:solidFill>
              <a:srgbClr val="EEF1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28" name="Freeform 44"/>
            <p:cNvSpPr/>
            <p:nvPr/>
          </p:nvSpPr>
          <p:spPr bwMode="auto">
            <a:xfrm>
              <a:off x="9693275" y="3143251"/>
              <a:ext cx="130175" cy="127000"/>
            </a:xfrm>
            <a:custGeom>
              <a:avLst/>
              <a:gdLst>
                <a:gd name="T0" fmla="*/ 52 w 82"/>
                <a:gd name="T1" fmla="*/ 0 h 80"/>
                <a:gd name="T2" fmla="*/ 0 w 82"/>
                <a:gd name="T3" fmla="*/ 34 h 80"/>
                <a:gd name="T4" fmla="*/ 31 w 82"/>
                <a:gd name="T5" fmla="*/ 80 h 80"/>
                <a:gd name="T6" fmla="*/ 82 w 82"/>
                <a:gd name="T7" fmla="*/ 46 h 80"/>
                <a:gd name="T8" fmla="*/ 52 w 82"/>
                <a:gd name="T9" fmla="*/ 0 h 80"/>
              </a:gdLst>
              <a:ahLst/>
              <a:cxnLst>
                <a:cxn ang="0">
                  <a:pos x="T0" y="T1"/>
                </a:cxn>
                <a:cxn ang="0">
                  <a:pos x="T2" y="T3"/>
                </a:cxn>
                <a:cxn ang="0">
                  <a:pos x="T4" y="T5"/>
                </a:cxn>
                <a:cxn ang="0">
                  <a:pos x="T6" y="T7"/>
                </a:cxn>
                <a:cxn ang="0">
                  <a:pos x="T8" y="T9"/>
                </a:cxn>
              </a:cxnLst>
              <a:rect l="0" t="0" r="r" b="b"/>
              <a:pathLst>
                <a:path w="82" h="80">
                  <a:moveTo>
                    <a:pt x="52" y="0"/>
                  </a:moveTo>
                  <a:lnTo>
                    <a:pt x="0" y="34"/>
                  </a:lnTo>
                  <a:lnTo>
                    <a:pt x="31" y="80"/>
                  </a:lnTo>
                  <a:lnTo>
                    <a:pt x="82" y="46"/>
                  </a:lnTo>
                  <a:lnTo>
                    <a:pt x="52" y="0"/>
                  </a:lnTo>
                  <a:close/>
                </a:path>
              </a:pathLst>
            </a:custGeom>
            <a:solidFill>
              <a:srgbClr val="EEF1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29" name="Freeform 45"/>
            <p:cNvSpPr/>
            <p:nvPr/>
          </p:nvSpPr>
          <p:spPr bwMode="auto">
            <a:xfrm>
              <a:off x="9693275" y="3143251"/>
              <a:ext cx="130175" cy="127000"/>
            </a:xfrm>
            <a:custGeom>
              <a:avLst/>
              <a:gdLst>
                <a:gd name="T0" fmla="*/ 52 w 82"/>
                <a:gd name="T1" fmla="*/ 0 h 80"/>
                <a:gd name="T2" fmla="*/ 0 w 82"/>
                <a:gd name="T3" fmla="*/ 34 h 80"/>
                <a:gd name="T4" fmla="*/ 31 w 82"/>
                <a:gd name="T5" fmla="*/ 80 h 80"/>
                <a:gd name="T6" fmla="*/ 82 w 82"/>
                <a:gd name="T7" fmla="*/ 46 h 80"/>
                <a:gd name="T8" fmla="*/ 52 w 82"/>
                <a:gd name="T9" fmla="*/ 0 h 80"/>
              </a:gdLst>
              <a:ahLst/>
              <a:cxnLst>
                <a:cxn ang="0">
                  <a:pos x="T0" y="T1"/>
                </a:cxn>
                <a:cxn ang="0">
                  <a:pos x="T2" y="T3"/>
                </a:cxn>
                <a:cxn ang="0">
                  <a:pos x="T4" y="T5"/>
                </a:cxn>
                <a:cxn ang="0">
                  <a:pos x="T6" y="T7"/>
                </a:cxn>
                <a:cxn ang="0">
                  <a:pos x="T8" y="T9"/>
                </a:cxn>
              </a:cxnLst>
              <a:rect l="0" t="0" r="r" b="b"/>
              <a:pathLst>
                <a:path w="82" h="80">
                  <a:moveTo>
                    <a:pt x="52" y="0"/>
                  </a:moveTo>
                  <a:lnTo>
                    <a:pt x="0" y="34"/>
                  </a:lnTo>
                  <a:lnTo>
                    <a:pt x="31" y="80"/>
                  </a:lnTo>
                  <a:lnTo>
                    <a:pt x="82" y="46"/>
                  </a:lnTo>
                  <a:lnTo>
                    <a:pt x="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30" name="Freeform 46"/>
            <p:cNvSpPr>
              <a:spLocks noEditPoints="1"/>
            </p:cNvSpPr>
            <p:nvPr/>
          </p:nvSpPr>
          <p:spPr bwMode="auto">
            <a:xfrm>
              <a:off x="9423400" y="2795588"/>
              <a:ext cx="361950" cy="334963"/>
            </a:xfrm>
            <a:custGeom>
              <a:avLst/>
              <a:gdLst>
                <a:gd name="T0" fmla="*/ 114 w 239"/>
                <a:gd name="T1" fmla="*/ 190 h 221"/>
                <a:gd name="T2" fmla="*/ 47 w 239"/>
                <a:gd name="T3" fmla="*/ 155 h 221"/>
                <a:gd name="T4" fmla="*/ 69 w 239"/>
                <a:gd name="T5" fmla="*/ 44 h 221"/>
                <a:gd name="T6" fmla="*/ 114 w 239"/>
                <a:gd name="T7" fmla="*/ 30 h 221"/>
                <a:gd name="T8" fmla="*/ 180 w 239"/>
                <a:gd name="T9" fmla="*/ 66 h 221"/>
                <a:gd name="T10" fmla="*/ 158 w 239"/>
                <a:gd name="T11" fmla="*/ 177 h 221"/>
                <a:gd name="T12" fmla="*/ 114 w 239"/>
                <a:gd name="T13" fmla="*/ 190 h 221"/>
                <a:gd name="T14" fmla="*/ 114 w 239"/>
                <a:gd name="T15" fmla="*/ 0 h 221"/>
                <a:gd name="T16" fmla="*/ 52 w 239"/>
                <a:gd name="T17" fmla="*/ 19 h 221"/>
                <a:gd name="T18" fmla="*/ 6 w 239"/>
                <a:gd name="T19" fmla="*/ 89 h 221"/>
                <a:gd name="T20" fmla="*/ 22 w 239"/>
                <a:gd name="T21" fmla="*/ 172 h 221"/>
                <a:gd name="T22" fmla="*/ 114 w 239"/>
                <a:gd name="T23" fmla="*/ 221 h 221"/>
                <a:gd name="T24" fmla="*/ 175 w 239"/>
                <a:gd name="T25" fmla="*/ 202 h 221"/>
                <a:gd name="T26" fmla="*/ 206 w 239"/>
                <a:gd name="T27" fmla="*/ 49 h 221"/>
                <a:gd name="T28" fmla="*/ 114 w 239"/>
                <a:gd name="T29"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9" h="221">
                  <a:moveTo>
                    <a:pt x="114" y="190"/>
                  </a:moveTo>
                  <a:cubicBezTo>
                    <a:pt x="88" y="190"/>
                    <a:pt x="63" y="178"/>
                    <a:pt x="47" y="155"/>
                  </a:cubicBezTo>
                  <a:cubicBezTo>
                    <a:pt x="23" y="118"/>
                    <a:pt x="33" y="68"/>
                    <a:pt x="69" y="44"/>
                  </a:cubicBezTo>
                  <a:cubicBezTo>
                    <a:pt x="83" y="35"/>
                    <a:pt x="98" y="30"/>
                    <a:pt x="114" y="30"/>
                  </a:cubicBezTo>
                  <a:cubicBezTo>
                    <a:pt x="140" y="30"/>
                    <a:pt x="165" y="43"/>
                    <a:pt x="180" y="66"/>
                  </a:cubicBezTo>
                  <a:cubicBezTo>
                    <a:pt x="205" y="103"/>
                    <a:pt x="195" y="152"/>
                    <a:pt x="158" y="177"/>
                  </a:cubicBezTo>
                  <a:cubicBezTo>
                    <a:pt x="145" y="186"/>
                    <a:pt x="129" y="190"/>
                    <a:pt x="114" y="190"/>
                  </a:cubicBezTo>
                  <a:moveTo>
                    <a:pt x="114" y="0"/>
                  </a:moveTo>
                  <a:cubicBezTo>
                    <a:pt x="92" y="0"/>
                    <a:pt x="71" y="6"/>
                    <a:pt x="52" y="19"/>
                  </a:cubicBezTo>
                  <a:cubicBezTo>
                    <a:pt x="28" y="35"/>
                    <a:pt x="11" y="60"/>
                    <a:pt x="6" y="89"/>
                  </a:cubicBezTo>
                  <a:cubicBezTo>
                    <a:pt x="0" y="118"/>
                    <a:pt x="6" y="147"/>
                    <a:pt x="22" y="172"/>
                  </a:cubicBezTo>
                  <a:cubicBezTo>
                    <a:pt x="43" y="202"/>
                    <a:pt x="77" y="221"/>
                    <a:pt x="114" y="221"/>
                  </a:cubicBezTo>
                  <a:cubicBezTo>
                    <a:pt x="136" y="221"/>
                    <a:pt x="157" y="214"/>
                    <a:pt x="175" y="202"/>
                  </a:cubicBezTo>
                  <a:cubicBezTo>
                    <a:pt x="226" y="168"/>
                    <a:pt x="239" y="99"/>
                    <a:pt x="206" y="49"/>
                  </a:cubicBezTo>
                  <a:cubicBezTo>
                    <a:pt x="185" y="18"/>
                    <a:pt x="151" y="0"/>
                    <a:pt x="114" y="0"/>
                  </a:cubicBezTo>
                </a:path>
              </a:pathLst>
            </a:custGeom>
            <a:solidFill>
              <a:srgbClr val="EEF1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grpSp>
      <p:grpSp>
        <p:nvGrpSpPr>
          <p:cNvPr id="31" name="组合 30"/>
          <p:cNvGrpSpPr/>
          <p:nvPr/>
        </p:nvGrpSpPr>
        <p:grpSpPr>
          <a:xfrm>
            <a:off x="10365027" y="2613632"/>
            <a:ext cx="860313" cy="862213"/>
            <a:chOff x="10366375" y="2613026"/>
            <a:chExt cx="860425" cy="862013"/>
          </a:xfrm>
        </p:grpSpPr>
        <p:sp>
          <p:nvSpPr>
            <p:cNvPr id="32" name="Rectangle 31"/>
            <p:cNvSpPr>
              <a:spLocks noChangeArrowheads="1"/>
            </p:cNvSpPr>
            <p:nvPr/>
          </p:nvSpPr>
          <p:spPr bwMode="auto">
            <a:xfrm>
              <a:off x="10366375" y="2613026"/>
              <a:ext cx="860425" cy="862013"/>
            </a:xfrm>
            <a:prstGeom prst="rect">
              <a:avLst/>
            </a:prstGeom>
            <a:solidFill>
              <a:schemeClr val="bg1">
                <a:alpha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33" name="Rectangle 32"/>
            <p:cNvSpPr>
              <a:spLocks noChangeArrowheads="1"/>
            </p:cNvSpPr>
            <p:nvPr/>
          </p:nvSpPr>
          <p:spPr bwMode="auto">
            <a:xfrm>
              <a:off x="10366375" y="2613026"/>
              <a:ext cx="860425"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34" name="Freeform 47"/>
            <p:cNvSpPr/>
            <p:nvPr/>
          </p:nvSpPr>
          <p:spPr bwMode="auto">
            <a:xfrm>
              <a:off x="10637838" y="2884488"/>
              <a:ext cx="350838" cy="342900"/>
            </a:xfrm>
            <a:custGeom>
              <a:avLst/>
              <a:gdLst>
                <a:gd name="T0" fmla="*/ 116 w 232"/>
                <a:gd name="T1" fmla="*/ 0 h 226"/>
                <a:gd name="T2" fmla="*/ 108 w 232"/>
                <a:gd name="T3" fmla="*/ 3 h 226"/>
                <a:gd name="T4" fmla="*/ 3 w 232"/>
                <a:gd name="T5" fmla="*/ 104 h 226"/>
                <a:gd name="T6" fmla="*/ 1 w 232"/>
                <a:gd name="T7" fmla="*/ 107 h 226"/>
                <a:gd name="T8" fmla="*/ 0 w 232"/>
                <a:gd name="T9" fmla="*/ 112 h 226"/>
                <a:gd name="T10" fmla="*/ 0 w 232"/>
                <a:gd name="T11" fmla="*/ 216 h 226"/>
                <a:gd name="T12" fmla="*/ 3 w 232"/>
                <a:gd name="T13" fmla="*/ 223 h 226"/>
                <a:gd name="T14" fmla="*/ 11 w 232"/>
                <a:gd name="T15" fmla="*/ 226 h 226"/>
                <a:gd name="T16" fmla="*/ 64 w 232"/>
                <a:gd name="T17" fmla="*/ 226 h 226"/>
                <a:gd name="T18" fmla="*/ 72 w 232"/>
                <a:gd name="T19" fmla="*/ 223 h 226"/>
                <a:gd name="T20" fmla="*/ 75 w 232"/>
                <a:gd name="T21" fmla="*/ 216 h 226"/>
                <a:gd name="T22" fmla="*/ 75 w 232"/>
                <a:gd name="T23" fmla="*/ 138 h 226"/>
                <a:gd name="T24" fmla="*/ 79 w 232"/>
                <a:gd name="T25" fmla="*/ 130 h 226"/>
                <a:gd name="T26" fmla="*/ 87 w 232"/>
                <a:gd name="T27" fmla="*/ 127 h 226"/>
                <a:gd name="T28" fmla="*/ 146 w 232"/>
                <a:gd name="T29" fmla="*/ 127 h 226"/>
                <a:gd name="T30" fmla="*/ 154 w 232"/>
                <a:gd name="T31" fmla="*/ 130 h 226"/>
                <a:gd name="T32" fmla="*/ 157 w 232"/>
                <a:gd name="T33" fmla="*/ 138 h 226"/>
                <a:gd name="T34" fmla="*/ 157 w 232"/>
                <a:gd name="T35" fmla="*/ 216 h 226"/>
                <a:gd name="T36" fmla="*/ 160 w 232"/>
                <a:gd name="T37" fmla="*/ 223 h 226"/>
                <a:gd name="T38" fmla="*/ 168 w 232"/>
                <a:gd name="T39" fmla="*/ 226 h 226"/>
                <a:gd name="T40" fmla="*/ 221 w 232"/>
                <a:gd name="T41" fmla="*/ 226 h 226"/>
                <a:gd name="T42" fmla="*/ 229 w 232"/>
                <a:gd name="T43" fmla="*/ 223 h 226"/>
                <a:gd name="T44" fmla="*/ 232 w 232"/>
                <a:gd name="T45" fmla="*/ 216 h 226"/>
                <a:gd name="T46" fmla="*/ 232 w 232"/>
                <a:gd name="T47" fmla="*/ 112 h 226"/>
                <a:gd name="T48" fmla="*/ 232 w 232"/>
                <a:gd name="T49" fmla="*/ 107 h 226"/>
                <a:gd name="T50" fmla="*/ 229 w 232"/>
                <a:gd name="T51" fmla="*/ 104 h 226"/>
                <a:gd name="T52" fmla="*/ 124 w 232"/>
                <a:gd name="T53" fmla="*/ 3 h 226"/>
                <a:gd name="T54" fmla="*/ 116 w 232"/>
                <a:gd name="T55"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2" h="226">
                  <a:moveTo>
                    <a:pt x="116" y="0"/>
                  </a:moveTo>
                  <a:cubicBezTo>
                    <a:pt x="113" y="0"/>
                    <a:pt x="110" y="1"/>
                    <a:pt x="108" y="3"/>
                  </a:cubicBezTo>
                  <a:cubicBezTo>
                    <a:pt x="3" y="104"/>
                    <a:pt x="3" y="104"/>
                    <a:pt x="3" y="104"/>
                  </a:cubicBezTo>
                  <a:cubicBezTo>
                    <a:pt x="2" y="105"/>
                    <a:pt x="2" y="106"/>
                    <a:pt x="1" y="107"/>
                  </a:cubicBezTo>
                  <a:cubicBezTo>
                    <a:pt x="0" y="109"/>
                    <a:pt x="0" y="110"/>
                    <a:pt x="0" y="112"/>
                  </a:cubicBezTo>
                  <a:cubicBezTo>
                    <a:pt x="0" y="216"/>
                    <a:pt x="0" y="216"/>
                    <a:pt x="0" y="216"/>
                  </a:cubicBezTo>
                  <a:cubicBezTo>
                    <a:pt x="0" y="218"/>
                    <a:pt x="1" y="221"/>
                    <a:pt x="3" y="223"/>
                  </a:cubicBezTo>
                  <a:cubicBezTo>
                    <a:pt x="5" y="225"/>
                    <a:pt x="8" y="226"/>
                    <a:pt x="11" y="226"/>
                  </a:cubicBezTo>
                  <a:cubicBezTo>
                    <a:pt x="64" y="226"/>
                    <a:pt x="64" y="226"/>
                    <a:pt x="64" y="226"/>
                  </a:cubicBezTo>
                  <a:cubicBezTo>
                    <a:pt x="67" y="226"/>
                    <a:pt x="70" y="225"/>
                    <a:pt x="72" y="223"/>
                  </a:cubicBezTo>
                  <a:cubicBezTo>
                    <a:pt x="74" y="221"/>
                    <a:pt x="75" y="218"/>
                    <a:pt x="75" y="216"/>
                  </a:cubicBezTo>
                  <a:cubicBezTo>
                    <a:pt x="75" y="138"/>
                    <a:pt x="75" y="138"/>
                    <a:pt x="75" y="138"/>
                  </a:cubicBezTo>
                  <a:cubicBezTo>
                    <a:pt x="75" y="135"/>
                    <a:pt x="77" y="132"/>
                    <a:pt x="79" y="130"/>
                  </a:cubicBezTo>
                  <a:cubicBezTo>
                    <a:pt x="81" y="128"/>
                    <a:pt x="84" y="127"/>
                    <a:pt x="87" y="127"/>
                  </a:cubicBezTo>
                  <a:cubicBezTo>
                    <a:pt x="146" y="127"/>
                    <a:pt x="146" y="127"/>
                    <a:pt x="146" y="127"/>
                  </a:cubicBezTo>
                  <a:cubicBezTo>
                    <a:pt x="149" y="127"/>
                    <a:pt x="152" y="128"/>
                    <a:pt x="154" y="130"/>
                  </a:cubicBezTo>
                  <a:cubicBezTo>
                    <a:pt x="156" y="132"/>
                    <a:pt x="157" y="135"/>
                    <a:pt x="157" y="138"/>
                  </a:cubicBezTo>
                  <a:cubicBezTo>
                    <a:pt x="157" y="216"/>
                    <a:pt x="157" y="216"/>
                    <a:pt x="157" y="216"/>
                  </a:cubicBezTo>
                  <a:cubicBezTo>
                    <a:pt x="157" y="218"/>
                    <a:pt x="158" y="221"/>
                    <a:pt x="160" y="223"/>
                  </a:cubicBezTo>
                  <a:cubicBezTo>
                    <a:pt x="163" y="225"/>
                    <a:pt x="165" y="226"/>
                    <a:pt x="168" y="226"/>
                  </a:cubicBezTo>
                  <a:cubicBezTo>
                    <a:pt x="221" y="226"/>
                    <a:pt x="221" y="226"/>
                    <a:pt x="221" y="226"/>
                  </a:cubicBezTo>
                  <a:cubicBezTo>
                    <a:pt x="224" y="226"/>
                    <a:pt x="227" y="225"/>
                    <a:pt x="229" y="223"/>
                  </a:cubicBezTo>
                  <a:cubicBezTo>
                    <a:pt x="231" y="221"/>
                    <a:pt x="232" y="218"/>
                    <a:pt x="232" y="216"/>
                  </a:cubicBezTo>
                  <a:cubicBezTo>
                    <a:pt x="232" y="112"/>
                    <a:pt x="232" y="112"/>
                    <a:pt x="232" y="112"/>
                  </a:cubicBezTo>
                  <a:cubicBezTo>
                    <a:pt x="232" y="110"/>
                    <a:pt x="232" y="109"/>
                    <a:pt x="232" y="107"/>
                  </a:cubicBezTo>
                  <a:cubicBezTo>
                    <a:pt x="231" y="106"/>
                    <a:pt x="230" y="105"/>
                    <a:pt x="229" y="104"/>
                  </a:cubicBezTo>
                  <a:cubicBezTo>
                    <a:pt x="124" y="3"/>
                    <a:pt x="124" y="3"/>
                    <a:pt x="124" y="3"/>
                  </a:cubicBezTo>
                  <a:cubicBezTo>
                    <a:pt x="122" y="1"/>
                    <a:pt x="119" y="0"/>
                    <a:pt x="116" y="0"/>
                  </a:cubicBezTo>
                </a:path>
              </a:pathLst>
            </a:custGeom>
            <a:solidFill>
              <a:srgbClr val="D5D0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35" name="Freeform 48"/>
            <p:cNvSpPr/>
            <p:nvPr/>
          </p:nvSpPr>
          <p:spPr bwMode="auto">
            <a:xfrm>
              <a:off x="10580688" y="2801938"/>
              <a:ext cx="463550" cy="242888"/>
            </a:xfrm>
            <a:custGeom>
              <a:avLst/>
              <a:gdLst>
                <a:gd name="T0" fmla="*/ 153 w 306"/>
                <a:gd name="T1" fmla="*/ 0 h 161"/>
                <a:gd name="T2" fmla="*/ 142 w 306"/>
                <a:gd name="T3" fmla="*/ 5 h 161"/>
                <a:gd name="T4" fmla="*/ 7 w 306"/>
                <a:gd name="T5" fmla="*/ 135 h 161"/>
                <a:gd name="T6" fmla="*/ 7 w 306"/>
                <a:gd name="T7" fmla="*/ 156 h 161"/>
                <a:gd name="T8" fmla="*/ 18 w 306"/>
                <a:gd name="T9" fmla="*/ 161 h 161"/>
                <a:gd name="T10" fmla="*/ 29 w 306"/>
                <a:gd name="T11" fmla="*/ 156 h 161"/>
                <a:gd name="T12" fmla="*/ 148 w 306"/>
                <a:gd name="T13" fmla="*/ 42 h 161"/>
                <a:gd name="T14" fmla="*/ 153 w 306"/>
                <a:gd name="T15" fmla="*/ 41 h 161"/>
                <a:gd name="T16" fmla="*/ 158 w 306"/>
                <a:gd name="T17" fmla="*/ 42 h 161"/>
                <a:gd name="T18" fmla="*/ 278 w 306"/>
                <a:gd name="T19" fmla="*/ 156 h 161"/>
                <a:gd name="T20" fmla="*/ 289 w 306"/>
                <a:gd name="T21" fmla="*/ 161 h 161"/>
                <a:gd name="T22" fmla="*/ 300 w 306"/>
                <a:gd name="T23" fmla="*/ 156 h 161"/>
                <a:gd name="T24" fmla="*/ 300 w 306"/>
                <a:gd name="T25" fmla="*/ 135 h 161"/>
                <a:gd name="T26" fmla="*/ 164 w 306"/>
                <a:gd name="T27" fmla="*/ 5 h 161"/>
                <a:gd name="T28" fmla="*/ 153 w 306"/>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6" h="161">
                  <a:moveTo>
                    <a:pt x="153" y="0"/>
                  </a:moveTo>
                  <a:cubicBezTo>
                    <a:pt x="149" y="0"/>
                    <a:pt x="145" y="2"/>
                    <a:pt x="142" y="5"/>
                  </a:cubicBezTo>
                  <a:cubicBezTo>
                    <a:pt x="7" y="135"/>
                    <a:pt x="7" y="135"/>
                    <a:pt x="7" y="135"/>
                  </a:cubicBezTo>
                  <a:cubicBezTo>
                    <a:pt x="0" y="141"/>
                    <a:pt x="0" y="150"/>
                    <a:pt x="7" y="156"/>
                  </a:cubicBezTo>
                  <a:cubicBezTo>
                    <a:pt x="10" y="159"/>
                    <a:pt x="14" y="161"/>
                    <a:pt x="18" y="161"/>
                  </a:cubicBezTo>
                  <a:cubicBezTo>
                    <a:pt x="22" y="161"/>
                    <a:pt x="26" y="159"/>
                    <a:pt x="29" y="156"/>
                  </a:cubicBezTo>
                  <a:cubicBezTo>
                    <a:pt x="148" y="42"/>
                    <a:pt x="148" y="42"/>
                    <a:pt x="148" y="42"/>
                  </a:cubicBezTo>
                  <a:cubicBezTo>
                    <a:pt x="150" y="41"/>
                    <a:pt x="151" y="41"/>
                    <a:pt x="153" y="41"/>
                  </a:cubicBezTo>
                  <a:cubicBezTo>
                    <a:pt x="155" y="41"/>
                    <a:pt x="157" y="41"/>
                    <a:pt x="158" y="42"/>
                  </a:cubicBezTo>
                  <a:cubicBezTo>
                    <a:pt x="278" y="156"/>
                    <a:pt x="278" y="156"/>
                    <a:pt x="278" y="156"/>
                  </a:cubicBezTo>
                  <a:cubicBezTo>
                    <a:pt x="281" y="159"/>
                    <a:pt x="285" y="161"/>
                    <a:pt x="289" y="161"/>
                  </a:cubicBezTo>
                  <a:cubicBezTo>
                    <a:pt x="293" y="161"/>
                    <a:pt x="297" y="159"/>
                    <a:pt x="300" y="156"/>
                  </a:cubicBezTo>
                  <a:cubicBezTo>
                    <a:pt x="306" y="150"/>
                    <a:pt x="306" y="141"/>
                    <a:pt x="300" y="135"/>
                  </a:cubicBezTo>
                  <a:cubicBezTo>
                    <a:pt x="164" y="5"/>
                    <a:pt x="164" y="5"/>
                    <a:pt x="164" y="5"/>
                  </a:cubicBezTo>
                  <a:cubicBezTo>
                    <a:pt x="161" y="2"/>
                    <a:pt x="157" y="0"/>
                    <a:pt x="153" y="0"/>
                  </a:cubicBezTo>
                </a:path>
              </a:pathLst>
            </a:custGeom>
            <a:solidFill>
              <a:srgbClr val="D5D0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36" name="Freeform 49"/>
            <p:cNvSpPr/>
            <p:nvPr/>
          </p:nvSpPr>
          <p:spPr bwMode="auto">
            <a:xfrm>
              <a:off x="10647363" y="2832101"/>
              <a:ext cx="60325" cy="101600"/>
            </a:xfrm>
            <a:custGeom>
              <a:avLst/>
              <a:gdLst>
                <a:gd name="T0" fmla="*/ 36 w 40"/>
                <a:gd name="T1" fmla="*/ 0 h 67"/>
                <a:gd name="T2" fmla="*/ 5 w 40"/>
                <a:gd name="T3" fmla="*/ 0 h 67"/>
                <a:gd name="T4" fmla="*/ 1 w 40"/>
                <a:gd name="T5" fmla="*/ 1 h 67"/>
                <a:gd name="T6" fmla="*/ 0 w 40"/>
                <a:gd name="T7" fmla="*/ 6 h 67"/>
                <a:gd name="T8" fmla="*/ 0 w 40"/>
                <a:gd name="T9" fmla="*/ 67 h 67"/>
                <a:gd name="T10" fmla="*/ 40 w 40"/>
                <a:gd name="T11" fmla="*/ 29 h 67"/>
                <a:gd name="T12" fmla="*/ 40 w 40"/>
                <a:gd name="T13" fmla="*/ 6 h 67"/>
                <a:gd name="T14" fmla="*/ 39 w 40"/>
                <a:gd name="T15" fmla="*/ 1 h 67"/>
                <a:gd name="T16" fmla="*/ 36 w 40"/>
                <a:gd name="T1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67">
                  <a:moveTo>
                    <a:pt x="36" y="0"/>
                  </a:moveTo>
                  <a:cubicBezTo>
                    <a:pt x="5" y="0"/>
                    <a:pt x="5" y="0"/>
                    <a:pt x="5" y="0"/>
                  </a:cubicBezTo>
                  <a:cubicBezTo>
                    <a:pt x="4" y="0"/>
                    <a:pt x="2" y="0"/>
                    <a:pt x="1" y="1"/>
                  </a:cubicBezTo>
                  <a:cubicBezTo>
                    <a:pt x="1" y="3"/>
                    <a:pt x="0" y="4"/>
                    <a:pt x="0" y="6"/>
                  </a:cubicBezTo>
                  <a:cubicBezTo>
                    <a:pt x="0" y="67"/>
                    <a:pt x="0" y="67"/>
                    <a:pt x="0" y="67"/>
                  </a:cubicBezTo>
                  <a:cubicBezTo>
                    <a:pt x="40" y="29"/>
                    <a:pt x="40" y="29"/>
                    <a:pt x="40" y="29"/>
                  </a:cubicBezTo>
                  <a:cubicBezTo>
                    <a:pt x="40" y="6"/>
                    <a:pt x="40" y="6"/>
                    <a:pt x="40" y="6"/>
                  </a:cubicBezTo>
                  <a:cubicBezTo>
                    <a:pt x="40" y="4"/>
                    <a:pt x="40" y="3"/>
                    <a:pt x="39" y="1"/>
                  </a:cubicBezTo>
                  <a:cubicBezTo>
                    <a:pt x="38" y="0"/>
                    <a:pt x="37" y="0"/>
                    <a:pt x="36" y="0"/>
                  </a:cubicBezTo>
                </a:path>
              </a:pathLst>
            </a:custGeom>
            <a:solidFill>
              <a:srgbClr val="D5D0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grpSp>
      <p:grpSp>
        <p:nvGrpSpPr>
          <p:cNvPr id="37" name="组合 36"/>
          <p:cNvGrpSpPr/>
          <p:nvPr/>
        </p:nvGrpSpPr>
        <p:grpSpPr>
          <a:xfrm>
            <a:off x="10365027" y="3672740"/>
            <a:ext cx="860313" cy="860624"/>
            <a:chOff x="10366375" y="3671888"/>
            <a:chExt cx="860425" cy="860425"/>
          </a:xfrm>
        </p:grpSpPr>
        <p:sp>
          <p:nvSpPr>
            <p:cNvPr id="38" name="Rectangle 33"/>
            <p:cNvSpPr>
              <a:spLocks noChangeArrowheads="1"/>
            </p:cNvSpPr>
            <p:nvPr/>
          </p:nvSpPr>
          <p:spPr bwMode="auto">
            <a:xfrm>
              <a:off x="10366375" y="3671888"/>
              <a:ext cx="860425" cy="860425"/>
            </a:xfrm>
            <a:prstGeom prst="rect">
              <a:avLst/>
            </a:prstGeom>
            <a:solidFill>
              <a:schemeClr val="bg1">
                <a:alpha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dirty="0">
                <a:solidFill>
                  <a:schemeClr val="bg1"/>
                </a:solidFill>
              </a:endParaRPr>
            </a:p>
          </p:txBody>
        </p:sp>
        <p:sp>
          <p:nvSpPr>
            <p:cNvPr id="39" name="Rectangle 34"/>
            <p:cNvSpPr>
              <a:spLocks noChangeArrowheads="1"/>
            </p:cNvSpPr>
            <p:nvPr/>
          </p:nvSpPr>
          <p:spPr bwMode="auto">
            <a:xfrm>
              <a:off x="10366375" y="3671888"/>
              <a:ext cx="8604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40" name="Freeform 50"/>
            <p:cNvSpPr/>
            <p:nvPr/>
          </p:nvSpPr>
          <p:spPr bwMode="auto">
            <a:xfrm>
              <a:off x="10690225" y="3817938"/>
              <a:ext cx="238125" cy="152400"/>
            </a:xfrm>
            <a:custGeom>
              <a:avLst/>
              <a:gdLst>
                <a:gd name="T0" fmla="*/ 79 w 157"/>
                <a:gd name="T1" fmla="*/ 0 h 100"/>
                <a:gd name="T2" fmla="*/ 0 w 157"/>
                <a:gd name="T3" fmla="*/ 100 h 100"/>
                <a:gd name="T4" fmla="*/ 35 w 157"/>
                <a:gd name="T5" fmla="*/ 89 h 100"/>
                <a:gd name="T6" fmla="*/ 79 w 157"/>
                <a:gd name="T7" fmla="*/ 34 h 100"/>
                <a:gd name="T8" fmla="*/ 123 w 157"/>
                <a:gd name="T9" fmla="*/ 90 h 100"/>
                <a:gd name="T10" fmla="*/ 157 w 157"/>
                <a:gd name="T11" fmla="*/ 100 h 100"/>
                <a:gd name="T12" fmla="*/ 79 w 157"/>
                <a:gd name="T13" fmla="*/ 0 h 100"/>
              </a:gdLst>
              <a:ahLst/>
              <a:cxnLst>
                <a:cxn ang="0">
                  <a:pos x="T0" y="T1"/>
                </a:cxn>
                <a:cxn ang="0">
                  <a:pos x="T2" y="T3"/>
                </a:cxn>
                <a:cxn ang="0">
                  <a:pos x="T4" y="T5"/>
                </a:cxn>
                <a:cxn ang="0">
                  <a:pos x="T6" y="T7"/>
                </a:cxn>
                <a:cxn ang="0">
                  <a:pos x="T8" y="T9"/>
                </a:cxn>
                <a:cxn ang="0">
                  <a:pos x="T10" y="T11"/>
                </a:cxn>
                <a:cxn ang="0">
                  <a:pos x="T12" y="T13"/>
                </a:cxn>
              </a:cxnLst>
              <a:rect l="0" t="0" r="r" b="b"/>
              <a:pathLst>
                <a:path w="157" h="100">
                  <a:moveTo>
                    <a:pt x="79" y="0"/>
                  </a:moveTo>
                  <a:cubicBezTo>
                    <a:pt x="50" y="0"/>
                    <a:pt x="3" y="14"/>
                    <a:pt x="0" y="100"/>
                  </a:cubicBezTo>
                  <a:cubicBezTo>
                    <a:pt x="10" y="95"/>
                    <a:pt x="21" y="92"/>
                    <a:pt x="35" y="89"/>
                  </a:cubicBezTo>
                  <a:cubicBezTo>
                    <a:pt x="40" y="34"/>
                    <a:pt x="69" y="34"/>
                    <a:pt x="79" y="34"/>
                  </a:cubicBezTo>
                  <a:cubicBezTo>
                    <a:pt x="88" y="34"/>
                    <a:pt x="117" y="34"/>
                    <a:pt x="123" y="90"/>
                  </a:cubicBezTo>
                  <a:cubicBezTo>
                    <a:pt x="136" y="92"/>
                    <a:pt x="147" y="96"/>
                    <a:pt x="157" y="100"/>
                  </a:cubicBezTo>
                  <a:cubicBezTo>
                    <a:pt x="154" y="14"/>
                    <a:pt x="107" y="0"/>
                    <a:pt x="79" y="0"/>
                  </a:cubicBezTo>
                </a:path>
              </a:pathLst>
            </a:custGeom>
            <a:solidFill>
              <a:srgbClr val="EEED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41" name="Freeform 51"/>
            <p:cNvSpPr>
              <a:spLocks noEditPoints="1"/>
            </p:cNvSpPr>
            <p:nvPr/>
          </p:nvSpPr>
          <p:spPr bwMode="auto">
            <a:xfrm>
              <a:off x="10642600" y="3967163"/>
              <a:ext cx="331788" cy="319088"/>
            </a:xfrm>
            <a:custGeom>
              <a:avLst/>
              <a:gdLst>
                <a:gd name="T0" fmla="*/ 110 w 219"/>
                <a:gd name="T1" fmla="*/ 176 h 211"/>
                <a:gd name="T2" fmla="*/ 45 w 219"/>
                <a:gd name="T3" fmla="*/ 112 h 211"/>
                <a:gd name="T4" fmla="*/ 110 w 219"/>
                <a:gd name="T5" fmla="*/ 48 h 211"/>
                <a:gd name="T6" fmla="*/ 174 w 219"/>
                <a:gd name="T7" fmla="*/ 112 h 211"/>
                <a:gd name="T8" fmla="*/ 110 w 219"/>
                <a:gd name="T9" fmla="*/ 176 h 211"/>
                <a:gd name="T10" fmla="*/ 110 w 219"/>
                <a:gd name="T11" fmla="*/ 0 h 211"/>
                <a:gd name="T12" fmla="*/ 0 w 219"/>
                <a:gd name="T13" fmla="*/ 73 h 211"/>
                <a:gd name="T14" fmla="*/ 0 w 219"/>
                <a:gd name="T15" fmla="*/ 191 h 211"/>
                <a:gd name="T16" fmla="*/ 20 w 219"/>
                <a:gd name="T17" fmla="*/ 211 h 211"/>
                <a:gd name="T18" fmla="*/ 199 w 219"/>
                <a:gd name="T19" fmla="*/ 211 h 211"/>
                <a:gd name="T20" fmla="*/ 219 w 219"/>
                <a:gd name="T21" fmla="*/ 191 h 211"/>
                <a:gd name="T22" fmla="*/ 219 w 219"/>
                <a:gd name="T23" fmla="*/ 73 h 211"/>
                <a:gd name="T24" fmla="*/ 110 w 219"/>
                <a:gd name="T25"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9" h="211">
                  <a:moveTo>
                    <a:pt x="110" y="176"/>
                  </a:moveTo>
                  <a:cubicBezTo>
                    <a:pt x="74" y="176"/>
                    <a:pt x="45" y="147"/>
                    <a:pt x="45" y="112"/>
                  </a:cubicBezTo>
                  <a:cubicBezTo>
                    <a:pt x="45" y="77"/>
                    <a:pt x="74" y="48"/>
                    <a:pt x="110" y="48"/>
                  </a:cubicBezTo>
                  <a:cubicBezTo>
                    <a:pt x="145" y="48"/>
                    <a:pt x="174" y="77"/>
                    <a:pt x="174" y="112"/>
                  </a:cubicBezTo>
                  <a:cubicBezTo>
                    <a:pt x="174" y="147"/>
                    <a:pt x="145" y="176"/>
                    <a:pt x="110" y="176"/>
                  </a:cubicBezTo>
                  <a:moveTo>
                    <a:pt x="110" y="0"/>
                  </a:moveTo>
                  <a:cubicBezTo>
                    <a:pt x="11" y="0"/>
                    <a:pt x="0" y="41"/>
                    <a:pt x="0" y="73"/>
                  </a:cubicBezTo>
                  <a:cubicBezTo>
                    <a:pt x="0" y="191"/>
                    <a:pt x="0" y="191"/>
                    <a:pt x="0" y="191"/>
                  </a:cubicBezTo>
                  <a:cubicBezTo>
                    <a:pt x="0" y="202"/>
                    <a:pt x="9" y="211"/>
                    <a:pt x="20" y="211"/>
                  </a:cubicBezTo>
                  <a:cubicBezTo>
                    <a:pt x="199" y="211"/>
                    <a:pt x="199" y="211"/>
                    <a:pt x="199" y="211"/>
                  </a:cubicBezTo>
                  <a:cubicBezTo>
                    <a:pt x="210" y="211"/>
                    <a:pt x="219" y="202"/>
                    <a:pt x="219" y="191"/>
                  </a:cubicBezTo>
                  <a:cubicBezTo>
                    <a:pt x="219" y="73"/>
                    <a:pt x="219" y="73"/>
                    <a:pt x="219" y="73"/>
                  </a:cubicBezTo>
                  <a:cubicBezTo>
                    <a:pt x="219" y="55"/>
                    <a:pt x="219" y="0"/>
                    <a:pt x="110" y="0"/>
                  </a:cubicBezTo>
                </a:path>
              </a:pathLst>
            </a:custGeom>
            <a:solidFill>
              <a:srgbClr val="EEED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42" name="Freeform 52"/>
            <p:cNvSpPr/>
            <p:nvPr/>
          </p:nvSpPr>
          <p:spPr bwMode="auto">
            <a:xfrm>
              <a:off x="10771188" y="4073526"/>
              <a:ext cx="76200" cy="125413"/>
            </a:xfrm>
            <a:custGeom>
              <a:avLst/>
              <a:gdLst>
                <a:gd name="T0" fmla="*/ 26 w 51"/>
                <a:gd name="T1" fmla="*/ 0 h 82"/>
                <a:gd name="T2" fmla="*/ 0 w 51"/>
                <a:gd name="T3" fmla="*/ 25 h 82"/>
                <a:gd name="T4" fmla="*/ 17 w 51"/>
                <a:gd name="T5" fmla="*/ 49 h 82"/>
                <a:gd name="T6" fmla="*/ 17 w 51"/>
                <a:gd name="T7" fmla="*/ 74 h 82"/>
                <a:gd name="T8" fmla="*/ 26 w 51"/>
                <a:gd name="T9" fmla="*/ 82 h 82"/>
                <a:gd name="T10" fmla="*/ 34 w 51"/>
                <a:gd name="T11" fmla="*/ 74 h 82"/>
                <a:gd name="T12" fmla="*/ 34 w 51"/>
                <a:gd name="T13" fmla="*/ 49 h 82"/>
                <a:gd name="T14" fmla="*/ 51 w 51"/>
                <a:gd name="T15" fmla="*/ 25 h 82"/>
                <a:gd name="T16" fmla="*/ 26 w 51"/>
                <a:gd name="T17"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2">
                  <a:moveTo>
                    <a:pt x="26" y="0"/>
                  </a:moveTo>
                  <a:cubicBezTo>
                    <a:pt x="12" y="0"/>
                    <a:pt x="0" y="11"/>
                    <a:pt x="0" y="25"/>
                  </a:cubicBezTo>
                  <a:cubicBezTo>
                    <a:pt x="0" y="36"/>
                    <a:pt x="7" y="45"/>
                    <a:pt x="17" y="49"/>
                  </a:cubicBezTo>
                  <a:cubicBezTo>
                    <a:pt x="17" y="74"/>
                    <a:pt x="17" y="74"/>
                    <a:pt x="17" y="74"/>
                  </a:cubicBezTo>
                  <a:cubicBezTo>
                    <a:pt x="17" y="79"/>
                    <a:pt x="21" y="82"/>
                    <a:pt x="26" y="82"/>
                  </a:cubicBezTo>
                  <a:cubicBezTo>
                    <a:pt x="30" y="82"/>
                    <a:pt x="34" y="79"/>
                    <a:pt x="34" y="74"/>
                  </a:cubicBezTo>
                  <a:cubicBezTo>
                    <a:pt x="34" y="49"/>
                    <a:pt x="34" y="49"/>
                    <a:pt x="34" y="49"/>
                  </a:cubicBezTo>
                  <a:cubicBezTo>
                    <a:pt x="44" y="45"/>
                    <a:pt x="51" y="36"/>
                    <a:pt x="51" y="25"/>
                  </a:cubicBezTo>
                  <a:cubicBezTo>
                    <a:pt x="51" y="11"/>
                    <a:pt x="39" y="0"/>
                    <a:pt x="26" y="0"/>
                  </a:cubicBezTo>
                </a:path>
              </a:pathLst>
            </a:custGeom>
            <a:solidFill>
              <a:srgbClr val="EEED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grpSp>
      <p:grpSp>
        <p:nvGrpSpPr>
          <p:cNvPr id="43" name="组合 42"/>
          <p:cNvGrpSpPr/>
          <p:nvPr/>
        </p:nvGrpSpPr>
        <p:grpSpPr>
          <a:xfrm>
            <a:off x="9203128" y="3672740"/>
            <a:ext cx="860313" cy="860624"/>
            <a:chOff x="9204325" y="3671888"/>
            <a:chExt cx="860425" cy="860425"/>
          </a:xfrm>
        </p:grpSpPr>
        <p:sp>
          <p:nvSpPr>
            <p:cNvPr id="44" name="Rectangle 25"/>
            <p:cNvSpPr>
              <a:spLocks noChangeArrowheads="1"/>
            </p:cNvSpPr>
            <p:nvPr/>
          </p:nvSpPr>
          <p:spPr bwMode="auto">
            <a:xfrm>
              <a:off x="9204325" y="3671888"/>
              <a:ext cx="860425" cy="860425"/>
            </a:xfrm>
            <a:prstGeom prst="rect">
              <a:avLst/>
            </a:prstGeom>
            <a:solidFill>
              <a:schemeClr val="bg1">
                <a:alpha val="2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45" name="Rectangle 26"/>
            <p:cNvSpPr>
              <a:spLocks noChangeArrowheads="1"/>
            </p:cNvSpPr>
            <p:nvPr/>
          </p:nvSpPr>
          <p:spPr bwMode="auto">
            <a:xfrm>
              <a:off x="9204325" y="3671888"/>
              <a:ext cx="8604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46" name="Freeform 53"/>
            <p:cNvSpPr/>
            <p:nvPr/>
          </p:nvSpPr>
          <p:spPr bwMode="auto">
            <a:xfrm>
              <a:off x="9409113" y="4240213"/>
              <a:ext cx="428625" cy="26988"/>
            </a:xfrm>
            <a:custGeom>
              <a:avLst/>
              <a:gdLst>
                <a:gd name="T0" fmla="*/ 275 w 283"/>
                <a:gd name="T1" fmla="*/ 0 h 18"/>
                <a:gd name="T2" fmla="*/ 8 w 283"/>
                <a:gd name="T3" fmla="*/ 0 h 18"/>
                <a:gd name="T4" fmla="*/ 2 w 283"/>
                <a:gd name="T5" fmla="*/ 2 h 18"/>
                <a:gd name="T6" fmla="*/ 0 w 283"/>
                <a:gd name="T7" fmla="*/ 7 h 18"/>
                <a:gd name="T8" fmla="*/ 0 w 283"/>
                <a:gd name="T9" fmla="*/ 11 h 18"/>
                <a:gd name="T10" fmla="*/ 2 w 283"/>
                <a:gd name="T11" fmla="*/ 16 h 18"/>
                <a:gd name="T12" fmla="*/ 8 w 283"/>
                <a:gd name="T13" fmla="*/ 18 h 18"/>
                <a:gd name="T14" fmla="*/ 275 w 283"/>
                <a:gd name="T15" fmla="*/ 18 h 18"/>
                <a:gd name="T16" fmla="*/ 280 w 283"/>
                <a:gd name="T17" fmla="*/ 16 h 18"/>
                <a:gd name="T18" fmla="*/ 283 w 283"/>
                <a:gd name="T19" fmla="*/ 11 h 18"/>
                <a:gd name="T20" fmla="*/ 283 w 283"/>
                <a:gd name="T21" fmla="*/ 7 h 18"/>
                <a:gd name="T22" fmla="*/ 280 w 283"/>
                <a:gd name="T23" fmla="*/ 2 h 18"/>
                <a:gd name="T24" fmla="*/ 275 w 283"/>
                <a:gd name="T25"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18">
                  <a:moveTo>
                    <a:pt x="275" y="0"/>
                  </a:moveTo>
                  <a:cubicBezTo>
                    <a:pt x="8" y="0"/>
                    <a:pt x="8" y="0"/>
                    <a:pt x="8" y="0"/>
                  </a:cubicBezTo>
                  <a:cubicBezTo>
                    <a:pt x="6" y="0"/>
                    <a:pt x="4" y="1"/>
                    <a:pt x="2" y="2"/>
                  </a:cubicBezTo>
                  <a:cubicBezTo>
                    <a:pt x="1" y="4"/>
                    <a:pt x="0" y="5"/>
                    <a:pt x="0" y="7"/>
                  </a:cubicBezTo>
                  <a:cubicBezTo>
                    <a:pt x="0" y="11"/>
                    <a:pt x="0" y="11"/>
                    <a:pt x="0" y="11"/>
                  </a:cubicBezTo>
                  <a:cubicBezTo>
                    <a:pt x="0" y="13"/>
                    <a:pt x="1" y="15"/>
                    <a:pt x="2" y="16"/>
                  </a:cubicBezTo>
                  <a:cubicBezTo>
                    <a:pt x="4" y="17"/>
                    <a:pt x="6" y="18"/>
                    <a:pt x="8" y="18"/>
                  </a:cubicBezTo>
                  <a:cubicBezTo>
                    <a:pt x="275" y="18"/>
                    <a:pt x="275" y="18"/>
                    <a:pt x="275" y="18"/>
                  </a:cubicBezTo>
                  <a:cubicBezTo>
                    <a:pt x="277" y="18"/>
                    <a:pt x="279" y="17"/>
                    <a:pt x="280" y="16"/>
                  </a:cubicBezTo>
                  <a:cubicBezTo>
                    <a:pt x="282" y="15"/>
                    <a:pt x="283" y="13"/>
                    <a:pt x="283" y="11"/>
                  </a:cubicBezTo>
                  <a:cubicBezTo>
                    <a:pt x="283" y="7"/>
                    <a:pt x="283" y="7"/>
                    <a:pt x="283" y="7"/>
                  </a:cubicBezTo>
                  <a:cubicBezTo>
                    <a:pt x="283" y="5"/>
                    <a:pt x="282" y="4"/>
                    <a:pt x="280" y="2"/>
                  </a:cubicBezTo>
                  <a:cubicBezTo>
                    <a:pt x="279" y="1"/>
                    <a:pt x="277" y="0"/>
                    <a:pt x="275" y="0"/>
                  </a:cubicBezTo>
                </a:path>
              </a:pathLst>
            </a:custGeom>
            <a:solidFill>
              <a:srgbClr val="D5D0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47" name="Freeform 54"/>
            <p:cNvSpPr/>
            <p:nvPr/>
          </p:nvSpPr>
          <p:spPr bwMode="auto">
            <a:xfrm>
              <a:off x="9439275" y="4154488"/>
              <a:ext cx="92075" cy="73025"/>
            </a:xfrm>
            <a:custGeom>
              <a:avLst/>
              <a:gdLst>
                <a:gd name="T0" fmla="*/ 55 w 61"/>
                <a:gd name="T1" fmla="*/ 0 h 48"/>
                <a:gd name="T2" fmla="*/ 6 w 61"/>
                <a:gd name="T3" fmla="*/ 0 h 48"/>
                <a:gd name="T4" fmla="*/ 2 w 61"/>
                <a:gd name="T5" fmla="*/ 1 h 48"/>
                <a:gd name="T6" fmla="*/ 0 w 61"/>
                <a:gd name="T7" fmla="*/ 6 h 48"/>
                <a:gd name="T8" fmla="*/ 0 w 61"/>
                <a:gd name="T9" fmla="*/ 48 h 48"/>
                <a:gd name="T10" fmla="*/ 61 w 61"/>
                <a:gd name="T11" fmla="*/ 48 h 48"/>
                <a:gd name="T12" fmla="*/ 61 w 61"/>
                <a:gd name="T13" fmla="*/ 6 h 48"/>
                <a:gd name="T14" fmla="*/ 59 w 61"/>
                <a:gd name="T15" fmla="*/ 1 h 48"/>
                <a:gd name="T16" fmla="*/ 55 w 61"/>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48">
                  <a:moveTo>
                    <a:pt x="55" y="0"/>
                  </a:moveTo>
                  <a:cubicBezTo>
                    <a:pt x="6" y="0"/>
                    <a:pt x="6" y="0"/>
                    <a:pt x="6" y="0"/>
                  </a:cubicBezTo>
                  <a:cubicBezTo>
                    <a:pt x="5" y="0"/>
                    <a:pt x="3" y="0"/>
                    <a:pt x="2" y="1"/>
                  </a:cubicBezTo>
                  <a:cubicBezTo>
                    <a:pt x="1" y="3"/>
                    <a:pt x="0" y="4"/>
                    <a:pt x="0" y="6"/>
                  </a:cubicBezTo>
                  <a:cubicBezTo>
                    <a:pt x="0" y="48"/>
                    <a:pt x="0" y="48"/>
                    <a:pt x="0" y="48"/>
                  </a:cubicBezTo>
                  <a:cubicBezTo>
                    <a:pt x="61" y="48"/>
                    <a:pt x="61" y="48"/>
                    <a:pt x="61" y="48"/>
                  </a:cubicBezTo>
                  <a:cubicBezTo>
                    <a:pt x="61" y="6"/>
                    <a:pt x="61" y="6"/>
                    <a:pt x="61" y="6"/>
                  </a:cubicBezTo>
                  <a:cubicBezTo>
                    <a:pt x="61" y="4"/>
                    <a:pt x="60" y="3"/>
                    <a:pt x="59" y="1"/>
                  </a:cubicBezTo>
                  <a:cubicBezTo>
                    <a:pt x="58" y="0"/>
                    <a:pt x="57" y="0"/>
                    <a:pt x="55" y="0"/>
                  </a:cubicBezTo>
                </a:path>
              </a:pathLst>
            </a:custGeom>
            <a:solidFill>
              <a:srgbClr val="D5D0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48" name="Freeform 55"/>
            <p:cNvSpPr/>
            <p:nvPr/>
          </p:nvSpPr>
          <p:spPr bwMode="auto">
            <a:xfrm>
              <a:off x="9575800" y="4073526"/>
              <a:ext cx="90488" cy="153988"/>
            </a:xfrm>
            <a:custGeom>
              <a:avLst/>
              <a:gdLst>
                <a:gd name="T0" fmla="*/ 54 w 60"/>
                <a:gd name="T1" fmla="*/ 0 h 102"/>
                <a:gd name="T2" fmla="*/ 5 w 60"/>
                <a:gd name="T3" fmla="*/ 0 h 102"/>
                <a:gd name="T4" fmla="*/ 1 w 60"/>
                <a:gd name="T5" fmla="*/ 2 h 102"/>
                <a:gd name="T6" fmla="*/ 0 w 60"/>
                <a:gd name="T7" fmla="*/ 7 h 102"/>
                <a:gd name="T8" fmla="*/ 0 w 60"/>
                <a:gd name="T9" fmla="*/ 102 h 102"/>
                <a:gd name="T10" fmla="*/ 60 w 60"/>
                <a:gd name="T11" fmla="*/ 102 h 102"/>
                <a:gd name="T12" fmla="*/ 60 w 60"/>
                <a:gd name="T13" fmla="*/ 7 h 102"/>
                <a:gd name="T14" fmla="*/ 58 w 60"/>
                <a:gd name="T15" fmla="*/ 2 h 102"/>
                <a:gd name="T16" fmla="*/ 54 w 60"/>
                <a:gd name="T17"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02">
                  <a:moveTo>
                    <a:pt x="54" y="0"/>
                  </a:moveTo>
                  <a:cubicBezTo>
                    <a:pt x="5" y="0"/>
                    <a:pt x="5" y="0"/>
                    <a:pt x="5" y="0"/>
                  </a:cubicBezTo>
                  <a:cubicBezTo>
                    <a:pt x="4" y="0"/>
                    <a:pt x="2" y="1"/>
                    <a:pt x="1" y="2"/>
                  </a:cubicBezTo>
                  <a:cubicBezTo>
                    <a:pt x="0" y="3"/>
                    <a:pt x="0" y="5"/>
                    <a:pt x="0" y="7"/>
                  </a:cubicBezTo>
                  <a:cubicBezTo>
                    <a:pt x="0" y="102"/>
                    <a:pt x="0" y="102"/>
                    <a:pt x="0" y="102"/>
                  </a:cubicBezTo>
                  <a:cubicBezTo>
                    <a:pt x="60" y="102"/>
                    <a:pt x="60" y="102"/>
                    <a:pt x="60" y="102"/>
                  </a:cubicBezTo>
                  <a:cubicBezTo>
                    <a:pt x="60" y="7"/>
                    <a:pt x="60" y="7"/>
                    <a:pt x="60" y="7"/>
                  </a:cubicBezTo>
                  <a:cubicBezTo>
                    <a:pt x="60" y="5"/>
                    <a:pt x="59" y="3"/>
                    <a:pt x="58" y="2"/>
                  </a:cubicBezTo>
                  <a:cubicBezTo>
                    <a:pt x="57" y="1"/>
                    <a:pt x="56" y="0"/>
                    <a:pt x="54" y="0"/>
                  </a:cubicBezTo>
                </a:path>
              </a:pathLst>
            </a:custGeom>
            <a:solidFill>
              <a:srgbClr val="D5D0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49" name="Freeform 56"/>
            <p:cNvSpPr/>
            <p:nvPr/>
          </p:nvSpPr>
          <p:spPr bwMode="auto">
            <a:xfrm>
              <a:off x="9709150" y="3992563"/>
              <a:ext cx="92075" cy="234950"/>
            </a:xfrm>
            <a:custGeom>
              <a:avLst/>
              <a:gdLst>
                <a:gd name="T0" fmla="*/ 54 w 60"/>
                <a:gd name="T1" fmla="*/ 0 h 155"/>
                <a:gd name="T2" fmla="*/ 5 w 60"/>
                <a:gd name="T3" fmla="*/ 0 h 155"/>
                <a:gd name="T4" fmla="*/ 1 w 60"/>
                <a:gd name="T5" fmla="*/ 2 h 155"/>
                <a:gd name="T6" fmla="*/ 0 w 60"/>
                <a:gd name="T7" fmla="*/ 6 h 155"/>
                <a:gd name="T8" fmla="*/ 0 w 60"/>
                <a:gd name="T9" fmla="*/ 155 h 155"/>
                <a:gd name="T10" fmla="*/ 60 w 60"/>
                <a:gd name="T11" fmla="*/ 155 h 155"/>
                <a:gd name="T12" fmla="*/ 60 w 60"/>
                <a:gd name="T13" fmla="*/ 6 h 155"/>
                <a:gd name="T14" fmla="*/ 58 w 60"/>
                <a:gd name="T15" fmla="*/ 2 h 155"/>
                <a:gd name="T16" fmla="*/ 54 w 60"/>
                <a:gd name="T17"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55">
                  <a:moveTo>
                    <a:pt x="54" y="0"/>
                  </a:moveTo>
                  <a:cubicBezTo>
                    <a:pt x="5" y="0"/>
                    <a:pt x="5" y="0"/>
                    <a:pt x="5" y="0"/>
                  </a:cubicBezTo>
                  <a:cubicBezTo>
                    <a:pt x="4" y="0"/>
                    <a:pt x="2" y="1"/>
                    <a:pt x="1" y="2"/>
                  </a:cubicBezTo>
                  <a:cubicBezTo>
                    <a:pt x="0" y="3"/>
                    <a:pt x="0" y="5"/>
                    <a:pt x="0" y="6"/>
                  </a:cubicBezTo>
                  <a:cubicBezTo>
                    <a:pt x="0" y="155"/>
                    <a:pt x="0" y="155"/>
                    <a:pt x="0" y="155"/>
                  </a:cubicBezTo>
                  <a:cubicBezTo>
                    <a:pt x="60" y="155"/>
                    <a:pt x="60" y="155"/>
                    <a:pt x="60" y="155"/>
                  </a:cubicBezTo>
                  <a:cubicBezTo>
                    <a:pt x="60" y="6"/>
                    <a:pt x="60" y="6"/>
                    <a:pt x="60" y="6"/>
                  </a:cubicBezTo>
                  <a:cubicBezTo>
                    <a:pt x="60" y="5"/>
                    <a:pt x="60" y="3"/>
                    <a:pt x="58" y="2"/>
                  </a:cubicBezTo>
                  <a:cubicBezTo>
                    <a:pt x="57" y="1"/>
                    <a:pt x="56" y="0"/>
                    <a:pt x="54" y="0"/>
                  </a:cubicBezTo>
                </a:path>
              </a:pathLst>
            </a:custGeom>
            <a:solidFill>
              <a:srgbClr val="D5D0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50" name="Freeform 57"/>
            <p:cNvSpPr/>
            <p:nvPr/>
          </p:nvSpPr>
          <p:spPr bwMode="auto">
            <a:xfrm>
              <a:off x="9439275" y="3840163"/>
              <a:ext cx="298450" cy="268288"/>
            </a:xfrm>
            <a:custGeom>
              <a:avLst/>
              <a:gdLst>
                <a:gd name="T0" fmla="*/ 193 w 197"/>
                <a:gd name="T1" fmla="*/ 0 h 177"/>
                <a:gd name="T2" fmla="*/ 130 w 197"/>
                <a:gd name="T3" fmla="*/ 32 h 177"/>
                <a:gd name="T4" fmla="*/ 151 w 197"/>
                <a:gd name="T5" fmla="*/ 43 h 177"/>
                <a:gd name="T6" fmla="*/ 143 w 197"/>
                <a:gd name="T7" fmla="*/ 56 h 177"/>
                <a:gd name="T8" fmla="*/ 123 w 197"/>
                <a:gd name="T9" fmla="*/ 84 h 177"/>
                <a:gd name="T10" fmla="*/ 110 w 197"/>
                <a:gd name="T11" fmla="*/ 98 h 177"/>
                <a:gd name="T12" fmla="*/ 95 w 197"/>
                <a:gd name="T13" fmla="*/ 113 h 177"/>
                <a:gd name="T14" fmla="*/ 88 w 197"/>
                <a:gd name="T15" fmla="*/ 120 h 177"/>
                <a:gd name="T16" fmla="*/ 80 w 197"/>
                <a:gd name="T17" fmla="*/ 127 h 177"/>
                <a:gd name="T18" fmla="*/ 64 w 197"/>
                <a:gd name="T19" fmla="*/ 140 h 177"/>
                <a:gd name="T20" fmla="*/ 48 w 197"/>
                <a:gd name="T21" fmla="*/ 151 h 177"/>
                <a:gd name="T22" fmla="*/ 40 w 197"/>
                <a:gd name="T23" fmla="*/ 156 h 177"/>
                <a:gd name="T24" fmla="*/ 33 w 197"/>
                <a:gd name="T25" fmla="*/ 160 h 177"/>
                <a:gd name="T26" fmla="*/ 20 w 197"/>
                <a:gd name="T27" fmla="*/ 168 h 177"/>
                <a:gd name="T28" fmla="*/ 10 w 197"/>
                <a:gd name="T29" fmla="*/ 173 h 177"/>
                <a:gd name="T30" fmla="*/ 0 w 197"/>
                <a:gd name="T31" fmla="*/ 177 h 177"/>
                <a:gd name="T32" fmla="*/ 10 w 197"/>
                <a:gd name="T33" fmla="*/ 174 h 177"/>
                <a:gd name="T34" fmla="*/ 21 w 197"/>
                <a:gd name="T35" fmla="*/ 170 h 177"/>
                <a:gd name="T36" fmla="*/ 36 w 197"/>
                <a:gd name="T37" fmla="*/ 164 h 177"/>
                <a:gd name="T38" fmla="*/ 44 w 197"/>
                <a:gd name="T39" fmla="*/ 160 h 177"/>
                <a:gd name="T40" fmla="*/ 52 w 197"/>
                <a:gd name="T41" fmla="*/ 156 h 177"/>
                <a:gd name="T42" fmla="*/ 70 w 197"/>
                <a:gd name="T43" fmla="*/ 147 h 177"/>
                <a:gd name="T44" fmla="*/ 88 w 197"/>
                <a:gd name="T45" fmla="*/ 135 h 177"/>
                <a:gd name="T46" fmla="*/ 97 w 197"/>
                <a:gd name="T47" fmla="*/ 129 h 177"/>
                <a:gd name="T48" fmla="*/ 106 w 197"/>
                <a:gd name="T49" fmla="*/ 123 h 177"/>
                <a:gd name="T50" fmla="*/ 123 w 197"/>
                <a:gd name="T51" fmla="*/ 109 h 177"/>
                <a:gd name="T52" fmla="*/ 139 w 197"/>
                <a:gd name="T53" fmla="*/ 95 h 177"/>
                <a:gd name="T54" fmla="*/ 164 w 197"/>
                <a:gd name="T55" fmla="*/ 68 h 177"/>
                <a:gd name="T56" fmla="*/ 175 w 197"/>
                <a:gd name="T57" fmla="*/ 55 h 177"/>
                <a:gd name="T58" fmla="*/ 197 w 197"/>
                <a:gd name="T59" fmla="*/ 65 h 177"/>
                <a:gd name="T60" fmla="*/ 193 w 197"/>
                <a:gd name="T61"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7" h="177">
                  <a:moveTo>
                    <a:pt x="193" y="0"/>
                  </a:moveTo>
                  <a:cubicBezTo>
                    <a:pt x="130" y="32"/>
                    <a:pt x="130" y="32"/>
                    <a:pt x="130" y="32"/>
                  </a:cubicBezTo>
                  <a:cubicBezTo>
                    <a:pt x="151" y="43"/>
                    <a:pt x="151" y="43"/>
                    <a:pt x="151" y="43"/>
                  </a:cubicBezTo>
                  <a:cubicBezTo>
                    <a:pt x="149" y="47"/>
                    <a:pt x="146" y="51"/>
                    <a:pt x="143" y="56"/>
                  </a:cubicBezTo>
                  <a:cubicBezTo>
                    <a:pt x="138" y="64"/>
                    <a:pt x="131" y="74"/>
                    <a:pt x="123" y="84"/>
                  </a:cubicBezTo>
                  <a:cubicBezTo>
                    <a:pt x="119" y="88"/>
                    <a:pt x="114" y="93"/>
                    <a:pt x="110" y="98"/>
                  </a:cubicBezTo>
                  <a:cubicBezTo>
                    <a:pt x="105" y="103"/>
                    <a:pt x="100" y="108"/>
                    <a:pt x="95" y="113"/>
                  </a:cubicBezTo>
                  <a:cubicBezTo>
                    <a:pt x="93" y="116"/>
                    <a:pt x="90" y="118"/>
                    <a:pt x="88" y="120"/>
                  </a:cubicBezTo>
                  <a:cubicBezTo>
                    <a:pt x="85" y="123"/>
                    <a:pt x="82" y="125"/>
                    <a:pt x="80" y="127"/>
                  </a:cubicBezTo>
                  <a:cubicBezTo>
                    <a:pt x="75" y="132"/>
                    <a:pt x="69" y="136"/>
                    <a:pt x="64" y="140"/>
                  </a:cubicBezTo>
                  <a:cubicBezTo>
                    <a:pt x="59" y="144"/>
                    <a:pt x="53" y="148"/>
                    <a:pt x="48" y="151"/>
                  </a:cubicBezTo>
                  <a:cubicBezTo>
                    <a:pt x="45" y="153"/>
                    <a:pt x="43" y="154"/>
                    <a:pt x="40" y="156"/>
                  </a:cubicBezTo>
                  <a:cubicBezTo>
                    <a:pt x="38" y="158"/>
                    <a:pt x="36" y="159"/>
                    <a:pt x="33" y="160"/>
                  </a:cubicBezTo>
                  <a:cubicBezTo>
                    <a:pt x="28" y="163"/>
                    <a:pt x="24" y="165"/>
                    <a:pt x="20" y="168"/>
                  </a:cubicBezTo>
                  <a:cubicBezTo>
                    <a:pt x="16" y="170"/>
                    <a:pt x="13" y="171"/>
                    <a:pt x="10" y="173"/>
                  </a:cubicBezTo>
                  <a:cubicBezTo>
                    <a:pt x="4" y="175"/>
                    <a:pt x="0" y="177"/>
                    <a:pt x="0" y="177"/>
                  </a:cubicBezTo>
                  <a:cubicBezTo>
                    <a:pt x="0" y="177"/>
                    <a:pt x="4" y="176"/>
                    <a:pt x="10" y="174"/>
                  </a:cubicBezTo>
                  <a:cubicBezTo>
                    <a:pt x="13" y="173"/>
                    <a:pt x="17" y="171"/>
                    <a:pt x="21" y="170"/>
                  </a:cubicBezTo>
                  <a:cubicBezTo>
                    <a:pt x="26" y="168"/>
                    <a:pt x="30" y="166"/>
                    <a:pt x="36" y="164"/>
                  </a:cubicBezTo>
                  <a:cubicBezTo>
                    <a:pt x="38" y="163"/>
                    <a:pt x="41" y="162"/>
                    <a:pt x="44" y="160"/>
                  </a:cubicBezTo>
                  <a:cubicBezTo>
                    <a:pt x="46" y="159"/>
                    <a:pt x="49" y="158"/>
                    <a:pt x="52" y="156"/>
                  </a:cubicBezTo>
                  <a:cubicBezTo>
                    <a:pt x="58" y="153"/>
                    <a:pt x="64" y="150"/>
                    <a:pt x="70" y="147"/>
                  </a:cubicBezTo>
                  <a:cubicBezTo>
                    <a:pt x="76" y="143"/>
                    <a:pt x="82" y="139"/>
                    <a:pt x="88" y="135"/>
                  </a:cubicBezTo>
                  <a:cubicBezTo>
                    <a:pt x="91" y="133"/>
                    <a:pt x="94" y="131"/>
                    <a:pt x="97" y="129"/>
                  </a:cubicBezTo>
                  <a:cubicBezTo>
                    <a:pt x="100" y="127"/>
                    <a:pt x="103" y="125"/>
                    <a:pt x="106" y="123"/>
                  </a:cubicBezTo>
                  <a:cubicBezTo>
                    <a:pt x="112" y="118"/>
                    <a:pt x="117" y="114"/>
                    <a:pt x="123" y="109"/>
                  </a:cubicBezTo>
                  <a:cubicBezTo>
                    <a:pt x="129" y="104"/>
                    <a:pt x="134" y="100"/>
                    <a:pt x="139" y="95"/>
                  </a:cubicBezTo>
                  <a:cubicBezTo>
                    <a:pt x="149" y="85"/>
                    <a:pt x="157" y="76"/>
                    <a:pt x="164" y="68"/>
                  </a:cubicBezTo>
                  <a:cubicBezTo>
                    <a:pt x="169" y="63"/>
                    <a:pt x="172" y="59"/>
                    <a:pt x="175" y="55"/>
                  </a:cubicBezTo>
                  <a:cubicBezTo>
                    <a:pt x="197" y="65"/>
                    <a:pt x="197" y="65"/>
                    <a:pt x="197" y="65"/>
                  </a:cubicBezTo>
                  <a:cubicBezTo>
                    <a:pt x="193" y="0"/>
                    <a:pt x="193" y="0"/>
                    <a:pt x="193" y="0"/>
                  </a:cubicBezTo>
                </a:path>
              </a:pathLst>
            </a:custGeom>
            <a:solidFill>
              <a:srgbClr val="D5D0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grpSp>
      <p:grpSp>
        <p:nvGrpSpPr>
          <p:cNvPr id="51" name="组合 50"/>
          <p:cNvGrpSpPr/>
          <p:nvPr/>
        </p:nvGrpSpPr>
        <p:grpSpPr>
          <a:xfrm>
            <a:off x="6828538" y="1557699"/>
            <a:ext cx="860313" cy="860624"/>
            <a:chOff x="6829425" y="1557338"/>
            <a:chExt cx="860425" cy="860425"/>
          </a:xfrm>
        </p:grpSpPr>
        <p:sp>
          <p:nvSpPr>
            <p:cNvPr id="52" name="Rectangle 5"/>
            <p:cNvSpPr>
              <a:spLocks noChangeArrowheads="1"/>
            </p:cNvSpPr>
            <p:nvPr/>
          </p:nvSpPr>
          <p:spPr bwMode="auto">
            <a:xfrm>
              <a:off x="6829425" y="1557338"/>
              <a:ext cx="860425" cy="860425"/>
            </a:xfrm>
            <a:prstGeom prst="rect">
              <a:avLst/>
            </a:prstGeom>
            <a:solidFill>
              <a:schemeClr val="bg1">
                <a:alpha val="2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53" name="Rectangle 6"/>
            <p:cNvSpPr>
              <a:spLocks noChangeArrowheads="1"/>
            </p:cNvSpPr>
            <p:nvPr/>
          </p:nvSpPr>
          <p:spPr bwMode="auto">
            <a:xfrm>
              <a:off x="6829425" y="1557338"/>
              <a:ext cx="8604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54" name="Freeform 58"/>
            <p:cNvSpPr>
              <a:spLocks noEditPoints="1"/>
            </p:cNvSpPr>
            <p:nvPr/>
          </p:nvSpPr>
          <p:spPr bwMode="auto">
            <a:xfrm>
              <a:off x="7078663" y="1755776"/>
              <a:ext cx="357188" cy="130175"/>
            </a:xfrm>
            <a:custGeom>
              <a:avLst/>
              <a:gdLst>
                <a:gd name="T0" fmla="*/ 99 w 235"/>
                <a:gd name="T1" fmla="*/ 33 h 86"/>
                <a:gd name="T2" fmla="*/ 99 w 235"/>
                <a:gd name="T3" fmla="*/ 32 h 86"/>
                <a:gd name="T4" fmla="*/ 118 w 235"/>
                <a:gd name="T5" fmla="*/ 16 h 86"/>
                <a:gd name="T6" fmla="*/ 137 w 235"/>
                <a:gd name="T7" fmla="*/ 32 h 86"/>
                <a:gd name="T8" fmla="*/ 137 w 235"/>
                <a:gd name="T9" fmla="*/ 33 h 86"/>
                <a:gd name="T10" fmla="*/ 118 w 235"/>
                <a:gd name="T11" fmla="*/ 32 h 86"/>
                <a:gd name="T12" fmla="*/ 99 w 235"/>
                <a:gd name="T13" fmla="*/ 33 h 86"/>
                <a:gd name="T14" fmla="*/ 118 w 235"/>
                <a:gd name="T15" fmla="*/ 0 h 86"/>
                <a:gd name="T16" fmla="*/ 80 w 235"/>
                <a:gd name="T17" fmla="*/ 32 h 86"/>
                <a:gd name="T18" fmla="*/ 81 w 235"/>
                <a:gd name="T19" fmla="*/ 35 h 86"/>
                <a:gd name="T20" fmla="*/ 0 w 235"/>
                <a:gd name="T21" fmla="*/ 74 h 86"/>
                <a:gd name="T22" fmla="*/ 118 w 235"/>
                <a:gd name="T23" fmla="*/ 86 h 86"/>
                <a:gd name="T24" fmla="*/ 235 w 235"/>
                <a:gd name="T25" fmla="*/ 74 h 86"/>
                <a:gd name="T26" fmla="*/ 155 w 235"/>
                <a:gd name="T27" fmla="*/ 35 h 86"/>
                <a:gd name="T28" fmla="*/ 155 w 235"/>
                <a:gd name="T29" fmla="*/ 32 h 86"/>
                <a:gd name="T30" fmla="*/ 118 w 235"/>
                <a:gd name="T31"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5" h="86">
                  <a:moveTo>
                    <a:pt x="99" y="33"/>
                  </a:moveTo>
                  <a:cubicBezTo>
                    <a:pt x="99" y="32"/>
                    <a:pt x="99" y="32"/>
                    <a:pt x="99" y="32"/>
                  </a:cubicBezTo>
                  <a:cubicBezTo>
                    <a:pt x="99" y="23"/>
                    <a:pt x="107" y="16"/>
                    <a:pt x="118" y="16"/>
                  </a:cubicBezTo>
                  <a:cubicBezTo>
                    <a:pt x="128" y="16"/>
                    <a:pt x="137" y="23"/>
                    <a:pt x="137" y="32"/>
                  </a:cubicBezTo>
                  <a:cubicBezTo>
                    <a:pt x="137" y="33"/>
                    <a:pt x="137" y="33"/>
                    <a:pt x="137" y="33"/>
                  </a:cubicBezTo>
                  <a:cubicBezTo>
                    <a:pt x="131" y="33"/>
                    <a:pt x="124" y="32"/>
                    <a:pt x="118" y="32"/>
                  </a:cubicBezTo>
                  <a:cubicBezTo>
                    <a:pt x="111" y="32"/>
                    <a:pt x="105" y="33"/>
                    <a:pt x="99" y="33"/>
                  </a:cubicBezTo>
                  <a:moveTo>
                    <a:pt x="118" y="0"/>
                  </a:moveTo>
                  <a:cubicBezTo>
                    <a:pt x="97" y="0"/>
                    <a:pt x="80" y="14"/>
                    <a:pt x="80" y="32"/>
                  </a:cubicBezTo>
                  <a:cubicBezTo>
                    <a:pt x="80" y="33"/>
                    <a:pt x="81" y="34"/>
                    <a:pt x="81" y="35"/>
                  </a:cubicBezTo>
                  <a:cubicBezTo>
                    <a:pt x="13" y="43"/>
                    <a:pt x="0" y="74"/>
                    <a:pt x="0" y="74"/>
                  </a:cubicBezTo>
                  <a:cubicBezTo>
                    <a:pt x="0" y="74"/>
                    <a:pt x="14" y="86"/>
                    <a:pt x="118" y="86"/>
                  </a:cubicBezTo>
                  <a:cubicBezTo>
                    <a:pt x="222" y="86"/>
                    <a:pt x="235" y="74"/>
                    <a:pt x="235" y="74"/>
                  </a:cubicBezTo>
                  <a:cubicBezTo>
                    <a:pt x="235" y="74"/>
                    <a:pt x="222" y="43"/>
                    <a:pt x="155" y="35"/>
                  </a:cubicBezTo>
                  <a:cubicBezTo>
                    <a:pt x="155" y="34"/>
                    <a:pt x="155" y="33"/>
                    <a:pt x="155" y="32"/>
                  </a:cubicBezTo>
                  <a:cubicBezTo>
                    <a:pt x="155" y="14"/>
                    <a:pt x="138" y="0"/>
                    <a:pt x="118" y="0"/>
                  </a:cubicBezTo>
                </a:path>
              </a:pathLst>
            </a:custGeom>
            <a:solidFill>
              <a:srgbClr val="D5D0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55" name="Freeform 59"/>
            <p:cNvSpPr>
              <a:spLocks noEditPoints="1"/>
            </p:cNvSpPr>
            <p:nvPr/>
          </p:nvSpPr>
          <p:spPr bwMode="auto">
            <a:xfrm>
              <a:off x="7078663" y="1890713"/>
              <a:ext cx="357188" cy="342900"/>
            </a:xfrm>
            <a:custGeom>
              <a:avLst/>
              <a:gdLst>
                <a:gd name="T0" fmla="*/ 74 w 235"/>
                <a:gd name="T1" fmla="*/ 191 h 226"/>
                <a:gd name="T2" fmla="*/ 65 w 235"/>
                <a:gd name="T3" fmla="*/ 184 h 226"/>
                <a:gd name="T4" fmla="*/ 54 w 235"/>
                <a:gd name="T5" fmla="*/ 56 h 226"/>
                <a:gd name="T6" fmla="*/ 63 w 235"/>
                <a:gd name="T7" fmla="*/ 47 h 226"/>
                <a:gd name="T8" fmla="*/ 63 w 235"/>
                <a:gd name="T9" fmla="*/ 47 h 226"/>
                <a:gd name="T10" fmla="*/ 73 w 235"/>
                <a:gd name="T11" fmla="*/ 55 h 226"/>
                <a:gd name="T12" fmla="*/ 84 w 235"/>
                <a:gd name="T13" fmla="*/ 182 h 226"/>
                <a:gd name="T14" fmla="*/ 75 w 235"/>
                <a:gd name="T15" fmla="*/ 191 h 226"/>
                <a:gd name="T16" fmla="*/ 74 w 235"/>
                <a:gd name="T17" fmla="*/ 191 h 226"/>
                <a:gd name="T18" fmla="*/ 160 w 235"/>
                <a:gd name="T19" fmla="*/ 191 h 226"/>
                <a:gd name="T20" fmla="*/ 151 w 235"/>
                <a:gd name="T21" fmla="*/ 182 h 226"/>
                <a:gd name="T22" fmla="*/ 162 w 235"/>
                <a:gd name="T23" fmla="*/ 55 h 226"/>
                <a:gd name="T24" fmla="*/ 172 w 235"/>
                <a:gd name="T25" fmla="*/ 47 h 226"/>
                <a:gd name="T26" fmla="*/ 173 w 235"/>
                <a:gd name="T27" fmla="*/ 47 h 226"/>
                <a:gd name="T28" fmla="*/ 182 w 235"/>
                <a:gd name="T29" fmla="*/ 56 h 226"/>
                <a:gd name="T30" fmla="*/ 171 w 235"/>
                <a:gd name="T31" fmla="*/ 184 h 226"/>
                <a:gd name="T32" fmla="*/ 161 w 235"/>
                <a:gd name="T33" fmla="*/ 191 h 226"/>
                <a:gd name="T34" fmla="*/ 160 w 235"/>
                <a:gd name="T35" fmla="*/ 191 h 226"/>
                <a:gd name="T36" fmla="*/ 118 w 235"/>
                <a:gd name="T37" fmla="*/ 191 h 226"/>
                <a:gd name="T38" fmla="*/ 108 w 235"/>
                <a:gd name="T39" fmla="*/ 183 h 226"/>
                <a:gd name="T40" fmla="*/ 108 w 235"/>
                <a:gd name="T41" fmla="*/ 55 h 226"/>
                <a:gd name="T42" fmla="*/ 118 w 235"/>
                <a:gd name="T43" fmla="*/ 47 h 226"/>
                <a:gd name="T44" fmla="*/ 127 w 235"/>
                <a:gd name="T45" fmla="*/ 55 h 226"/>
                <a:gd name="T46" fmla="*/ 127 w 235"/>
                <a:gd name="T47" fmla="*/ 183 h 226"/>
                <a:gd name="T48" fmla="*/ 118 w 235"/>
                <a:gd name="T49" fmla="*/ 191 h 226"/>
                <a:gd name="T50" fmla="*/ 235 w 235"/>
                <a:gd name="T51" fmla="*/ 0 h 226"/>
                <a:gd name="T52" fmla="*/ 118 w 235"/>
                <a:gd name="T53" fmla="*/ 11 h 226"/>
                <a:gd name="T54" fmla="*/ 0 w 235"/>
                <a:gd name="T55" fmla="*/ 0 h 226"/>
                <a:gd name="T56" fmla="*/ 39 w 235"/>
                <a:gd name="T57" fmla="*/ 212 h 226"/>
                <a:gd name="T58" fmla="*/ 118 w 235"/>
                <a:gd name="T59" fmla="*/ 226 h 226"/>
                <a:gd name="T60" fmla="*/ 197 w 235"/>
                <a:gd name="T61" fmla="*/ 212 h 226"/>
                <a:gd name="T62" fmla="*/ 235 w 235"/>
                <a:gd name="T63"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226">
                  <a:moveTo>
                    <a:pt x="74" y="191"/>
                  </a:moveTo>
                  <a:cubicBezTo>
                    <a:pt x="69" y="191"/>
                    <a:pt x="65" y="188"/>
                    <a:pt x="65" y="184"/>
                  </a:cubicBezTo>
                  <a:cubicBezTo>
                    <a:pt x="54" y="56"/>
                    <a:pt x="54" y="56"/>
                    <a:pt x="54" y="56"/>
                  </a:cubicBezTo>
                  <a:cubicBezTo>
                    <a:pt x="53" y="51"/>
                    <a:pt x="57" y="47"/>
                    <a:pt x="63" y="47"/>
                  </a:cubicBezTo>
                  <a:cubicBezTo>
                    <a:pt x="63" y="47"/>
                    <a:pt x="63" y="47"/>
                    <a:pt x="63" y="47"/>
                  </a:cubicBezTo>
                  <a:cubicBezTo>
                    <a:pt x="68" y="47"/>
                    <a:pt x="72" y="50"/>
                    <a:pt x="73" y="55"/>
                  </a:cubicBezTo>
                  <a:cubicBezTo>
                    <a:pt x="84" y="182"/>
                    <a:pt x="84" y="182"/>
                    <a:pt x="84" y="182"/>
                  </a:cubicBezTo>
                  <a:cubicBezTo>
                    <a:pt x="85" y="187"/>
                    <a:pt x="80" y="191"/>
                    <a:pt x="75" y="191"/>
                  </a:cubicBezTo>
                  <a:cubicBezTo>
                    <a:pt x="74" y="191"/>
                    <a:pt x="74" y="191"/>
                    <a:pt x="74" y="191"/>
                  </a:cubicBezTo>
                  <a:moveTo>
                    <a:pt x="160" y="191"/>
                  </a:moveTo>
                  <a:cubicBezTo>
                    <a:pt x="155" y="191"/>
                    <a:pt x="151" y="187"/>
                    <a:pt x="151" y="182"/>
                  </a:cubicBezTo>
                  <a:cubicBezTo>
                    <a:pt x="162" y="55"/>
                    <a:pt x="162" y="55"/>
                    <a:pt x="162" y="55"/>
                  </a:cubicBezTo>
                  <a:cubicBezTo>
                    <a:pt x="163" y="50"/>
                    <a:pt x="167" y="47"/>
                    <a:pt x="172" y="47"/>
                  </a:cubicBezTo>
                  <a:cubicBezTo>
                    <a:pt x="172" y="47"/>
                    <a:pt x="173" y="47"/>
                    <a:pt x="173" y="47"/>
                  </a:cubicBezTo>
                  <a:cubicBezTo>
                    <a:pt x="178" y="47"/>
                    <a:pt x="182" y="51"/>
                    <a:pt x="182" y="56"/>
                  </a:cubicBezTo>
                  <a:cubicBezTo>
                    <a:pt x="171" y="184"/>
                    <a:pt x="171" y="184"/>
                    <a:pt x="171" y="184"/>
                  </a:cubicBezTo>
                  <a:cubicBezTo>
                    <a:pt x="170" y="188"/>
                    <a:pt x="166" y="191"/>
                    <a:pt x="161" y="191"/>
                  </a:cubicBezTo>
                  <a:cubicBezTo>
                    <a:pt x="160" y="191"/>
                    <a:pt x="160" y="191"/>
                    <a:pt x="160" y="191"/>
                  </a:cubicBezTo>
                  <a:moveTo>
                    <a:pt x="118" y="191"/>
                  </a:moveTo>
                  <a:cubicBezTo>
                    <a:pt x="112" y="191"/>
                    <a:pt x="108" y="188"/>
                    <a:pt x="108" y="183"/>
                  </a:cubicBezTo>
                  <a:cubicBezTo>
                    <a:pt x="108" y="55"/>
                    <a:pt x="108" y="55"/>
                    <a:pt x="108" y="55"/>
                  </a:cubicBezTo>
                  <a:cubicBezTo>
                    <a:pt x="108" y="50"/>
                    <a:pt x="112" y="47"/>
                    <a:pt x="118" y="47"/>
                  </a:cubicBezTo>
                  <a:cubicBezTo>
                    <a:pt x="123" y="47"/>
                    <a:pt x="127" y="50"/>
                    <a:pt x="127" y="55"/>
                  </a:cubicBezTo>
                  <a:cubicBezTo>
                    <a:pt x="127" y="183"/>
                    <a:pt x="127" y="183"/>
                    <a:pt x="127" y="183"/>
                  </a:cubicBezTo>
                  <a:cubicBezTo>
                    <a:pt x="127" y="188"/>
                    <a:pt x="123" y="191"/>
                    <a:pt x="118" y="191"/>
                  </a:cubicBezTo>
                  <a:moveTo>
                    <a:pt x="235" y="0"/>
                  </a:moveTo>
                  <a:cubicBezTo>
                    <a:pt x="235" y="0"/>
                    <a:pt x="218" y="11"/>
                    <a:pt x="118" y="11"/>
                  </a:cubicBezTo>
                  <a:cubicBezTo>
                    <a:pt x="18" y="11"/>
                    <a:pt x="0" y="0"/>
                    <a:pt x="0" y="0"/>
                  </a:cubicBezTo>
                  <a:cubicBezTo>
                    <a:pt x="39" y="212"/>
                    <a:pt x="39" y="212"/>
                    <a:pt x="39" y="212"/>
                  </a:cubicBezTo>
                  <a:cubicBezTo>
                    <a:pt x="39" y="212"/>
                    <a:pt x="50" y="226"/>
                    <a:pt x="118" y="226"/>
                  </a:cubicBezTo>
                  <a:cubicBezTo>
                    <a:pt x="185" y="226"/>
                    <a:pt x="197" y="212"/>
                    <a:pt x="197" y="212"/>
                  </a:cubicBezTo>
                  <a:cubicBezTo>
                    <a:pt x="235" y="0"/>
                    <a:pt x="235" y="0"/>
                    <a:pt x="235" y="0"/>
                  </a:cubicBezTo>
                </a:path>
              </a:pathLst>
            </a:custGeom>
            <a:solidFill>
              <a:srgbClr val="D5D0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grpSp>
      <p:grpSp>
        <p:nvGrpSpPr>
          <p:cNvPr id="56" name="组合 55"/>
          <p:cNvGrpSpPr/>
          <p:nvPr/>
        </p:nvGrpSpPr>
        <p:grpSpPr>
          <a:xfrm>
            <a:off x="8014246" y="1557699"/>
            <a:ext cx="861901" cy="860624"/>
            <a:chOff x="8015288" y="1557338"/>
            <a:chExt cx="862013" cy="860425"/>
          </a:xfrm>
        </p:grpSpPr>
        <p:sp>
          <p:nvSpPr>
            <p:cNvPr id="57" name="Rectangle 13"/>
            <p:cNvSpPr>
              <a:spLocks noChangeArrowheads="1"/>
            </p:cNvSpPr>
            <p:nvPr/>
          </p:nvSpPr>
          <p:spPr bwMode="auto">
            <a:xfrm>
              <a:off x="8015288" y="1557338"/>
              <a:ext cx="862013" cy="860425"/>
            </a:xfrm>
            <a:prstGeom prst="rect">
              <a:avLst/>
            </a:prstGeom>
            <a:solidFill>
              <a:schemeClr val="bg1">
                <a:alpha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58" name="Rectangle 14"/>
            <p:cNvSpPr>
              <a:spLocks noChangeArrowheads="1"/>
            </p:cNvSpPr>
            <p:nvPr/>
          </p:nvSpPr>
          <p:spPr bwMode="auto">
            <a:xfrm>
              <a:off x="8015288" y="1557338"/>
              <a:ext cx="862013"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59" name="Freeform 60"/>
            <p:cNvSpPr>
              <a:spLocks noEditPoints="1"/>
            </p:cNvSpPr>
            <p:nvPr/>
          </p:nvSpPr>
          <p:spPr bwMode="auto">
            <a:xfrm>
              <a:off x="8232775" y="1781176"/>
              <a:ext cx="442913" cy="403225"/>
            </a:xfrm>
            <a:custGeom>
              <a:avLst/>
              <a:gdLst>
                <a:gd name="T0" fmla="*/ 23 w 292"/>
                <a:gd name="T1" fmla="*/ 235 h 266"/>
                <a:gd name="T2" fmla="*/ 31 w 292"/>
                <a:gd name="T3" fmla="*/ 84 h 266"/>
                <a:gd name="T4" fmla="*/ 269 w 292"/>
                <a:gd name="T5" fmla="*/ 93 h 266"/>
                <a:gd name="T6" fmla="*/ 261 w 292"/>
                <a:gd name="T7" fmla="*/ 244 h 266"/>
                <a:gd name="T8" fmla="*/ 65 w 292"/>
                <a:gd name="T9" fmla="*/ 65 h 266"/>
                <a:gd name="T10" fmla="*/ 82 w 292"/>
                <a:gd name="T11" fmla="*/ 39 h 266"/>
                <a:gd name="T12" fmla="*/ 65 w 292"/>
                <a:gd name="T13" fmla="*/ 72 h 266"/>
                <a:gd name="T14" fmla="*/ 49 w 292"/>
                <a:gd name="T15" fmla="*/ 39 h 266"/>
                <a:gd name="T16" fmla="*/ 65 w 292"/>
                <a:gd name="T17" fmla="*/ 65 h 266"/>
                <a:gd name="T18" fmla="*/ 165 w 292"/>
                <a:gd name="T19" fmla="*/ 51 h 266"/>
                <a:gd name="T20" fmla="*/ 169 w 292"/>
                <a:gd name="T21" fmla="*/ 51 h 266"/>
                <a:gd name="T22" fmla="*/ 128 w 292"/>
                <a:gd name="T23" fmla="*/ 51 h 266"/>
                <a:gd name="T24" fmla="*/ 132 w 292"/>
                <a:gd name="T25" fmla="*/ 51 h 266"/>
                <a:gd name="T26" fmla="*/ 232 w 292"/>
                <a:gd name="T27" fmla="*/ 65 h 266"/>
                <a:gd name="T28" fmla="*/ 249 w 292"/>
                <a:gd name="T29" fmla="*/ 39 h 266"/>
                <a:gd name="T30" fmla="*/ 232 w 292"/>
                <a:gd name="T31" fmla="*/ 72 h 266"/>
                <a:gd name="T32" fmla="*/ 215 w 292"/>
                <a:gd name="T33" fmla="*/ 39 h 266"/>
                <a:gd name="T34" fmla="*/ 232 w 292"/>
                <a:gd name="T35" fmla="*/ 65 h 266"/>
                <a:gd name="T36" fmla="*/ 56 w 292"/>
                <a:gd name="T37" fmla="*/ 51 h 266"/>
                <a:gd name="T38" fmla="*/ 56 w 292"/>
                <a:gd name="T39" fmla="*/ 19 h 266"/>
                <a:gd name="T40" fmla="*/ 65 w 292"/>
                <a:gd name="T41" fmla="*/ 7 h 266"/>
                <a:gd name="T42" fmla="*/ 74 w 292"/>
                <a:gd name="T43" fmla="*/ 19 h 266"/>
                <a:gd name="T44" fmla="*/ 74 w 292"/>
                <a:gd name="T45" fmla="*/ 51 h 266"/>
                <a:gd name="T46" fmla="*/ 149 w 292"/>
                <a:gd name="T47" fmla="*/ 57 h 266"/>
                <a:gd name="T48" fmla="*/ 140 w 292"/>
                <a:gd name="T49" fmla="*/ 33 h 266"/>
                <a:gd name="T50" fmla="*/ 140 w 292"/>
                <a:gd name="T51" fmla="*/ 14 h 266"/>
                <a:gd name="T52" fmla="*/ 158 w 292"/>
                <a:gd name="T53" fmla="*/ 14 h 266"/>
                <a:gd name="T54" fmla="*/ 158 w 292"/>
                <a:gd name="T55" fmla="*/ 33 h 266"/>
                <a:gd name="T56" fmla="*/ 149 w 292"/>
                <a:gd name="T57" fmla="*/ 57 h 266"/>
                <a:gd name="T58" fmla="*/ 223 w 292"/>
                <a:gd name="T59" fmla="*/ 51 h 266"/>
                <a:gd name="T60" fmla="*/ 223 w 292"/>
                <a:gd name="T61" fmla="*/ 19 h 266"/>
                <a:gd name="T62" fmla="*/ 232 w 292"/>
                <a:gd name="T63" fmla="*/ 7 h 266"/>
                <a:gd name="T64" fmla="*/ 241 w 292"/>
                <a:gd name="T65" fmla="*/ 19 h 266"/>
                <a:gd name="T66" fmla="*/ 241 w 292"/>
                <a:gd name="T67" fmla="*/ 51 h 266"/>
                <a:gd name="T68" fmla="*/ 232 w 292"/>
                <a:gd name="T69" fmla="*/ 0 h 266"/>
                <a:gd name="T70" fmla="*/ 215 w 292"/>
                <a:gd name="T71" fmla="*/ 19 h 266"/>
                <a:gd name="T72" fmla="*/ 165 w 292"/>
                <a:gd name="T73" fmla="*/ 14 h 266"/>
                <a:gd name="T74" fmla="*/ 132 w 292"/>
                <a:gd name="T75" fmla="*/ 14 h 266"/>
                <a:gd name="T76" fmla="*/ 82 w 292"/>
                <a:gd name="T77" fmla="*/ 19 h 266"/>
                <a:gd name="T78" fmla="*/ 65 w 292"/>
                <a:gd name="T79" fmla="*/ 0 h 266"/>
                <a:gd name="T80" fmla="*/ 49 w 292"/>
                <a:gd name="T81" fmla="*/ 19 h 266"/>
                <a:gd name="T82" fmla="*/ 14 w 292"/>
                <a:gd name="T83" fmla="*/ 33 h 266"/>
                <a:gd name="T84" fmla="*/ 0 w 292"/>
                <a:gd name="T85" fmla="*/ 227 h 266"/>
                <a:gd name="T86" fmla="*/ 40 w 292"/>
                <a:gd name="T87" fmla="*/ 266 h 266"/>
                <a:gd name="T88" fmla="*/ 280 w 292"/>
                <a:gd name="T89" fmla="*/ 255 h 266"/>
                <a:gd name="T90" fmla="*/ 292 w 292"/>
                <a:gd name="T91" fmla="*/ 66 h 266"/>
                <a:gd name="T92" fmla="*/ 249 w 292"/>
                <a:gd name="T93" fmla="*/ 19 h 266"/>
                <a:gd name="T94" fmla="*/ 232 w 292"/>
                <a:gd name="T9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2" h="266">
                  <a:moveTo>
                    <a:pt x="31" y="244"/>
                  </a:moveTo>
                  <a:cubicBezTo>
                    <a:pt x="27" y="244"/>
                    <a:pt x="23" y="240"/>
                    <a:pt x="23" y="235"/>
                  </a:cubicBezTo>
                  <a:cubicBezTo>
                    <a:pt x="23" y="93"/>
                    <a:pt x="23" y="93"/>
                    <a:pt x="23" y="93"/>
                  </a:cubicBezTo>
                  <a:cubicBezTo>
                    <a:pt x="23" y="88"/>
                    <a:pt x="27" y="84"/>
                    <a:pt x="31" y="84"/>
                  </a:cubicBezTo>
                  <a:cubicBezTo>
                    <a:pt x="261" y="84"/>
                    <a:pt x="261" y="84"/>
                    <a:pt x="261" y="84"/>
                  </a:cubicBezTo>
                  <a:cubicBezTo>
                    <a:pt x="266" y="84"/>
                    <a:pt x="269" y="88"/>
                    <a:pt x="269" y="93"/>
                  </a:cubicBezTo>
                  <a:cubicBezTo>
                    <a:pt x="269" y="235"/>
                    <a:pt x="269" y="235"/>
                    <a:pt x="269" y="235"/>
                  </a:cubicBezTo>
                  <a:cubicBezTo>
                    <a:pt x="269" y="240"/>
                    <a:pt x="266" y="244"/>
                    <a:pt x="261" y="244"/>
                  </a:cubicBezTo>
                  <a:cubicBezTo>
                    <a:pt x="31" y="244"/>
                    <a:pt x="31" y="244"/>
                    <a:pt x="31" y="244"/>
                  </a:cubicBezTo>
                  <a:moveTo>
                    <a:pt x="65" y="65"/>
                  </a:moveTo>
                  <a:cubicBezTo>
                    <a:pt x="75" y="65"/>
                    <a:pt x="82" y="58"/>
                    <a:pt x="82" y="51"/>
                  </a:cubicBezTo>
                  <a:cubicBezTo>
                    <a:pt x="82" y="39"/>
                    <a:pt x="82" y="39"/>
                    <a:pt x="82" y="39"/>
                  </a:cubicBezTo>
                  <a:cubicBezTo>
                    <a:pt x="85" y="42"/>
                    <a:pt x="86" y="47"/>
                    <a:pt x="86" y="51"/>
                  </a:cubicBezTo>
                  <a:cubicBezTo>
                    <a:pt x="86" y="63"/>
                    <a:pt x="77" y="72"/>
                    <a:pt x="65" y="72"/>
                  </a:cubicBezTo>
                  <a:cubicBezTo>
                    <a:pt x="54" y="72"/>
                    <a:pt x="45" y="63"/>
                    <a:pt x="45" y="51"/>
                  </a:cubicBezTo>
                  <a:cubicBezTo>
                    <a:pt x="45" y="47"/>
                    <a:pt x="46" y="42"/>
                    <a:pt x="49" y="39"/>
                  </a:cubicBezTo>
                  <a:cubicBezTo>
                    <a:pt x="49" y="51"/>
                    <a:pt x="49" y="51"/>
                    <a:pt x="49" y="51"/>
                  </a:cubicBezTo>
                  <a:cubicBezTo>
                    <a:pt x="49" y="58"/>
                    <a:pt x="56" y="65"/>
                    <a:pt x="65" y="65"/>
                  </a:cubicBezTo>
                  <a:moveTo>
                    <a:pt x="149" y="65"/>
                  </a:moveTo>
                  <a:cubicBezTo>
                    <a:pt x="158" y="65"/>
                    <a:pt x="165" y="58"/>
                    <a:pt x="165" y="51"/>
                  </a:cubicBezTo>
                  <a:cubicBezTo>
                    <a:pt x="165" y="39"/>
                    <a:pt x="165" y="39"/>
                    <a:pt x="165" y="39"/>
                  </a:cubicBezTo>
                  <a:cubicBezTo>
                    <a:pt x="168" y="42"/>
                    <a:pt x="169" y="47"/>
                    <a:pt x="169" y="51"/>
                  </a:cubicBezTo>
                  <a:cubicBezTo>
                    <a:pt x="169" y="63"/>
                    <a:pt x="160" y="72"/>
                    <a:pt x="149" y="72"/>
                  </a:cubicBezTo>
                  <a:cubicBezTo>
                    <a:pt x="137" y="72"/>
                    <a:pt x="128" y="63"/>
                    <a:pt x="128" y="51"/>
                  </a:cubicBezTo>
                  <a:cubicBezTo>
                    <a:pt x="128" y="47"/>
                    <a:pt x="129" y="42"/>
                    <a:pt x="132" y="39"/>
                  </a:cubicBezTo>
                  <a:cubicBezTo>
                    <a:pt x="132" y="51"/>
                    <a:pt x="132" y="51"/>
                    <a:pt x="132" y="51"/>
                  </a:cubicBezTo>
                  <a:cubicBezTo>
                    <a:pt x="132" y="58"/>
                    <a:pt x="139" y="65"/>
                    <a:pt x="149" y="65"/>
                  </a:cubicBezTo>
                  <a:moveTo>
                    <a:pt x="232" y="65"/>
                  </a:moveTo>
                  <a:cubicBezTo>
                    <a:pt x="241" y="65"/>
                    <a:pt x="249" y="58"/>
                    <a:pt x="249" y="51"/>
                  </a:cubicBezTo>
                  <a:cubicBezTo>
                    <a:pt x="249" y="39"/>
                    <a:pt x="249" y="39"/>
                    <a:pt x="249" y="39"/>
                  </a:cubicBezTo>
                  <a:cubicBezTo>
                    <a:pt x="251" y="42"/>
                    <a:pt x="253" y="47"/>
                    <a:pt x="253" y="51"/>
                  </a:cubicBezTo>
                  <a:cubicBezTo>
                    <a:pt x="253" y="63"/>
                    <a:pt x="244" y="72"/>
                    <a:pt x="232" y="72"/>
                  </a:cubicBezTo>
                  <a:cubicBezTo>
                    <a:pt x="221" y="72"/>
                    <a:pt x="211" y="63"/>
                    <a:pt x="211" y="51"/>
                  </a:cubicBezTo>
                  <a:cubicBezTo>
                    <a:pt x="211" y="47"/>
                    <a:pt x="213" y="42"/>
                    <a:pt x="215" y="39"/>
                  </a:cubicBezTo>
                  <a:cubicBezTo>
                    <a:pt x="215" y="51"/>
                    <a:pt x="215" y="51"/>
                    <a:pt x="215" y="51"/>
                  </a:cubicBezTo>
                  <a:cubicBezTo>
                    <a:pt x="215" y="58"/>
                    <a:pt x="223" y="65"/>
                    <a:pt x="232" y="65"/>
                  </a:cubicBezTo>
                  <a:moveTo>
                    <a:pt x="65" y="57"/>
                  </a:moveTo>
                  <a:cubicBezTo>
                    <a:pt x="60" y="57"/>
                    <a:pt x="56" y="54"/>
                    <a:pt x="56" y="51"/>
                  </a:cubicBezTo>
                  <a:cubicBezTo>
                    <a:pt x="56" y="33"/>
                    <a:pt x="56" y="33"/>
                    <a:pt x="56" y="33"/>
                  </a:cubicBezTo>
                  <a:cubicBezTo>
                    <a:pt x="56" y="19"/>
                    <a:pt x="56" y="19"/>
                    <a:pt x="56" y="19"/>
                  </a:cubicBezTo>
                  <a:cubicBezTo>
                    <a:pt x="56" y="14"/>
                    <a:pt x="56" y="14"/>
                    <a:pt x="56" y="14"/>
                  </a:cubicBezTo>
                  <a:cubicBezTo>
                    <a:pt x="56" y="10"/>
                    <a:pt x="60" y="7"/>
                    <a:pt x="65" y="7"/>
                  </a:cubicBezTo>
                  <a:cubicBezTo>
                    <a:pt x="70" y="7"/>
                    <a:pt x="74" y="10"/>
                    <a:pt x="74" y="14"/>
                  </a:cubicBezTo>
                  <a:cubicBezTo>
                    <a:pt x="74" y="19"/>
                    <a:pt x="74" y="19"/>
                    <a:pt x="74" y="19"/>
                  </a:cubicBezTo>
                  <a:cubicBezTo>
                    <a:pt x="74" y="33"/>
                    <a:pt x="74" y="33"/>
                    <a:pt x="74" y="33"/>
                  </a:cubicBezTo>
                  <a:cubicBezTo>
                    <a:pt x="74" y="51"/>
                    <a:pt x="74" y="51"/>
                    <a:pt x="74" y="51"/>
                  </a:cubicBezTo>
                  <a:cubicBezTo>
                    <a:pt x="74" y="54"/>
                    <a:pt x="70" y="57"/>
                    <a:pt x="65" y="57"/>
                  </a:cubicBezTo>
                  <a:moveTo>
                    <a:pt x="149" y="57"/>
                  </a:moveTo>
                  <a:cubicBezTo>
                    <a:pt x="144" y="57"/>
                    <a:pt x="140" y="54"/>
                    <a:pt x="140" y="51"/>
                  </a:cubicBezTo>
                  <a:cubicBezTo>
                    <a:pt x="140" y="33"/>
                    <a:pt x="140" y="33"/>
                    <a:pt x="140" y="33"/>
                  </a:cubicBezTo>
                  <a:cubicBezTo>
                    <a:pt x="140" y="19"/>
                    <a:pt x="140" y="19"/>
                    <a:pt x="140" y="19"/>
                  </a:cubicBezTo>
                  <a:cubicBezTo>
                    <a:pt x="140" y="14"/>
                    <a:pt x="140" y="14"/>
                    <a:pt x="140" y="14"/>
                  </a:cubicBezTo>
                  <a:cubicBezTo>
                    <a:pt x="140" y="10"/>
                    <a:pt x="144" y="7"/>
                    <a:pt x="149" y="7"/>
                  </a:cubicBezTo>
                  <a:cubicBezTo>
                    <a:pt x="154" y="7"/>
                    <a:pt x="158" y="10"/>
                    <a:pt x="158" y="14"/>
                  </a:cubicBezTo>
                  <a:cubicBezTo>
                    <a:pt x="158" y="19"/>
                    <a:pt x="158" y="19"/>
                    <a:pt x="158" y="19"/>
                  </a:cubicBezTo>
                  <a:cubicBezTo>
                    <a:pt x="158" y="33"/>
                    <a:pt x="158" y="33"/>
                    <a:pt x="158" y="33"/>
                  </a:cubicBezTo>
                  <a:cubicBezTo>
                    <a:pt x="158" y="51"/>
                    <a:pt x="158" y="51"/>
                    <a:pt x="158" y="51"/>
                  </a:cubicBezTo>
                  <a:cubicBezTo>
                    <a:pt x="158" y="54"/>
                    <a:pt x="154" y="57"/>
                    <a:pt x="149" y="57"/>
                  </a:cubicBezTo>
                  <a:moveTo>
                    <a:pt x="232" y="57"/>
                  </a:moveTo>
                  <a:cubicBezTo>
                    <a:pt x="227" y="57"/>
                    <a:pt x="223" y="54"/>
                    <a:pt x="223" y="51"/>
                  </a:cubicBezTo>
                  <a:cubicBezTo>
                    <a:pt x="223" y="33"/>
                    <a:pt x="223" y="33"/>
                    <a:pt x="223" y="33"/>
                  </a:cubicBezTo>
                  <a:cubicBezTo>
                    <a:pt x="223" y="19"/>
                    <a:pt x="223" y="19"/>
                    <a:pt x="223" y="19"/>
                  </a:cubicBezTo>
                  <a:cubicBezTo>
                    <a:pt x="223" y="14"/>
                    <a:pt x="223" y="14"/>
                    <a:pt x="223" y="14"/>
                  </a:cubicBezTo>
                  <a:cubicBezTo>
                    <a:pt x="223" y="10"/>
                    <a:pt x="227" y="7"/>
                    <a:pt x="232" y="7"/>
                  </a:cubicBezTo>
                  <a:cubicBezTo>
                    <a:pt x="237" y="7"/>
                    <a:pt x="241" y="10"/>
                    <a:pt x="241" y="14"/>
                  </a:cubicBezTo>
                  <a:cubicBezTo>
                    <a:pt x="241" y="19"/>
                    <a:pt x="241" y="19"/>
                    <a:pt x="241" y="19"/>
                  </a:cubicBezTo>
                  <a:cubicBezTo>
                    <a:pt x="241" y="33"/>
                    <a:pt x="241" y="33"/>
                    <a:pt x="241" y="33"/>
                  </a:cubicBezTo>
                  <a:cubicBezTo>
                    <a:pt x="241" y="51"/>
                    <a:pt x="241" y="51"/>
                    <a:pt x="241" y="51"/>
                  </a:cubicBezTo>
                  <a:cubicBezTo>
                    <a:pt x="241" y="54"/>
                    <a:pt x="237" y="57"/>
                    <a:pt x="232" y="57"/>
                  </a:cubicBezTo>
                  <a:moveTo>
                    <a:pt x="232" y="0"/>
                  </a:moveTo>
                  <a:cubicBezTo>
                    <a:pt x="223" y="0"/>
                    <a:pt x="215" y="6"/>
                    <a:pt x="215" y="14"/>
                  </a:cubicBezTo>
                  <a:cubicBezTo>
                    <a:pt x="215" y="19"/>
                    <a:pt x="215" y="19"/>
                    <a:pt x="215" y="19"/>
                  </a:cubicBezTo>
                  <a:cubicBezTo>
                    <a:pt x="165" y="19"/>
                    <a:pt x="165" y="19"/>
                    <a:pt x="165" y="19"/>
                  </a:cubicBezTo>
                  <a:cubicBezTo>
                    <a:pt x="165" y="14"/>
                    <a:pt x="165" y="14"/>
                    <a:pt x="165" y="14"/>
                  </a:cubicBezTo>
                  <a:cubicBezTo>
                    <a:pt x="165" y="6"/>
                    <a:pt x="158" y="0"/>
                    <a:pt x="149" y="0"/>
                  </a:cubicBezTo>
                  <a:cubicBezTo>
                    <a:pt x="139" y="0"/>
                    <a:pt x="132" y="6"/>
                    <a:pt x="132" y="14"/>
                  </a:cubicBezTo>
                  <a:cubicBezTo>
                    <a:pt x="132" y="19"/>
                    <a:pt x="132" y="19"/>
                    <a:pt x="132" y="19"/>
                  </a:cubicBezTo>
                  <a:cubicBezTo>
                    <a:pt x="82" y="19"/>
                    <a:pt x="82" y="19"/>
                    <a:pt x="82" y="19"/>
                  </a:cubicBezTo>
                  <a:cubicBezTo>
                    <a:pt x="82" y="14"/>
                    <a:pt x="82" y="14"/>
                    <a:pt x="82" y="14"/>
                  </a:cubicBezTo>
                  <a:cubicBezTo>
                    <a:pt x="82" y="6"/>
                    <a:pt x="75" y="0"/>
                    <a:pt x="65" y="0"/>
                  </a:cubicBezTo>
                  <a:cubicBezTo>
                    <a:pt x="56" y="0"/>
                    <a:pt x="49" y="6"/>
                    <a:pt x="49" y="14"/>
                  </a:cubicBezTo>
                  <a:cubicBezTo>
                    <a:pt x="49" y="19"/>
                    <a:pt x="49" y="19"/>
                    <a:pt x="49" y="19"/>
                  </a:cubicBezTo>
                  <a:cubicBezTo>
                    <a:pt x="47" y="19"/>
                    <a:pt x="47" y="19"/>
                    <a:pt x="47" y="19"/>
                  </a:cubicBezTo>
                  <a:cubicBezTo>
                    <a:pt x="35" y="19"/>
                    <a:pt x="23" y="24"/>
                    <a:pt x="14" y="33"/>
                  </a:cubicBezTo>
                  <a:cubicBezTo>
                    <a:pt x="5" y="42"/>
                    <a:pt x="0" y="54"/>
                    <a:pt x="0" y="66"/>
                  </a:cubicBezTo>
                  <a:cubicBezTo>
                    <a:pt x="0" y="227"/>
                    <a:pt x="0" y="227"/>
                    <a:pt x="0" y="227"/>
                  </a:cubicBezTo>
                  <a:cubicBezTo>
                    <a:pt x="0" y="237"/>
                    <a:pt x="4" y="247"/>
                    <a:pt x="12" y="255"/>
                  </a:cubicBezTo>
                  <a:cubicBezTo>
                    <a:pt x="20" y="262"/>
                    <a:pt x="30" y="266"/>
                    <a:pt x="40" y="266"/>
                  </a:cubicBezTo>
                  <a:cubicBezTo>
                    <a:pt x="253" y="266"/>
                    <a:pt x="253" y="266"/>
                    <a:pt x="253" y="266"/>
                  </a:cubicBezTo>
                  <a:cubicBezTo>
                    <a:pt x="263" y="266"/>
                    <a:pt x="273" y="262"/>
                    <a:pt x="280" y="255"/>
                  </a:cubicBezTo>
                  <a:cubicBezTo>
                    <a:pt x="288" y="247"/>
                    <a:pt x="292" y="237"/>
                    <a:pt x="292" y="227"/>
                  </a:cubicBezTo>
                  <a:cubicBezTo>
                    <a:pt x="292" y="66"/>
                    <a:pt x="292" y="66"/>
                    <a:pt x="292" y="66"/>
                  </a:cubicBezTo>
                  <a:cubicBezTo>
                    <a:pt x="292" y="54"/>
                    <a:pt x="287" y="42"/>
                    <a:pt x="278" y="33"/>
                  </a:cubicBezTo>
                  <a:cubicBezTo>
                    <a:pt x="270" y="25"/>
                    <a:pt x="259" y="20"/>
                    <a:pt x="249" y="19"/>
                  </a:cubicBezTo>
                  <a:cubicBezTo>
                    <a:pt x="249" y="14"/>
                    <a:pt x="249" y="14"/>
                    <a:pt x="249" y="14"/>
                  </a:cubicBezTo>
                  <a:cubicBezTo>
                    <a:pt x="249" y="6"/>
                    <a:pt x="241" y="0"/>
                    <a:pt x="232" y="0"/>
                  </a:cubicBezTo>
                </a:path>
              </a:pathLst>
            </a:custGeom>
            <a:solidFill>
              <a:srgbClr val="EEF1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60" name="Rectangle 61"/>
            <p:cNvSpPr>
              <a:spLocks noChangeArrowheads="1"/>
            </p:cNvSpPr>
            <p:nvPr/>
          </p:nvSpPr>
          <p:spPr bwMode="auto">
            <a:xfrm>
              <a:off x="8297863" y="1958976"/>
              <a:ext cx="88900" cy="57150"/>
            </a:xfrm>
            <a:prstGeom prst="rect">
              <a:avLst/>
            </a:prstGeom>
            <a:solidFill>
              <a:srgbClr val="EEF1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61" name="Rectangle 62"/>
            <p:cNvSpPr>
              <a:spLocks noChangeArrowheads="1"/>
            </p:cNvSpPr>
            <p:nvPr/>
          </p:nvSpPr>
          <p:spPr bwMode="auto">
            <a:xfrm>
              <a:off x="8297863" y="1958976"/>
              <a:ext cx="88900" cy="5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62" name="Rectangle 63"/>
            <p:cNvSpPr>
              <a:spLocks noChangeArrowheads="1"/>
            </p:cNvSpPr>
            <p:nvPr/>
          </p:nvSpPr>
          <p:spPr bwMode="auto">
            <a:xfrm>
              <a:off x="8410575" y="1958976"/>
              <a:ext cx="88900" cy="57150"/>
            </a:xfrm>
            <a:prstGeom prst="rect">
              <a:avLst/>
            </a:prstGeom>
            <a:solidFill>
              <a:srgbClr val="EEF1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63" name="Rectangle 64"/>
            <p:cNvSpPr>
              <a:spLocks noChangeArrowheads="1"/>
            </p:cNvSpPr>
            <p:nvPr/>
          </p:nvSpPr>
          <p:spPr bwMode="auto">
            <a:xfrm>
              <a:off x="8410575" y="1958976"/>
              <a:ext cx="88900" cy="5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64" name="Rectangle 65"/>
            <p:cNvSpPr>
              <a:spLocks noChangeArrowheads="1"/>
            </p:cNvSpPr>
            <p:nvPr/>
          </p:nvSpPr>
          <p:spPr bwMode="auto">
            <a:xfrm>
              <a:off x="8297863" y="2036763"/>
              <a:ext cx="88900" cy="57150"/>
            </a:xfrm>
            <a:prstGeom prst="rect">
              <a:avLst/>
            </a:prstGeom>
            <a:solidFill>
              <a:srgbClr val="EEF1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65" name="Rectangle 66"/>
            <p:cNvSpPr>
              <a:spLocks noChangeArrowheads="1"/>
            </p:cNvSpPr>
            <p:nvPr/>
          </p:nvSpPr>
          <p:spPr bwMode="auto">
            <a:xfrm>
              <a:off x="8297863" y="2036763"/>
              <a:ext cx="88900" cy="5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66" name="Rectangle 67"/>
            <p:cNvSpPr>
              <a:spLocks noChangeArrowheads="1"/>
            </p:cNvSpPr>
            <p:nvPr/>
          </p:nvSpPr>
          <p:spPr bwMode="auto">
            <a:xfrm>
              <a:off x="8410575" y="2036763"/>
              <a:ext cx="88900" cy="57150"/>
            </a:xfrm>
            <a:prstGeom prst="rect">
              <a:avLst/>
            </a:prstGeom>
            <a:solidFill>
              <a:srgbClr val="EEF1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67" name="Rectangle 68"/>
            <p:cNvSpPr>
              <a:spLocks noChangeArrowheads="1"/>
            </p:cNvSpPr>
            <p:nvPr/>
          </p:nvSpPr>
          <p:spPr bwMode="auto">
            <a:xfrm>
              <a:off x="8410575" y="2036763"/>
              <a:ext cx="88900" cy="5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68" name="Rectangle 69"/>
            <p:cNvSpPr>
              <a:spLocks noChangeArrowheads="1"/>
            </p:cNvSpPr>
            <p:nvPr/>
          </p:nvSpPr>
          <p:spPr bwMode="auto">
            <a:xfrm>
              <a:off x="8523288" y="2036763"/>
              <a:ext cx="88900" cy="57150"/>
            </a:xfrm>
            <a:prstGeom prst="rect">
              <a:avLst/>
            </a:prstGeom>
            <a:solidFill>
              <a:srgbClr val="EEF1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69" name="Rectangle 70"/>
            <p:cNvSpPr>
              <a:spLocks noChangeArrowheads="1"/>
            </p:cNvSpPr>
            <p:nvPr/>
          </p:nvSpPr>
          <p:spPr bwMode="auto">
            <a:xfrm>
              <a:off x="8523288" y="2036763"/>
              <a:ext cx="88900" cy="5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grpSp>
      <p:grpSp>
        <p:nvGrpSpPr>
          <p:cNvPr id="70" name="组合 69"/>
          <p:cNvGrpSpPr/>
          <p:nvPr/>
        </p:nvGrpSpPr>
        <p:grpSpPr>
          <a:xfrm>
            <a:off x="9203128" y="1557699"/>
            <a:ext cx="860313" cy="860624"/>
            <a:chOff x="9204325" y="1557338"/>
            <a:chExt cx="860425" cy="860425"/>
          </a:xfrm>
        </p:grpSpPr>
        <p:sp>
          <p:nvSpPr>
            <p:cNvPr id="71" name="Rectangle 21"/>
            <p:cNvSpPr>
              <a:spLocks noChangeArrowheads="1"/>
            </p:cNvSpPr>
            <p:nvPr/>
          </p:nvSpPr>
          <p:spPr bwMode="auto">
            <a:xfrm>
              <a:off x="9204325" y="1557338"/>
              <a:ext cx="860425" cy="860425"/>
            </a:xfrm>
            <a:prstGeom prst="rect">
              <a:avLst/>
            </a:prstGeom>
            <a:solidFill>
              <a:schemeClr val="bg1">
                <a:alpha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72" name="Rectangle 22"/>
            <p:cNvSpPr>
              <a:spLocks noChangeArrowheads="1"/>
            </p:cNvSpPr>
            <p:nvPr/>
          </p:nvSpPr>
          <p:spPr bwMode="auto">
            <a:xfrm>
              <a:off x="9204325" y="1557338"/>
              <a:ext cx="8604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grpSp>
          <p:nvGrpSpPr>
            <p:cNvPr id="73" name="组合 72"/>
            <p:cNvGrpSpPr/>
            <p:nvPr/>
          </p:nvGrpSpPr>
          <p:grpSpPr>
            <a:xfrm>
              <a:off x="9431338" y="1790701"/>
              <a:ext cx="444500" cy="447675"/>
              <a:chOff x="9374188" y="1790701"/>
              <a:chExt cx="444500" cy="447675"/>
            </a:xfrm>
          </p:grpSpPr>
          <p:sp>
            <p:nvSpPr>
              <p:cNvPr id="74" name="Freeform 71"/>
              <p:cNvSpPr>
                <a:spLocks noEditPoints="1"/>
              </p:cNvSpPr>
              <p:nvPr/>
            </p:nvSpPr>
            <p:spPr bwMode="auto">
              <a:xfrm>
                <a:off x="9399588" y="1817688"/>
                <a:ext cx="393700" cy="392113"/>
              </a:xfrm>
              <a:custGeom>
                <a:avLst/>
                <a:gdLst>
                  <a:gd name="T0" fmla="*/ 115 w 260"/>
                  <a:gd name="T1" fmla="*/ 258 h 259"/>
                  <a:gd name="T2" fmla="*/ 129 w 260"/>
                  <a:gd name="T3" fmla="*/ 259 h 259"/>
                  <a:gd name="T4" fmla="*/ 141 w 260"/>
                  <a:gd name="T5" fmla="*/ 252 h 259"/>
                  <a:gd name="T6" fmla="*/ 152 w 260"/>
                  <a:gd name="T7" fmla="*/ 257 h 259"/>
                  <a:gd name="T8" fmla="*/ 65 w 260"/>
                  <a:gd name="T9" fmla="*/ 239 h 259"/>
                  <a:gd name="T10" fmla="*/ 79 w 260"/>
                  <a:gd name="T11" fmla="*/ 247 h 259"/>
                  <a:gd name="T12" fmla="*/ 104 w 260"/>
                  <a:gd name="T13" fmla="*/ 245 h 259"/>
                  <a:gd name="T14" fmla="*/ 86 w 260"/>
                  <a:gd name="T15" fmla="*/ 247 h 259"/>
                  <a:gd name="T16" fmla="*/ 108 w 260"/>
                  <a:gd name="T17" fmla="*/ 231 h 259"/>
                  <a:gd name="T18" fmla="*/ 144 w 260"/>
                  <a:gd name="T19" fmla="*/ 247 h 259"/>
                  <a:gd name="T20" fmla="*/ 191 w 260"/>
                  <a:gd name="T21" fmla="*/ 229 h 259"/>
                  <a:gd name="T22" fmla="*/ 197 w 260"/>
                  <a:gd name="T23" fmla="*/ 231 h 259"/>
                  <a:gd name="T24" fmla="*/ 183 w 260"/>
                  <a:gd name="T25" fmla="*/ 247 h 259"/>
                  <a:gd name="T26" fmla="*/ 40 w 260"/>
                  <a:gd name="T27" fmla="*/ 193 h 259"/>
                  <a:gd name="T28" fmla="*/ 48 w 260"/>
                  <a:gd name="T29" fmla="*/ 196 h 259"/>
                  <a:gd name="T30" fmla="*/ 62 w 260"/>
                  <a:gd name="T31" fmla="*/ 224 h 259"/>
                  <a:gd name="T32" fmla="*/ 149 w 260"/>
                  <a:gd name="T33" fmla="*/ 222 h 259"/>
                  <a:gd name="T34" fmla="*/ 153 w 260"/>
                  <a:gd name="T35" fmla="*/ 223 h 259"/>
                  <a:gd name="T36" fmla="*/ 212 w 260"/>
                  <a:gd name="T37" fmla="*/ 193 h 259"/>
                  <a:gd name="T38" fmla="*/ 212 w 260"/>
                  <a:gd name="T39" fmla="*/ 193 h 259"/>
                  <a:gd name="T40" fmla="*/ 204 w 260"/>
                  <a:gd name="T41" fmla="*/ 222 h 259"/>
                  <a:gd name="T42" fmla="*/ 218 w 260"/>
                  <a:gd name="T43" fmla="*/ 224 h 259"/>
                  <a:gd name="T44" fmla="*/ 15 w 260"/>
                  <a:gd name="T45" fmla="*/ 187 h 259"/>
                  <a:gd name="T46" fmla="*/ 35 w 260"/>
                  <a:gd name="T47" fmla="*/ 142 h 259"/>
                  <a:gd name="T48" fmla="*/ 93 w 260"/>
                  <a:gd name="T49" fmla="*/ 189 h 259"/>
                  <a:gd name="T50" fmla="*/ 99 w 260"/>
                  <a:gd name="T51" fmla="*/ 187 h 259"/>
                  <a:gd name="T52" fmla="*/ 163 w 260"/>
                  <a:gd name="T53" fmla="*/ 139 h 259"/>
                  <a:gd name="T54" fmla="*/ 168 w 260"/>
                  <a:gd name="T55" fmla="*/ 139 h 259"/>
                  <a:gd name="T56" fmla="*/ 242 w 260"/>
                  <a:gd name="T57" fmla="*/ 187 h 259"/>
                  <a:gd name="T58" fmla="*/ 258 w 260"/>
                  <a:gd name="T59" fmla="*/ 139 h 259"/>
                  <a:gd name="T60" fmla="*/ 7 w 260"/>
                  <a:gd name="T61" fmla="*/ 89 h 259"/>
                  <a:gd name="T62" fmla="*/ 87 w 260"/>
                  <a:gd name="T63" fmla="*/ 92 h 259"/>
                  <a:gd name="T64" fmla="*/ 89 w 260"/>
                  <a:gd name="T65" fmla="*/ 135 h 259"/>
                  <a:gd name="T66" fmla="*/ 95 w 260"/>
                  <a:gd name="T67" fmla="*/ 132 h 259"/>
                  <a:gd name="T68" fmla="*/ 162 w 260"/>
                  <a:gd name="T69" fmla="*/ 89 h 259"/>
                  <a:gd name="T70" fmla="*/ 166 w 260"/>
                  <a:gd name="T71" fmla="*/ 89 h 259"/>
                  <a:gd name="T72" fmla="*/ 249 w 260"/>
                  <a:gd name="T73" fmla="*/ 92 h 259"/>
                  <a:gd name="T74" fmla="*/ 252 w 260"/>
                  <a:gd name="T75" fmla="*/ 89 h 259"/>
                  <a:gd name="T76" fmla="*/ 34 w 260"/>
                  <a:gd name="T77" fmla="*/ 43 h 259"/>
                  <a:gd name="T78" fmla="*/ 94 w 260"/>
                  <a:gd name="T79" fmla="*/ 45 h 259"/>
                  <a:gd name="T80" fmla="*/ 92 w 260"/>
                  <a:gd name="T81" fmla="*/ 85 h 259"/>
                  <a:gd name="T82" fmla="*/ 157 w 260"/>
                  <a:gd name="T83" fmla="*/ 82 h 259"/>
                  <a:gd name="T84" fmla="*/ 167 w 260"/>
                  <a:gd name="T85" fmla="*/ 82 h 259"/>
                  <a:gd name="T86" fmla="*/ 159 w 260"/>
                  <a:gd name="T87" fmla="*/ 43 h 259"/>
                  <a:gd name="T88" fmla="*/ 222 w 260"/>
                  <a:gd name="T89" fmla="*/ 44 h 259"/>
                  <a:gd name="T90" fmla="*/ 251 w 260"/>
                  <a:gd name="T91" fmla="*/ 85 h 259"/>
                  <a:gd name="T92" fmla="*/ 78 w 260"/>
                  <a:gd name="T93" fmla="*/ 12 h 259"/>
                  <a:gd name="T94" fmla="*/ 78 w 260"/>
                  <a:gd name="T95" fmla="*/ 12 h 259"/>
                  <a:gd name="T96" fmla="*/ 109 w 260"/>
                  <a:gd name="T97" fmla="*/ 12 h 259"/>
                  <a:gd name="T98" fmla="*/ 106 w 260"/>
                  <a:gd name="T99" fmla="*/ 36 h 259"/>
                  <a:gd name="T100" fmla="*/ 104 w 260"/>
                  <a:gd name="T101" fmla="*/ 38 h 259"/>
                  <a:gd name="T102" fmla="*/ 191 w 260"/>
                  <a:gd name="T103" fmla="*/ 36 h 259"/>
                  <a:gd name="T104" fmla="*/ 175 w 260"/>
                  <a:gd name="T105" fmla="*/ 15 h 259"/>
                  <a:gd name="T106" fmla="*/ 179 w 260"/>
                  <a:gd name="T107" fmla="*/ 12 h 259"/>
                  <a:gd name="T108" fmla="*/ 115 w 260"/>
                  <a:gd name="T109" fmla="*/ 1 h 259"/>
                  <a:gd name="T110" fmla="*/ 142 w 260"/>
                  <a:gd name="T111" fmla="*/ 1 h 259"/>
                  <a:gd name="T112" fmla="*/ 120 w 260"/>
                  <a:gd name="T113" fmla="*/ 5 h 259"/>
                  <a:gd name="T114" fmla="*/ 123 w 260"/>
                  <a:gd name="T115" fmla="*/ 1 h 259"/>
                  <a:gd name="T116" fmla="*/ 116 w 260"/>
                  <a:gd name="T117" fmla="*/ 8 h 259"/>
                  <a:gd name="T118" fmla="*/ 116 w 260"/>
                  <a:gd name="T119" fmla="*/ 8 h 259"/>
                  <a:gd name="T120" fmla="*/ 129 w 260"/>
                  <a:gd name="T121"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0" h="259">
                    <a:moveTo>
                      <a:pt x="111" y="252"/>
                    </a:moveTo>
                    <a:cubicBezTo>
                      <a:pt x="94" y="252"/>
                      <a:pt x="94" y="252"/>
                      <a:pt x="94" y="252"/>
                    </a:cubicBezTo>
                    <a:cubicBezTo>
                      <a:pt x="96" y="253"/>
                      <a:pt x="99" y="254"/>
                      <a:pt x="102" y="256"/>
                    </a:cubicBezTo>
                    <a:cubicBezTo>
                      <a:pt x="102" y="256"/>
                      <a:pt x="102" y="256"/>
                      <a:pt x="103" y="256"/>
                    </a:cubicBezTo>
                    <a:cubicBezTo>
                      <a:pt x="104" y="256"/>
                      <a:pt x="104" y="256"/>
                      <a:pt x="104" y="256"/>
                    </a:cubicBezTo>
                    <a:cubicBezTo>
                      <a:pt x="108" y="257"/>
                      <a:pt x="111" y="258"/>
                      <a:pt x="116" y="258"/>
                    </a:cubicBezTo>
                    <a:cubicBezTo>
                      <a:pt x="115" y="258"/>
                      <a:pt x="115" y="258"/>
                      <a:pt x="115" y="258"/>
                    </a:cubicBezTo>
                    <a:cubicBezTo>
                      <a:pt x="114" y="256"/>
                      <a:pt x="112" y="254"/>
                      <a:pt x="111" y="252"/>
                    </a:cubicBezTo>
                    <a:moveTo>
                      <a:pt x="141" y="252"/>
                    </a:moveTo>
                    <a:cubicBezTo>
                      <a:pt x="116" y="252"/>
                      <a:pt x="116" y="252"/>
                      <a:pt x="116" y="252"/>
                    </a:cubicBezTo>
                    <a:cubicBezTo>
                      <a:pt x="116" y="252"/>
                      <a:pt x="116" y="252"/>
                      <a:pt x="116" y="252"/>
                    </a:cubicBezTo>
                    <a:cubicBezTo>
                      <a:pt x="118" y="254"/>
                      <a:pt x="120" y="257"/>
                      <a:pt x="122" y="258"/>
                    </a:cubicBezTo>
                    <a:cubicBezTo>
                      <a:pt x="123" y="259"/>
                      <a:pt x="123" y="259"/>
                      <a:pt x="123" y="259"/>
                    </a:cubicBezTo>
                    <a:cubicBezTo>
                      <a:pt x="125" y="259"/>
                      <a:pt x="127" y="259"/>
                      <a:pt x="129" y="259"/>
                    </a:cubicBezTo>
                    <a:cubicBezTo>
                      <a:pt x="131" y="259"/>
                      <a:pt x="132" y="259"/>
                      <a:pt x="133" y="259"/>
                    </a:cubicBezTo>
                    <a:cubicBezTo>
                      <a:pt x="135" y="259"/>
                      <a:pt x="135" y="259"/>
                      <a:pt x="135" y="259"/>
                    </a:cubicBezTo>
                    <a:cubicBezTo>
                      <a:pt x="137" y="257"/>
                      <a:pt x="139" y="255"/>
                      <a:pt x="141" y="252"/>
                    </a:cubicBezTo>
                    <a:cubicBezTo>
                      <a:pt x="141" y="252"/>
                      <a:pt x="141" y="252"/>
                      <a:pt x="141" y="252"/>
                    </a:cubicBezTo>
                    <a:cubicBezTo>
                      <a:pt x="141" y="252"/>
                      <a:pt x="141" y="252"/>
                      <a:pt x="141" y="252"/>
                    </a:cubicBezTo>
                    <a:cubicBezTo>
                      <a:pt x="141" y="252"/>
                      <a:pt x="141" y="252"/>
                      <a:pt x="141" y="252"/>
                    </a:cubicBezTo>
                    <a:cubicBezTo>
                      <a:pt x="141" y="252"/>
                      <a:pt x="141" y="252"/>
                      <a:pt x="141" y="252"/>
                    </a:cubicBezTo>
                    <a:cubicBezTo>
                      <a:pt x="141" y="252"/>
                      <a:pt x="141" y="252"/>
                      <a:pt x="141" y="252"/>
                    </a:cubicBezTo>
                    <a:cubicBezTo>
                      <a:pt x="141" y="252"/>
                      <a:pt x="141" y="252"/>
                      <a:pt x="141" y="252"/>
                    </a:cubicBezTo>
                    <a:cubicBezTo>
                      <a:pt x="141" y="252"/>
                      <a:pt x="141" y="252"/>
                      <a:pt x="141" y="252"/>
                    </a:cubicBezTo>
                    <a:moveTo>
                      <a:pt x="164" y="252"/>
                    </a:moveTo>
                    <a:cubicBezTo>
                      <a:pt x="146" y="252"/>
                      <a:pt x="146" y="252"/>
                      <a:pt x="146" y="252"/>
                    </a:cubicBezTo>
                    <a:cubicBezTo>
                      <a:pt x="145" y="254"/>
                      <a:pt x="143" y="256"/>
                      <a:pt x="142" y="258"/>
                    </a:cubicBezTo>
                    <a:cubicBezTo>
                      <a:pt x="145" y="258"/>
                      <a:pt x="149" y="257"/>
                      <a:pt x="152" y="257"/>
                    </a:cubicBezTo>
                    <a:cubicBezTo>
                      <a:pt x="156" y="256"/>
                      <a:pt x="159" y="254"/>
                      <a:pt x="163" y="252"/>
                    </a:cubicBezTo>
                    <a:cubicBezTo>
                      <a:pt x="162" y="253"/>
                      <a:pt x="162" y="253"/>
                      <a:pt x="162" y="253"/>
                    </a:cubicBezTo>
                    <a:cubicBezTo>
                      <a:pt x="162" y="253"/>
                      <a:pt x="162" y="253"/>
                      <a:pt x="162" y="252"/>
                    </a:cubicBezTo>
                    <a:cubicBezTo>
                      <a:pt x="163" y="252"/>
                      <a:pt x="163" y="252"/>
                      <a:pt x="163" y="252"/>
                    </a:cubicBezTo>
                    <a:cubicBezTo>
                      <a:pt x="163" y="252"/>
                      <a:pt x="163" y="252"/>
                      <a:pt x="163" y="252"/>
                    </a:cubicBezTo>
                    <a:cubicBezTo>
                      <a:pt x="164" y="252"/>
                      <a:pt x="164" y="252"/>
                      <a:pt x="164" y="252"/>
                    </a:cubicBezTo>
                    <a:moveTo>
                      <a:pt x="65" y="239"/>
                    </a:moveTo>
                    <a:cubicBezTo>
                      <a:pt x="60" y="236"/>
                      <a:pt x="56" y="234"/>
                      <a:pt x="52" y="231"/>
                    </a:cubicBezTo>
                    <a:cubicBezTo>
                      <a:pt x="57" y="230"/>
                      <a:pt x="57" y="230"/>
                      <a:pt x="57" y="230"/>
                    </a:cubicBezTo>
                    <a:cubicBezTo>
                      <a:pt x="60" y="233"/>
                      <a:pt x="62" y="236"/>
                      <a:pt x="65" y="239"/>
                    </a:cubicBezTo>
                    <a:moveTo>
                      <a:pt x="60" y="229"/>
                    </a:moveTo>
                    <a:cubicBezTo>
                      <a:pt x="47" y="229"/>
                      <a:pt x="47" y="229"/>
                      <a:pt x="47" y="229"/>
                    </a:cubicBezTo>
                    <a:cubicBezTo>
                      <a:pt x="56" y="236"/>
                      <a:pt x="66" y="243"/>
                      <a:pt x="77" y="247"/>
                    </a:cubicBezTo>
                    <a:cubicBezTo>
                      <a:pt x="79" y="247"/>
                      <a:pt x="79" y="247"/>
                      <a:pt x="79" y="247"/>
                    </a:cubicBezTo>
                    <a:cubicBezTo>
                      <a:pt x="79" y="247"/>
                      <a:pt x="79" y="247"/>
                      <a:pt x="79" y="247"/>
                    </a:cubicBezTo>
                    <a:cubicBezTo>
                      <a:pt x="72" y="242"/>
                      <a:pt x="66" y="236"/>
                      <a:pt x="60" y="229"/>
                    </a:cubicBezTo>
                    <a:moveTo>
                      <a:pt x="86" y="245"/>
                    </a:moveTo>
                    <a:cubicBezTo>
                      <a:pt x="85" y="244"/>
                      <a:pt x="85" y="244"/>
                      <a:pt x="85" y="244"/>
                    </a:cubicBezTo>
                    <a:cubicBezTo>
                      <a:pt x="80" y="241"/>
                      <a:pt x="75" y="236"/>
                      <a:pt x="71" y="231"/>
                    </a:cubicBezTo>
                    <a:cubicBezTo>
                      <a:pt x="98" y="231"/>
                      <a:pt x="98" y="231"/>
                      <a:pt x="98" y="231"/>
                    </a:cubicBezTo>
                    <a:cubicBezTo>
                      <a:pt x="100" y="236"/>
                      <a:pt x="102" y="241"/>
                      <a:pt x="104" y="245"/>
                    </a:cubicBezTo>
                    <a:cubicBezTo>
                      <a:pt x="86" y="245"/>
                      <a:pt x="86" y="245"/>
                      <a:pt x="86" y="245"/>
                    </a:cubicBezTo>
                    <a:moveTo>
                      <a:pt x="102" y="229"/>
                    </a:moveTo>
                    <a:cubicBezTo>
                      <a:pt x="66" y="229"/>
                      <a:pt x="66" y="229"/>
                      <a:pt x="66" y="229"/>
                    </a:cubicBezTo>
                    <a:cubicBezTo>
                      <a:pt x="72" y="236"/>
                      <a:pt x="78" y="242"/>
                      <a:pt x="86" y="247"/>
                    </a:cubicBezTo>
                    <a:cubicBezTo>
                      <a:pt x="85" y="246"/>
                      <a:pt x="84" y="246"/>
                      <a:pt x="84" y="246"/>
                    </a:cubicBezTo>
                    <a:cubicBezTo>
                      <a:pt x="84" y="246"/>
                      <a:pt x="85" y="246"/>
                      <a:pt x="85" y="246"/>
                    </a:cubicBezTo>
                    <a:cubicBezTo>
                      <a:pt x="86" y="247"/>
                      <a:pt x="86" y="247"/>
                      <a:pt x="86" y="247"/>
                    </a:cubicBezTo>
                    <a:cubicBezTo>
                      <a:pt x="86" y="247"/>
                      <a:pt x="86" y="247"/>
                      <a:pt x="86" y="247"/>
                    </a:cubicBezTo>
                    <a:cubicBezTo>
                      <a:pt x="86" y="247"/>
                      <a:pt x="86" y="247"/>
                      <a:pt x="86" y="247"/>
                    </a:cubicBezTo>
                    <a:cubicBezTo>
                      <a:pt x="109" y="247"/>
                      <a:pt x="109" y="247"/>
                      <a:pt x="109" y="247"/>
                    </a:cubicBezTo>
                    <a:cubicBezTo>
                      <a:pt x="109" y="247"/>
                      <a:pt x="109" y="247"/>
                      <a:pt x="109" y="247"/>
                    </a:cubicBezTo>
                    <a:cubicBezTo>
                      <a:pt x="106" y="241"/>
                      <a:pt x="104" y="235"/>
                      <a:pt x="102" y="229"/>
                    </a:cubicBezTo>
                    <a:moveTo>
                      <a:pt x="114" y="245"/>
                    </a:moveTo>
                    <a:cubicBezTo>
                      <a:pt x="112" y="241"/>
                      <a:pt x="110" y="237"/>
                      <a:pt x="108" y="231"/>
                    </a:cubicBezTo>
                    <a:cubicBezTo>
                      <a:pt x="146" y="231"/>
                      <a:pt x="146" y="231"/>
                      <a:pt x="146" y="231"/>
                    </a:cubicBezTo>
                    <a:cubicBezTo>
                      <a:pt x="145" y="237"/>
                      <a:pt x="143" y="241"/>
                      <a:pt x="141" y="245"/>
                    </a:cubicBezTo>
                    <a:cubicBezTo>
                      <a:pt x="114" y="245"/>
                      <a:pt x="114" y="245"/>
                      <a:pt x="114" y="245"/>
                    </a:cubicBezTo>
                    <a:moveTo>
                      <a:pt x="151" y="229"/>
                    </a:moveTo>
                    <a:cubicBezTo>
                      <a:pt x="106" y="229"/>
                      <a:pt x="106" y="229"/>
                      <a:pt x="106" y="229"/>
                    </a:cubicBezTo>
                    <a:cubicBezTo>
                      <a:pt x="108" y="235"/>
                      <a:pt x="111" y="241"/>
                      <a:pt x="114" y="247"/>
                    </a:cubicBezTo>
                    <a:cubicBezTo>
                      <a:pt x="144" y="247"/>
                      <a:pt x="144" y="247"/>
                      <a:pt x="144" y="247"/>
                    </a:cubicBezTo>
                    <a:cubicBezTo>
                      <a:pt x="147" y="241"/>
                      <a:pt x="149" y="235"/>
                      <a:pt x="151" y="229"/>
                    </a:cubicBezTo>
                    <a:moveTo>
                      <a:pt x="151" y="245"/>
                    </a:moveTo>
                    <a:cubicBezTo>
                      <a:pt x="153" y="241"/>
                      <a:pt x="155" y="236"/>
                      <a:pt x="156" y="231"/>
                    </a:cubicBezTo>
                    <a:cubicBezTo>
                      <a:pt x="184" y="231"/>
                      <a:pt x="184" y="231"/>
                      <a:pt x="184" y="231"/>
                    </a:cubicBezTo>
                    <a:cubicBezTo>
                      <a:pt x="180" y="237"/>
                      <a:pt x="174" y="241"/>
                      <a:pt x="170" y="245"/>
                    </a:cubicBezTo>
                    <a:cubicBezTo>
                      <a:pt x="151" y="245"/>
                      <a:pt x="151" y="245"/>
                      <a:pt x="151" y="245"/>
                    </a:cubicBezTo>
                    <a:moveTo>
                      <a:pt x="191" y="229"/>
                    </a:moveTo>
                    <a:cubicBezTo>
                      <a:pt x="156" y="229"/>
                      <a:pt x="156" y="229"/>
                      <a:pt x="156" y="229"/>
                    </a:cubicBezTo>
                    <a:cubicBezTo>
                      <a:pt x="154" y="235"/>
                      <a:pt x="151" y="241"/>
                      <a:pt x="148" y="247"/>
                    </a:cubicBezTo>
                    <a:cubicBezTo>
                      <a:pt x="149" y="247"/>
                      <a:pt x="149" y="247"/>
                      <a:pt x="149" y="247"/>
                    </a:cubicBezTo>
                    <a:cubicBezTo>
                      <a:pt x="171" y="247"/>
                      <a:pt x="171" y="247"/>
                      <a:pt x="171" y="247"/>
                    </a:cubicBezTo>
                    <a:cubicBezTo>
                      <a:pt x="178" y="242"/>
                      <a:pt x="185" y="236"/>
                      <a:pt x="191" y="229"/>
                    </a:cubicBezTo>
                    <a:moveTo>
                      <a:pt x="187" y="242"/>
                    </a:moveTo>
                    <a:cubicBezTo>
                      <a:pt x="191" y="239"/>
                      <a:pt x="194" y="235"/>
                      <a:pt x="197" y="231"/>
                    </a:cubicBezTo>
                    <a:cubicBezTo>
                      <a:pt x="204" y="231"/>
                      <a:pt x="204" y="231"/>
                      <a:pt x="204" y="231"/>
                    </a:cubicBezTo>
                    <a:cubicBezTo>
                      <a:pt x="198" y="235"/>
                      <a:pt x="193" y="239"/>
                      <a:pt x="187" y="242"/>
                    </a:cubicBezTo>
                    <a:moveTo>
                      <a:pt x="212" y="229"/>
                    </a:moveTo>
                    <a:cubicBezTo>
                      <a:pt x="197" y="229"/>
                      <a:pt x="197" y="229"/>
                      <a:pt x="197" y="229"/>
                    </a:cubicBezTo>
                    <a:cubicBezTo>
                      <a:pt x="192" y="236"/>
                      <a:pt x="185" y="242"/>
                      <a:pt x="178" y="247"/>
                    </a:cubicBezTo>
                    <a:cubicBezTo>
                      <a:pt x="179" y="247"/>
                      <a:pt x="179" y="247"/>
                      <a:pt x="179" y="247"/>
                    </a:cubicBezTo>
                    <a:cubicBezTo>
                      <a:pt x="183" y="247"/>
                      <a:pt x="183" y="247"/>
                      <a:pt x="183" y="247"/>
                    </a:cubicBezTo>
                    <a:cubicBezTo>
                      <a:pt x="193" y="243"/>
                      <a:pt x="203" y="236"/>
                      <a:pt x="212" y="229"/>
                    </a:cubicBezTo>
                    <a:moveTo>
                      <a:pt x="51" y="222"/>
                    </a:moveTo>
                    <a:cubicBezTo>
                      <a:pt x="41" y="222"/>
                      <a:pt x="41" y="222"/>
                      <a:pt x="41" y="222"/>
                    </a:cubicBezTo>
                    <a:cubicBezTo>
                      <a:pt x="34" y="215"/>
                      <a:pt x="27" y="206"/>
                      <a:pt x="21" y="196"/>
                    </a:cubicBezTo>
                    <a:cubicBezTo>
                      <a:pt x="37" y="196"/>
                      <a:pt x="37" y="196"/>
                      <a:pt x="37" y="196"/>
                    </a:cubicBezTo>
                    <a:cubicBezTo>
                      <a:pt x="41" y="205"/>
                      <a:pt x="46" y="214"/>
                      <a:pt x="51" y="222"/>
                    </a:cubicBezTo>
                    <a:moveTo>
                      <a:pt x="40" y="193"/>
                    </a:moveTo>
                    <a:cubicBezTo>
                      <a:pt x="17" y="193"/>
                      <a:pt x="17" y="193"/>
                      <a:pt x="17" y="193"/>
                    </a:cubicBezTo>
                    <a:cubicBezTo>
                      <a:pt x="24" y="204"/>
                      <a:pt x="31" y="215"/>
                      <a:pt x="41" y="224"/>
                    </a:cubicBezTo>
                    <a:cubicBezTo>
                      <a:pt x="42" y="224"/>
                      <a:pt x="42" y="224"/>
                      <a:pt x="42" y="224"/>
                    </a:cubicBezTo>
                    <a:cubicBezTo>
                      <a:pt x="57" y="224"/>
                      <a:pt x="57" y="224"/>
                      <a:pt x="57" y="224"/>
                    </a:cubicBezTo>
                    <a:cubicBezTo>
                      <a:pt x="50" y="215"/>
                      <a:pt x="45" y="204"/>
                      <a:pt x="40" y="193"/>
                    </a:cubicBezTo>
                    <a:moveTo>
                      <a:pt x="63" y="222"/>
                    </a:moveTo>
                    <a:cubicBezTo>
                      <a:pt x="57" y="216"/>
                      <a:pt x="52" y="207"/>
                      <a:pt x="48" y="196"/>
                    </a:cubicBezTo>
                    <a:cubicBezTo>
                      <a:pt x="91" y="196"/>
                      <a:pt x="91" y="196"/>
                      <a:pt x="91" y="196"/>
                    </a:cubicBezTo>
                    <a:cubicBezTo>
                      <a:pt x="92" y="205"/>
                      <a:pt x="94" y="214"/>
                      <a:pt x="96" y="222"/>
                    </a:cubicBezTo>
                    <a:cubicBezTo>
                      <a:pt x="63" y="222"/>
                      <a:pt x="63" y="222"/>
                      <a:pt x="63" y="222"/>
                    </a:cubicBezTo>
                    <a:moveTo>
                      <a:pt x="94" y="193"/>
                    </a:moveTo>
                    <a:cubicBezTo>
                      <a:pt x="45" y="193"/>
                      <a:pt x="45" y="193"/>
                      <a:pt x="45" y="193"/>
                    </a:cubicBezTo>
                    <a:cubicBezTo>
                      <a:pt x="49" y="204"/>
                      <a:pt x="55" y="215"/>
                      <a:pt x="62" y="224"/>
                    </a:cubicBezTo>
                    <a:cubicBezTo>
                      <a:pt x="62" y="224"/>
                      <a:pt x="62" y="224"/>
                      <a:pt x="62" y="224"/>
                    </a:cubicBezTo>
                    <a:cubicBezTo>
                      <a:pt x="63" y="224"/>
                      <a:pt x="63" y="224"/>
                      <a:pt x="63" y="224"/>
                    </a:cubicBezTo>
                    <a:cubicBezTo>
                      <a:pt x="100" y="224"/>
                      <a:pt x="100" y="224"/>
                      <a:pt x="100" y="224"/>
                    </a:cubicBezTo>
                    <a:cubicBezTo>
                      <a:pt x="98" y="214"/>
                      <a:pt x="96" y="204"/>
                      <a:pt x="94" y="193"/>
                    </a:cubicBezTo>
                    <a:moveTo>
                      <a:pt x="106" y="223"/>
                    </a:moveTo>
                    <a:cubicBezTo>
                      <a:pt x="104" y="215"/>
                      <a:pt x="102" y="206"/>
                      <a:pt x="100" y="196"/>
                    </a:cubicBezTo>
                    <a:cubicBezTo>
                      <a:pt x="155" y="196"/>
                      <a:pt x="155" y="196"/>
                      <a:pt x="155" y="196"/>
                    </a:cubicBezTo>
                    <a:cubicBezTo>
                      <a:pt x="153" y="204"/>
                      <a:pt x="152" y="213"/>
                      <a:pt x="149" y="222"/>
                    </a:cubicBezTo>
                    <a:cubicBezTo>
                      <a:pt x="106" y="223"/>
                      <a:pt x="106" y="223"/>
                      <a:pt x="106" y="223"/>
                    </a:cubicBezTo>
                    <a:moveTo>
                      <a:pt x="159" y="193"/>
                    </a:moveTo>
                    <a:cubicBezTo>
                      <a:pt x="98" y="193"/>
                      <a:pt x="98" y="193"/>
                      <a:pt x="98" y="193"/>
                    </a:cubicBezTo>
                    <a:cubicBezTo>
                      <a:pt x="100" y="204"/>
                      <a:pt x="102" y="214"/>
                      <a:pt x="105" y="223"/>
                    </a:cubicBezTo>
                    <a:cubicBezTo>
                      <a:pt x="105" y="224"/>
                      <a:pt x="105" y="224"/>
                      <a:pt x="105" y="224"/>
                    </a:cubicBezTo>
                    <a:cubicBezTo>
                      <a:pt x="152" y="224"/>
                      <a:pt x="152" y="224"/>
                      <a:pt x="152" y="224"/>
                    </a:cubicBezTo>
                    <a:cubicBezTo>
                      <a:pt x="153" y="223"/>
                      <a:pt x="153" y="223"/>
                      <a:pt x="153" y="223"/>
                    </a:cubicBezTo>
                    <a:cubicBezTo>
                      <a:pt x="155" y="214"/>
                      <a:pt x="157" y="204"/>
                      <a:pt x="159" y="193"/>
                    </a:cubicBezTo>
                    <a:moveTo>
                      <a:pt x="159" y="222"/>
                    </a:moveTo>
                    <a:cubicBezTo>
                      <a:pt x="161" y="214"/>
                      <a:pt x="163" y="205"/>
                      <a:pt x="164" y="196"/>
                    </a:cubicBezTo>
                    <a:cubicBezTo>
                      <a:pt x="207" y="196"/>
                      <a:pt x="207" y="196"/>
                      <a:pt x="207" y="196"/>
                    </a:cubicBezTo>
                    <a:cubicBezTo>
                      <a:pt x="204" y="204"/>
                      <a:pt x="199" y="214"/>
                      <a:pt x="194" y="222"/>
                    </a:cubicBezTo>
                    <a:cubicBezTo>
                      <a:pt x="159" y="222"/>
                      <a:pt x="159" y="222"/>
                      <a:pt x="159" y="222"/>
                    </a:cubicBezTo>
                    <a:moveTo>
                      <a:pt x="212" y="193"/>
                    </a:moveTo>
                    <a:cubicBezTo>
                      <a:pt x="163" y="193"/>
                      <a:pt x="163" y="193"/>
                      <a:pt x="163" y="193"/>
                    </a:cubicBezTo>
                    <a:cubicBezTo>
                      <a:pt x="162" y="204"/>
                      <a:pt x="160" y="214"/>
                      <a:pt x="157" y="224"/>
                    </a:cubicBezTo>
                    <a:cubicBezTo>
                      <a:pt x="157" y="224"/>
                      <a:pt x="157" y="224"/>
                      <a:pt x="157" y="224"/>
                    </a:cubicBezTo>
                    <a:cubicBezTo>
                      <a:pt x="195" y="224"/>
                      <a:pt x="195" y="224"/>
                      <a:pt x="195" y="224"/>
                    </a:cubicBezTo>
                    <a:cubicBezTo>
                      <a:pt x="195" y="224"/>
                      <a:pt x="195" y="224"/>
                      <a:pt x="195" y="224"/>
                    </a:cubicBezTo>
                    <a:cubicBezTo>
                      <a:pt x="195" y="224"/>
                      <a:pt x="195" y="224"/>
                      <a:pt x="195" y="224"/>
                    </a:cubicBezTo>
                    <a:cubicBezTo>
                      <a:pt x="203" y="215"/>
                      <a:pt x="208" y="204"/>
                      <a:pt x="212" y="193"/>
                    </a:cubicBezTo>
                    <a:moveTo>
                      <a:pt x="204" y="222"/>
                    </a:moveTo>
                    <a:cubicBezTo>
                      <a:pt x="206" y="218"/>
                      <a:pt x="208" y="215"/>
                      <a:pt x="211" y="211"/>
                    </a:cubicBezTo>
                    <a:cubicBezTo>
                      <a:pt x="213" y="206"/>
                      <a:pt x="215" y="201"/>
                      <a:pt x="217" y="196"/>
                    </a:cubicBezTo>
                    <a:cubicBezTo>
                      <a:pt x="236" y="196"/>
                      <a:pt x="236" y="196"/>
                      <a:pt x="236" y="196"/>
                    </a:cubicBezTo>
                    <a:cubicBezTo>
                      <a:pt x="231" y="204"/>
                      <a:pt x="225" y="212"/>
                      <a:pt x="218" y="219"/>
                    </a:cubicBezTo>
                    <a:cubicBezTo>
                      <a:pt x="216" y="222"/>
                      <a:pt x="216" y="222"/>
                      <a:pt x="216" y="222"/>
                    </a:cubicBezTo>
                    <a:cubicBezTo>
                      <a:pt x="204" y="222"/>
                      <a:pt x="204" y="222"/>
                      <a:pt x="204" y="222"/>
                    </a:cubicBezTo>
                    <a:moveTo>
                      <a:pt x="242" y="193"/>
                    </a:moveTo>
                    <a:cubicBezTo>
                      <a:pt x="217" y="193"/>
                      <a:pt x="217" y="193"/>
                      <a:pt x="217" y="193"/>
                    </a:cubicBezTo>
                    <a:cubicBezTo>
                      <a:pt x="215" y="199"/>
                      <a:pt x="212" y="205"/>
                      <a:pt x="209" y="210"/>
                    </a:cubicBezTo>
                    <a:cubicBezTo>
                      <a:pt x="209" y="210"/>
                      <a:pt x="209" y="210"/>
                      <a:pt x="209" y="210"/>
                    </a:cubicBezTo>
                    <a:cubicBezTo>
                      <a:pt x="207" y="215"/>
                      <a:pt x="204" y="220"/>
                      <a:pt x="200" y="224"/>
                    </a:cubicBezTo>
                    <a:cubicBezTo>
                      <a:pt x="217" y="224"/>
                      <a:pt x="217" y="224"/>
                      <a:pt x="217" y="224"/>
                    </a:cubicBezTo>
                    <a:cubicBezTo>
                      <a:pt x="218" y="224"/>
                      <a:pt x="218" y="224"/>
                      <a:pt x="218" y="224"/>
                    </a:cubicBezTo>
                    <a:cubicBezTo>
                      <a:pt x="219" y="223"/>
                      <a:pt x="220" y="222"/>
                      <a:pt x="221" y="221"/>
                    </a:cubicBezTo>
                    <a:cubicBezTo>
                      <a:pt x="229" y="213"/>
                      <a:pt x="236" y="203"/>
                      <a:pt x="242" y="193"/>
                    </a:cubicBezTo>
                    <a:moveTo>
                      <a:pt x="15" y="187"/>
                    </a:moveTo>
                    <a:cubicBezTo>
                      <a:pt x="8" y="173"/>
                      <a:pt x="4" y="158"/>
                      <a:pt x="2" y="142"/>
                    </a:cubicBezTo>
                    <a:cubicBezTo>
                      <a:pt x="25" y="142"/>
                      <a:pt x="25" y="142"/>
                      <a:pt x="25" y="142"/>
                    </a:cubicBezTo>
                    <a:cubicBezTo>
                      <a:pt x="26" y="157"/>
                      <a:pt x="29" y="172"/>
                      <a:pt x="34" y="187"/>
                    </a:cubicBezTo>
                    <a:cubicBezTo>
                      <a:pt x="15" y="187"/>
                      <a:pt x="15" y="187"/>
                      <a:pt x="15" y="187"/>
                    </a:cubicBezTo>
                    <a:moveTo>
                      <a:pt x="29" y="139"/>
                    </a:moveTo>
                    <a:cubicBezTo>
                      <a:pt x="1" y="139"/>
                      <a:pt x="1" y="139"/>
                      <a:pt x="1" y="139"/>
                    </a:cubicBezTo>
                    <a:cubicBezTo>
                      <a:pt x="2" y="157"/>
                      <a:pt x="7" y="174"/>
                      <a:pt x="15" y="189"/>
                    </a:cubicBezTo>
                    <a:cubicBezTo>
                      <a:pt x="39" y="189"/>
                      <a:pt x="39" y="189"/>
                      <a:pt x="39" y="189"/>
                    </a:cubicBezTo>
                    <a:cubicBezTo>
                      <a:pt x="33" y="173"/>
                      <a:pt x="30" y="156"/>
                      <a:pt x="29" y="139"/>
                    </a:cubicBezTo>
                    <a:moveTo>
                      <a:pt x="44" y="187"/>
                    </a:moveTo>
                    <a:cubicBezTo>
                      <a:pt x="39" y="172"/>
                      <a:pt x="36" y="157"/>
                      <a:pt x="35" y="142"/>
                    </a:cubicBezTo>
                    <a:cubicBezTo>
                      <a:pt x="86" y="142"/>
                      <a:pt x="86" y="142"/>
                      <a:pt x="86" y="142"/>
                    </a:cubicBezTo>
                    <a:cubicBezTo>
                      <a:pt x="86" y="157"/>
                      <a:pt x="87" y="172"/>
                      <a:pt x="89" y="187"/>
                    </a:cubicBezTo>
                    <a:cubicBezTo>
                      <a:pt x="44" y="187"/>
                      <a:pt x="44" y="187"/>
                      <a:pt x="44" y="187"/>
                    </a:cubicBezTo>
                    <a:moveTo>
                      <a:pt x="90" y="139"/>
                    </a:moveTo>
                    <a:cubicBezTo>
                      <a:pt x="33" y="139"/>
                      <a:pt x="33" y="139"/>
                      <a:pt x="33" y="139"/>
                    </a:cubicBezTo>
                    <a:cubicBezTo>
                      <a:pt x="34" y="156"/>
                      <a:pt x="37" y="173"/>
                      <a:pt x="43" y="189"/>
                    </a:cubicBezTo>
                    <a:cubicBezTo>
                      <a:pt x="93" y="189"/>
                      <a:pt x="93" y="189"/>
                      <a:pt x="93" y="189"/>
                    </a:cubicBezTo>
                    <a:cubicBezTo>
                      <a:pt x="91" y="172"/>
                      <a:pt x="90" y="156"/>
                      <a:pt x="90" y="139"/>
                    </a:cubicBezTo>
                    <a:moveTo>
                      <a:pt x="99" y="187"/>
                    </a:moveTo>
                    <a:cubicBezTo>
                      <a:pt x="98" y="179"/>
                      <a:pt x="97" y="172"/>
                      <a:pt x="96" y="165"/>
                    </a:cubicBezTo>
                    <a:cubicBezTo>
                      <a:pt x="96" y="157"/>
                      <a:pt x="96" y="149"/>
                      <a:pt x="95" y="142"/>
                    </a:cubicBezTo>
                    <a:cubicBezTo>
                      <a:pt x="159" y="142"/>
                      <a:pt x="159" y="142"/>
                      <a:pt x="159" y="142"/>
                    </a:cubicBezTo>
                    <a:cubicBezTo>
                      <a:pt x="159" y="158"/>
                      <a:pt x="158" y="172"/>
                      <a:pt x="156" y="187"/>
                    </a:cubicBezTo>
                    <a:cubicBezTo>
                      <a:pt x="99" y="187"/>
                      <a:pt x="99" y="187"/>
                      <a:pt x="99" y="187"/>
                    </a:cubicBezTo>
                    <a:moveTo>
                      <a:pt x="163" y="139"/>
                    </a:moveTo>
                    <a:cubicBezTo>
                      <a:pt x="94" y="139"/>
                      <a:pt x="94" y="139"/>
                      <a:pt x="94" y="139"/>
                    </a:cubicBezTo>
                    <a:cubicBezTo>
                      <a:pt x="94" y="148"/>
                      <a:pt x="94" y="156"/>
                      <a:pt x="95" y="165"/>
                    </a:cubicBezTo>
                    <a:cubicBezTo>
                      <a:pt x="95" y="165"/>
                      <a:pt x="95" y="165"/>
                      <a:pt x="95" y="165"/>
                    </a:cubicBezTo>
                    <a:cubicBezTo>
                      <a:pt x="96" y="173"/>
                      <a:pt x="97" y="181"/>
                      <a:pt x="98" y="189"/>
                    </a:cubicBezTo>
                    <a:cubicBezTo>
                      <a:pt x="160" y="189"/>
                      <a:pt x="160" y="189"/>
                      <a:pt x="160" y="189"/>
                    </a:cubicBezTo>
                    <a:cubicBezTo>
                      <a:pt x="162" y="172"/>
                      <a:pt x="163" y="156"/>
                      <a:pt x="163" y="139"/>
                    </a:cubicBezTo>
                    <a:moveTo>
                      <a:pt x="166" y="187"/>
                    </a:moveTo>
                    <a:cubicBezTo>
                      <a:pt x="167" y="172"/>
                      <a:pt x="169" y="157"/>
                      <a:pt x="169" y="142"/>
                    </a:cubicBezTo>
                    <a:cubicBezTo>
                      <a:pt x="220" y="142"/>
                      <a:pt x="220" y="142"/>
                      <a:pt x="220" y="142"/>
                    </a:cubicBezTo>
                    <a:cubicBezTo>
                      <a:pt x="219" y="157"/>
                      <a:pt x="216" y="172"/>
                      <a:pt x="211" y="187"/>
                    </a:cubicBezTo>
                    <a:cubicBezTo>
                      <a:pt x="166" y="187"/>
                      <a:pt x="166" y="187"/>
                      <a:pt x="166" y="187"/>
                    </a:cubicBezTo>
                    <a:moveTo>
                      <a:pt x="224" y="139"/>
                    </a:moveTo>
                    <a:cubicBezTo>
                      <a:pt x="168" y="139"/>
                      <a:pt x="168" y="139"/>
                      <a:pt x="168" y="139"/>
                    </a:cubicBezTo>
                    <a:cubicBezTo>
                      <a:pt x="167" y="156"/>
                      <a:pt x="166" y="172"/>
                      <a:pt x="164" y="189"/>
                    </a:cubicBezTo>
                    <a:cubicBezTo>
                      <a:pt x="214" y="189"/>
                      <a:pt x="214" y="189"/>
                      <a:pt x="214" y="189"/>
                    </a:cubicBezTo>
                    <a:cubicBezTo>
                      <a:pt x="220" y="173"/>
                      <a:pt x="223" y="156"/>
                      <a:pt x="224" y="139"/>
                    </a:cubicBezTo>
                    <a:moveTo>
                      <a:pt x="221" y="187"/>
                    </a:moveTo>
                    <a:cubicBezTo>
                      <a:pt x="226" y="172"/>
                      <a:pt x="229" y="157"/>
                      <a:pt x="230" y="142"/>
                    </a:cubicBezTo>
                    <a:cubicBezTo>
                      <a:pt x="254" y="142"/>
                      <a:pt x="254" y="142"/>
                      <a:pt x="254" y="142"/>
                    </a:cubicBezTo>
                    <a:cubicBezTo>
                      <a:pt x="253" y="158"/>
                      <a:pt x="249" y="173"/>
                      <a:pt x="242" y="187"/>
                    </a:cubicBezTo>
                    <a:cubicBezTo>
                      <a:pt x="221" y="187"/>
                      <a:pt x="221" y="187"/>
                      <a:pt x="221" y="187"/>
                    </a:cubicBezTo>
                    <a:moveTo>
                      <a:pt x="258" y="139"/>
                    </a:moveTo>
                    <a:cubicBezTo>
                      <a:pt x="228" y="139"/>
                      <a:pt x="228" y="139"/>
                      <a:pt x="228" y="139"/>
                    </a:cubicBezTo>
                    <a:cubicBezTo>
                      <a:pt x="228" y="156"/>
                      <a:pt x="225" y="173"/>
                      <a:pt x="219" y="189"/>
                    </a:cubicBezTo>
                    <a:cubicBezTo>
                      <a:pt x="219" y="189"/>
                      <a:pt x="219" y="189"/>
                      <a:pt x="219" y="189"/>
                    </a:cubicBezTo>
                    <a:cubicBezTo>
                      <a:pt x="244" y="189"/>
                      <a:pt x="244" y="189"/>
                      <a:pt x="244" y="189"/>
                    </a:cubicBezTo>
                    <a:cubicBezTo>
                      <a:pt x="252" y="174"/>
                      <a:pt x="257" y="157"/>
                      <a:pt x="258" y="139"/>
                    </a:cubicBezTo>
                    <a:moveTo>
                      <a:pt x="2" y="132"/>
                    </a:moveTo>
                    <a:cubicBezTo>
                      <a:pt x="1" y="119"/>
                      <a:pt x="3" y="105"/>
                      <a:pt x="8" y="92"/>
                    </a:cubicBezTo>
                    <a:cubicBezTo>
                      <a:pt x="29" y="92"/>
                      <a:pt x="29" y="92"/>
                      <a:pt x="29" y="92"/>
                    </a:cubicBezTo>
                    <a:cubicBezTo>
                      <a:pt x="26" y="106"/>
                      <a:pt x="24" y="119"/>
                      <a:pt x="25" y="132"/>
                    </a:cubicBezTo>
                    <a:cubicBezTo>
                      <a:pt x="2" y="132"/>
                      <a:pt x="2" y="132"/>
                      <a:pt x="2" y="132"/>
                    </a:cubicBezTo>
                    <a:moveTo>
                      <a:pt x="33" y="89"/>
                    </a:moveTo>
                    <a:cubicBezTo>
                      <a:pt x="7" y="89"/>
                      <a:pt x="7" y="89"/>
                      <a:pt x="7" y="89"/>
                    </a:cubicBezTo>
                    <a:cubicBezTo>
                      <a:pt x="2" y="104"/>
                      <a:pt x="0" y="119"/>
                      <a:pt x="1" y="135"/>
                    </a:cubicBezTo>
                    <a:cubicBezTo>
                      <a:pt x="1" y="135"/>
                      <a:pt x="1" y="135"/>
                      <a:pt x="1" y="135"/>
                    </a:cubicBezTo>
                    <a:cubicBezTo>
                      <a:pt x="29" y="135"/>
                      <a:pt x="29" y="135"/>
                      <a:pt x="29" y="135"/>
                    </a:cubicBezTo>
                    <a:cubicBezTo>
                      <a:pt x="28" y="120"/>
                      <a:pt x="30" y="104"/>
                      <a:pt x="33" y="89"/>
                    </a:cubicBezTo>
                    <a:moveTo>
                      <a:pt x="34" y="132"/>
                    </a:moveTo>
                    <a:cubicBezTo>
                      <a:pt x="34" y="119"/>
                      <a:pt x="35" y="106"/>
                      <a:pt x="38" y="92"/>
                    </a:cubicBezTo>
                    <a:cubicBezTo>
                      <a:pt x="87" y="92"/>
                      <a:pt x="87" y="92"/>
                      <a:pt x="87" y="92"/>
                    </a:cubicBezTo>
                    <a:cubicBezTo>
                      <a:pt x="86" y="105"/>
                      <a:pt x="86" y="119"/>
                      <a:pt x="86" y="132"/>
                    </a:cubicBezTo>
                    <a:cubicBezTo>
                      <a:pt x="34" y="132"/>
                      <a:pt x="34" y="132"/>
                      <a:pt x="34" y="132"/>
                    </a:cubicBezTo>
                    <a:moveTo>
                      <a:pt x="91" y="89"/>
                    </a:moveTo>
                    <a:cubicBezTo>
                      <a:pt x="38" y="89"/>
                      <a:pt x="38" y="89"/>
                      <a:pt x="38" y="89"/>
                    </a:cubicBezTo>
                    <a:cubicBezTo>
                      <a:pt x="34" y="104"/>
                      <a:pt x="32" y="119"/>
                      <a:pt x="33" y="135"/>
                    </a:cubicBezTo>
                    <a:cubicBezTo>
                      <a:pt x="33" y="135"/>
                      <a:pt x="33" y="135"/>
                      <a:pt x="33" y="135"/>
                    </a:cubicBezTo>
                    <a:cubicBezTo>
                      <a:pt x="89" y="135"/>
                      <a:pt x="89" y="135"/>
                      <a:pt x="89" y="135"/>
                    </a:cubicBezTo>
                    <a:cubicBezTo>
                      <a:pt x="89" y="135"/>
                      <a:pt x="89" y="135"/>
                      <a:pt x="89" y="135"/>
                    </a:cubicBezTo>
                    <a:cubicBezTo>
                      <a:pt x="89" y="119"/>
                      <a:pt x="90" y="104"/>
                      <a:pt x="91" y="89"/>
                    </a:cubicBezTo>
                    <a:moveTo>
                      <a:pt x="95" y="132"/>
                    </a:moveTo>
                    <a:cubicBezTo>
                      <a:pt x="95" y="119"/>
                      <a:pt x="95" y="106"/>
                      <a:pt x="97" y="92"/>
                    </a:cubicBezTo>
                    <a:cubicBezTo>
                      <a:pt x="158" y="92"/>
                      <a:pt x="158" y="92"/>
                      <a:pt x="158" y="92"/>
                    </a:cubicBezTo>
                    <a:cubicBezTo>
                      <a:pt x="159" y="106"/>
                      <a:pt x="160" y="120"/>
                      <a:pt x="160" y="132"/>
                    </a:cubicBezTo>
                    <a:cubicBezTo>
                      <a:pt x="95" y="132"/>
                      <a:pt x="95" y="132"/>
                      <a:pt x="95" y="132"/>
                    </a:cubicBezTo>
                    <a:moveTo>
                      <a:pt x="162" y="89"/>
                    </a:moveTo>
                    <a:cubicBezTo>
                      <a:pt x="96" y="89"/>
                      <a:pt x="96" y="89"/>
                      <a:pt x="96" y="89"/>
                    </a:cubicBezTo>
                    <a:cubicBezTo>
                      <a:pt x="94" y="104"/>
                      <a:pt x="94" y="119"/>
                      <a:pt x="94" y="134"/>
                    </a:cubicBezTo>
                    <a:cubicBezTo>
                      <a:pt x="94" y="135"/>
                      <a:pt x="94" y="135"/>
                      <a:pt x="94" y="135"/>
                    </a:cubicBezTo>
                    <a:cubicBezTo>
                      <a:pt x="164" y="135"/>
                      <a:pt x="164" y="135"/>
                      <a:pt x="164" y="135"/>
                    </a:cubicBezTo>
                    <a:cubicBezTo>
                      <a:pt x="164" y="134"/>
                      <a:pt x="164" y="134"/>
                      <a:pt x="164" y="134"/>
                    </a:cubicBezTo>
                    <a:cubicBezTo>
                      <a:pt x="164" y="119"/>
                      <a:pt x="163" y="104"/>
                      <a:pt x="162" y="89"/>
                    </a:cubicBezTo>
                    <a:moveTo>
                      <a:pt x="169" y="132"/>
                    </a:moveTo>
                    <a:cubicBezTo>
                      <a:pt x="169" y="119"/>
                      <a:pt x="169" y="106"/>
                      <a:pt x="168" y="92"/>
                    </a:cubicBezTo>
                    <a:cubicBezTo>
                      <a:pt x="216" y="92"/>
                      <a:pt x="216" y="92"/>
                      <a:pt x="216" y="92"/>
                    </a:cubicBezTo>
                    <a:cubicBezTo>
                      <a:pt x="220" y="106"/>
                      <a:pt x="221" y="119"/>
                      <a:pt x="221" y="132"/>
                    </a:cubicBezTo>
                    <a:cubicBezTo>
                      <a:pt x="169" y="132"/>
                      <a:pt x="169" y="132"/>
                      <a:pt x="169" y="132"/>
                    </a:cubicBezTo>
                    <a:moveTo>
                      <a:pt x="220" y="89"/>
                    </a:moveTo>
                    <a:cubicBezTo>
                      <a:pt x="166" y="89"/>
                      <a:pt x="166" y="89"/>
                      <a:pt x="166" y="89"/>
                    </a:cubicBezTo>
                    <a:cubicBezTo>
                      <a:pt x="167" y="104"/>
                      <a:pt x="168" y="119"/>
                      <a:pt x="168" y="135"/>
                    </a:cubicBezTo>
                    <a:cubicBezTo>
                      <a:pt x="168" y="135"/>
                      <a:pt x="168" y="135"/>
                      <a:pt x="168" y="135"/>
                    </a:cubicBezTo>
                    <a:cubicBezTo>
                      <a:pt x="224" y="135"/>
                      <a:pt x="224" y="135"/>
                      <a:pt x="224" y="135"/>
                    </a:cubicBezTo>
                    <a:cubicBezTo>
                      <a:pt x="225" y="119"/>
                      <a:pt x="223" y="104"/>
                      <a:pt x="220" y="89"/>
                    </a:cubicBezTo>
                    <a:moveTo>
                      <a:pt x="230" y="132"/>
                    </a:moveTo>
                    <a:cubicBezTo>
                      <a:pt x="231" y="119"/>
                      <a:pt x="229" y="106"/>
                      <a:pt x="226" y="92"/>
                    </a:cubicBezTo>
                    <a:cubicBezTo>
                      <a:pt x="249" y="92"/>
                      <a:pt x="249" y="92"/>
                      <a:pt x="249" y="92"/>
                    </a:cubicBezTo>
                    <a:cubicBezTo>
                      <a:pt x="254" y="105"/>
                      <a:pt x="256" y="119"/>
                      <a:pt x="255" y="132"/>
                    </a:cubicBezTo>
                    <a:cubicBezTo>
                      <a:pt x="230" y="132"/>
                      <a:pt x="230" y="132"/>
                      <a:pt x="230" y="132"/>
                    </a:cubicBezTo>
                    <a:moveTo>
                      <a:pt x="252" y="89"/>
                    </a:moveTo>
                    <a:cubicBezTo>
                      <a:pt x="224" y="89"/>
                      <a:pt x="224" y="89"/>
                      <a:pt x="224" y="89"/>
                    </a:cubicBezTo>
                    <a:cubicBezTo>
                      <a:pt x="228" y="104"/>
                      <a:pt x="229" y="120"/>
                      <a:pt x="229" y="135"/>
                    </a:cubicBezTo>
                    <a:cubicBezTo>
                      <a:pt x="259" y="135"/>
                      <a:pt x="259" y="135"/>
                      <a:pt x="259" y="135"/>
                    </a:cubicBezTo>
                    <a:cubicBezTo>
                      <a:pt x="260" y="119"/>
                      <a:pt x="257" y="104"/>
                      <a:pt x="252" y="89"/>
                    </a:cubicBezTo>
                    <a:moveTo>
                      <a:pt x="11" y="82"/>
                    </a:moveTo>
                    <a:cubicBezTo>
                      <a:pt x="16" y="69"/>
                      <a:pt x="24" y="56"/>
                      <a:pt x="34" y="45"/>
                    </a:cubicBezTo>
                    <a:cubicBezTo>
                      <a:pt x="46" y="45"/>
                      <a:pt x="46" y="45"/>
                      <a:pt x="46" y="45"/>
                    </a:cubicBezTo>
                    <a:cubicBezTo>
                      <a:pt x="40" y="57"/>
                      <a:pt x="35" y="69"/>
                      <a:pt x="31" y="82"/>
                    </a:cubicBezTo>
                    <a:cubicBezTo>
                      <a:pt x="11" y="82"/>
                      <a:pt x="11" y="82"/>
                      <a:pt x="11" y="82"/>
                    </a:cubicBezTo>
                    <a:moveTo>
                      <a:pt x="52" y="43"/>
                    </a:moveTo>
                    <a:cubicBezTo>
                      <a:pt x="34" y="43"/>
                      <a:pt x="34" y="43"/>
                      <a:pt x="34" y="43"/>
                    </a:cubicBezTo>
                    <a:cubicBezTo>
                      <a:pt x="23" y="55"/>
                      <a:pt x="14" y="69"/>
                      <a:pt x="9" y="85"/>
                    </a:cubicBezTo>
                    <a:cubicBezTo>
                      <a:pt x="34" y="85"/>
                      <a:pt x="34" y="85"/>
                      <a:pt x="34" y="85"/>
                    </a:cubicBezTo>
                    <a:cubicBezTo>
                      <a:pt x="34" y="85"/>
                      <a:pt x="34" y="85"/>
                      <a:pt x="34" y="85"/>
                    </a:cubicBezTo>
                    <a:cubicBezTo>
                      <a:pt x="38" y="70"/>
                      <a:pt x="44" y="56"/>
                      <a:pt x="52" y="43"/>
                    </a:cubicBezTo>
                    <a:moveTo>
                      <a:pt x="41" y="82"/>
                    </a:moveTo>
                    <a:cubicBezTo>
                      <a:pt x="45" y="69"/>
                      <a:pt x="50" y="56"/>
                      <a:pt x="57" y="45"/>
                    </a:cubicBezTo>
                    <a:cubicBezTo>
                      <a:pt x="94" y="45"/>
                      <a:pt x="94" y="45"/>
                      <a:pt x="94" y="45"/>
                    </a:cubicBezTo>
                    <a:cubicBezTo>
                      <a:pt x="94" y="47"/>
                      <a:pt x="94" y="47"/>
                      <a:pt x="94" y="47"/>
                    </a:cubicBezTo>
                    <a:cubicBezTo>
                      <a:pt x="91" y="58"/>
                      <a:pt x="89" y="70"/>
                      <a:pt x="88" y="82"/>
                    </a:cubicBezTo>
                    <a:cubicBezTo>
                      <a:pt x="41" y="82"/>
                      <a:pt x="41" y="82"/>
                      <a:pt x="41" y="82"/>
                    </a:cubicBezTo>
                    <a:moveTo>
                      <a:pt x="98" y="43"/>
                    </a:moveTo>
                    <a:cubicBezTo>
                      <a:pt x="57" y="43"/>
                      <a:pt x="57" y="43"/>
                      <a:pt x="57" y="43"/>
                    </a:cubicBezTo>
                    <a:cubicBezTo>
                      <a:pt x="49" y="56"/>
                      <a:pt x="43" y="70"/>
                      <a:pt x="39" y="85"/>
                    </a:cubicBezTo>
                    <a:cubicBezTo>
                      <a:pt x="92" y="85"/>
                      <a:pt x="92" y="85"/>
                      <a:pt x="92" y="85"/>
                    </a:cubicBezTo>
                    <a:cubicBezTo>
                      <a:pt x="93" y="72"/>
                      <a:pt x="95" y="60"/>
                      <a:pt x="97" y="48"/>
                    </a:cubicBezTo>
                    <a:cubicBezTo>
                      <a:pt x="97" y="47"/>
                      <a:pt x="97" y="47"/>
                      <a:pt x="97" y="47"/>
                    </a:cubicBezTo>
                    <a:cubicBezTo>
                      <a:pt x="98" y="46"/>
                      <a:pt x="98" y="44"/>
                      <a:pt x="98" y="43"/>
                    </a:cubicBezTo>
                    <a:moveTo>
                      <a:pt x="98" y="82"/>
                    </a:moveTo>
                    <a:cubicBezTo>
                      <a:pt x="99" y="69"/>
                      <a:pt x="101" y="56"/>
                      <a:pt x="104" y="45"/>
                    </a:cubicBezTo>
                    <a:cubicBezTo>
                      <a:pt x="151" y="45"/>
                      <a:pt x="151" y="45"/>
                      <a:pt x="151" y="45"/>
                    </a:cubicBezTo>
                    <a:cubicBezTo>
                      <a:pt x="154" y="56"/>
                      <a:pt x="156" y="69"/>
                      <a:pt x="157" y="82"/>
                    </a:cubicBezTo>
                    <a:cubicBezTo>
                      <a:pt x="98" y="82"/>
                      <a:pt x="98" y="82"/>
                      <a:pt x="98" y="82"/>
                    </a:cubicBezTo>
                    <a:moveTo>
                      <a:pt x="154" y="43"/>
                    </a:moveTo>
                    <a:cubicBezTo>
                      <a:pt x="103" y="43"/>
                      <a:pt x="103" y="43"/>
                      <a:pt x="103" y="43"/>
                    </a:cubicBezTo>
                    <a:cubicBezTo>
                      <a:pt x="99" y="57"/>
                      <a:pt x="97" y="71"/>
                      <a:pt x="96" y="85"/>
                    </a:cubicBezTo>
                    <a:cubicBezTo>
                      <a:pt x="161" y="85"/>
                      <a:pt x="161" y="85"/>
                      <a:pt x="161" y="85"/>
                    </a:cubicBezTo>
                    <a:cubicBezTo>
                      <a:pt x="160" y="71"/>
                      <a:pt x="158" y="57"/>
                      <a:pt x="154" y="43"/>
                    </a:cubicBezTo>
                    <a:moveTo>
                      <a:pt x="167" y="82"/>
                    </a:moveTo>
                    <a:cubicBezTo>
                      <a:pt x="166" y="75"/>
                      <a:pt x="165" y="69"/>
                      <a:pt x="164" y="62"/>
                    </a:cubicBezTo>
                    <a:cubicBezTo>
                      <a:pt x="163" y="56"/>
                      <a:pt x="162" y="51"/>
                      <a:pt x="161" y="45"/>
                    </a:cubicBezTo>
                    <a:cubicBezTo>
                      <a:pt x="197" y="44"/>
                      <a:pt x="197" y="44"/>
                      <a:pt x="197" y="44"/>
                    </a:cubicBezTo>
                    <a:cubicBezTo>
                      <a:pt x="204" y="55"/>
                      <a:pt x="210" y="68"/>
                      <a:pt x="214" y="82"/>
                    </a:cubicBezTo>
                    <a:cubicBezTo>
                      <a:pt x="167" y="82"/>
                      <a:pt x="167" y="82"/>
                      <a:pt x="167" y="82"/>
                    </a:cubicBezTo>
                    <a:moveTo>
                      <a:pt x="200" y="43"/>
                    </a:moveTo>
                    <a:cubicBezTo>
                      <a:pt x="159" y="43"/>
                      <a:pt x="159" y="43"/>
                      <a:pt x="159" y="43"/>
                    </a:cubicBezTo>
                    <a:cubicBezTo>
                      <a:pt x="161" y="49"/>
                      <a:pt x="162" y="56"/>
                      <a:pt x="163" y="62"/>
                    </a:cubicBezTo>
                    <a:cubicBezTo>
                      <a:pt x="164" y="70"/>
                      <a:pt x="165" y="77"/>
                      <a:pt x="166" y="85"/>
                    </a:cubicBezTo>
                    <a:cubicBezTo>
                      <a:pt x="219" y="85"/>
                      <a:pt x="219" y="85"/>
                      <a:pt x="219" y="85"/>
                    </a:cubicBezTo>
                    <a:cubicBezTo>
                      <a:pt x="215" y="70"/>
                      <a:pt x="209" y="56"/>
                      <a:pt x="200" y="43"/>
                    </a:cubicBezTo>
                    <a:moveTo>
                      <a:pt x="224" y="82"/>
                    </a:moveTo>
                    <a:cubicBezTo>
                      <a:pt x="220" y="69"/>
                      <a:pt x="215" y="56"/>
                      <a:pt x="209" y="45"/>
                    </a:cubicBezTo>
                    <a:cubicBezTo>
                      <a:pt x="222" y="44"/>
                      <a:pt x="222" y="44"/>
                      <a:pt x="222" y="44"/>
                    </a:cubicBezTo>
                    <a:cubicBezTo>
                      <a:pt x="232" y="56"/>
                      <a:pt x="240" y="68"/>
                      <a:pt x="246" y="82"/>
                    </a:cubicBezTo>
                    <a:cubicBezTo>
                      <a:pt x="224" y="82"/>
                      <a:pt x="224" y="82"/>
                      <a:pt x="224" y="82"/>
                    </a:cubicBezTo>
                    <a:moveTo>
                      <a:pt x="225" y="43"/>
                    </a:moveTo>
                    <a:cubicBezTo>
                      <a:pt x="206" y="43"/>
                      <a:pt x="206" y="43"/>
                      <a:pt x="206" y="43"/>
                    </a:cubicBezTo>
                    <a:cubicBezTo>
                      <a:pt x="206" y="43"/>
                      <a:pt x="206" y="43"/>
                      <a:pt x="206" y="43"/>
                    </a:cubicBezTo>
                    <a:cubicBezTo>
                      <a:pt x="214" y="56"/>
                      <a:pt x="219" y="70"/>
                      <a:pt x="223" y="85"/>
                    </a:cubicBezTo>
                    <a:cubicBezTo>
                      <a:pt x="251" y="85"/>
                      <a:pt x="251" y="85"/>
                      <a:pt x="251" y="85"/>
                    </a:cubicBezTo>
                    <a:cubicBezTo>
                      <a:pt x="245" y="69"/>
                      <a:pt x="236" y="55"/>
                      <a:pt x="225" y="43"/>
                    </a:cubicBezTo>
                    <a:moveTo>
                      <a:pt x="43" y="36"/>
                    </a:moveTo>
                    <a:cubicBezTo>
                      <a:pt x="50" y="30"/>
                      <a:pt x="57" y="25"/>
                      <a:pt x="65" y="20"/>
                    </a:cubicBezTo>
                    <a:cubicBezTo>
                      <a:pt x="60" y="25"/>
                      <a:pt x="56" y="30"/>
                      <a:pt x="53" y="36"/>
                    </a:cubicBezTo>
                    <a:cubicBezTo>
                      <a:pt x="43" y="36"/>
                      <a:pt x="43" y="36"/>
                      <a:pt x="43" y="36"/>
                    </a:cubicBezTo>
                    <a:moveTo>
                      <a:pt x="78" y="12"/>
                    </a:moveTo>
                    <a:cubicBezTo>
                      <a:pt x="78" y="12"/>
                      <a:pt x="78" y="12"/>
                      <a:pt x="78" y="12"/>
                    </a:cubicBezTo>
                    <a:cubicBezTo>
                      <a:pt x="76" y="12"/>
                      <a:pt x="76" y="12"/>
                      <a:pt x="76" y="12"/>
                    </a:cubicBezTo>
                    <a:cubicBezTo>
                      <a:pt x="62" y="19"/>
                      <a:pt x="49" y="28"/>
                      <a:pt x="38" y="38"/>
                    </a:cubicBezTo>
                    <a:cubicBezTo>
                      <a:pt x="38" y="38"/>
                      <a:pt x="38" y="38"/>
                      <a:pt x="38" y="38"/>
                    </a:cubicBezTo>
                    <a:cubicBezTo>
                      <a:pt x="55" y="38"/>
                      <a:pt x="55" y="38"/>
                      <a:pt x="55" y="38"/>
                    </a:cubicBezTo>
                    <a:cubicBezTo>
                      <a:pt x="55" y="38"/>
                      <a:pt x="55" y="38"/>
                      <a:pt x="55" y="38"/>
                    </a:cubicBezTo>
                    <a:cubicBezTo>
                      <a:pt x="55" y="38"/>
                      <a:pt x="55" y="38"/>
                      <a:pt x="55" y="38"/>
                    </a:cubicBezTo>
                    <a:cubicBezTo>
                      <a:pt x="61" y="28"/>
                      <a:pt x="69" y="19"/>
                      <a:pt x="78" y="12"/>
                    </a:cubicBezTo>
                    <a:moveTo>
                      <a:pt x="64" y="36"/>
                    </a:moveTo>
                    <a:cubicBezTo>
                      <a:pt x="69" y="29"/>
                      <a:pt x="75" y="23"/>
                      <a:pt x="82" y="17"/>
                    </a:cubicBezTo>
                    <a:cubicBezTo>
                      <a:pt x="83" y="16"/>
                      <a:pt x="84" y="16"/>
                      <a:pt x="85" y="15"/>
                    </a:cubicBezTo>
                    <a:cubicBezTo>
                      <a:pt x="103" y="15"/>
                      <a:pt x="103" y="15"/>
                      <a:pt x="103" y="15"/>
                    </a:cubicBezTo>
                    <a:cubicBezTo>
                      <a:pt x="101" y="21"/>
                      <a:pt x="98" y="28"/>
                      <a:pt x="96" y="36"/>
                    </a:cubicBezTo>
                    <a:cubicBezTo>
                      <a:pt x="64" y="36"/>
                      <a:pt x="64" y="36"/>
                      <a:pt x="64" y="36"/>
                    </a:cubicBezTo>
                    <a:moveTo>
                      <a:pt x="109" y="12"/>
                    </a:moveTo>
                    <a:cubicBezTo>
                      <a:pt x="108" y="12"/>
                      <a:pt x="108" y="12"/>
                      <a:pt x="108" y="12"/>
                    </a:cubicBezTo>
                    <a:cubicBezTo>
                      <a:pt x="86" y="12"/>
                      <a:pt x="86" y="12"/>
                      <a:pt x="86" y="12"/>
                    </a:cubicBezTo>
                    <a:cubicBezTo>
                      <a:pt x="84" y="13"/>
                      <a:pt x="83" y="14"/>
                      <a:pt x="82" y="15"/>
                    </a:cubicBezTo>
                    <a:cubicBezTo>
                      <a:pt x="73" y="22"/>
                      <a:pt x="66" y="29"/>
                      <a:pt x="60" y="38"/>
                    </a:cubicBezTo>
                    <a:cubicBezTo>
                      <a:pt x="99" y="38"/>
                      <a:pt x="99" y="38"/>
                      <a:pt x="99" y="38"/>
                    </a:cubicBezTo>
                    <a:cubicBezTo>
                      <a:pt x="102" y="29"/>
                      <a:pt x="104" y="21"/>
                      <a:pt x="109" y="12"/>
                    </a:cubicBezTo>
                    <a:moveTo>
                      <a:pt x="106" y="36"/>
                    </a:moveTo>
                    <a:cubicBezTo>
                      <a:pt x="108" y="28"/>
                      <a:pt x="111" y="21"/>
                      <a:pt x="114" y="15"/>
                    </a:cubicBezTo>
                    <a:cubicBezTo>
                      <a:pt x="141" y="15"/>
                      <a:pt x="141" y="15"/>
                      <a:pt x="141" y="15"/>
                    </a:cubicBezTo>
                    <a:cubicBezTo>
                      <a:pt x="144" y="21"/>
                      <a:pt x="147" y="28"/>
                      <a:pt x="149" y="36"/>
                    </a:cubicBezTo>
                    <a:cubicBezTo>
                      <a:pt x="106" y="36"/>
                      <a:pt x="106" y="36"/>
                      <a:pt x="106" y="36"/>
                    </a:cubicBezTo>
                    <a:moveTo>
                      <a:pt x="144" y="12"/>
                    </a:moveTo>
                    <a:cubicBezTo>
                      <a:pt x="114" y="12"/>
                      <a:pt x="114" y="12"/>
                      <a:pt x="114" y="12"/>
                    </a:cubicBezTo>
                    <a:cubicBezTo>
                      <a:pt x="109" y="20"/>
                      <a:pt x="106" y="29"/>
                      <a:pt x="104" y="38"/>
                    </a:cubicBezTo>
                    <a:cubicBezTo>
                      <a:pt x="153" y="38"/>
                      <a:pt x="153" y="38"/>
                      <a:pt x="153" y="38"/>
                    </a:cubicBezTo>
                    <a:cubicBezTo>
                      <a:pt x="151" y="29"/>
                      <a:pt x="148" y="20"/>
                      <a:pt x="144" y="12"/>
                    </a:cubicBezTo>
                    <a:moveTo>
                      <a:pt x="159" y="36"/>
                    </a:moveTo>
                    <a:cubicBezTo>
                      <a:pt x="157" y="28"/>
                      <a:pt x="154" y="21"/>
                      <a:pt x="152" y="15"/>
                    </a:cubicBezTo>
                    <a:cubicBezTo>
                      <a:pt x="169" y="14"/>
                      <a:pt x="169" y="14"/>
                      <a:pt x="169" y="14"/>
                    </a:cubicBezTo>
                    <a:cubicBezTo>
                      <a:pt x="173" y="17"/>
                      <a:pt x="173" y="17"/>
                      <a:pt x="173" y="17"/>
                    </a:cubicBezTo>
                    <a:cubicBezTo>
                      <a:pt x="180" y="23"/>
                      <a:pt x="186" y="29"/>
                      <a:pt x="191" y="36"/>
                    </a:cubicBezTo>
                    <a:cubicBezTo>
                      <a:pt x="159" y="36"/>
                      <a:pt x="159" y="36"/>
                      <a:pt x="159" y="36"/>
                    </a:cubicBezTo>
                    <a:moveTo>
                      <a:pt x="172" y="12"/>
                    </a:moveTo>
                    <a:cubicBezTo>
                      <a:pt x="149" y="12"/>
                      <a:pt x="149" y="12"/>
                      <a:pt x="149" y="12"/>
                    </a:cubicBezTo>
                    <a:cubicBezTo>
                      <a:pt x="149" y="12"/>
                      <a:pt x="149" y="12"/>
                      <a:pt x="149" y="12"/>
                    </a:cubicBezTo>
                    <a:cubicBezTo>
                      <a:pt x="153" y="21"/>
                      <a:pt x="156" y="29"/>
                      <a:pt x="158" y="38"/>
                    </a:cubicBezTo>
                    <a:cubicBezTo>
                      <a:pt x="197" y="38"/>
                      <a:pt x="197" y="38"/>
                      <a:pt x="197" y="38"/>
                    </a:cubicBezTo>
                    <a:cubicBezTo>
                      <a:pt x="192" y="29"/>
                      <a:pt x="184" y="22"/>
                      <a:pt x="175" y="15"/>
                    </a:cubicBezTo>
                    <a:cubicBezTo>
                      <a:pt x="174" y="14"/>
                      <a:pt x="173" y="13"/>
                      <a:pt x="172" y="12"/>
                    </a:cubicBezTo>
                    <a:moveTo>
                      <a:pt x="203" y="36"/>
                    </a:moveTo>
                    <a:cubicBezTo>
                      <a:pt x="199" y="30"/>
                      <a:pt x="194" y="24"/>
                      <a:pt x="188" y="18"/>
                    </a:cubicBezTo>
                    <a:cubicBezTo>
                      <a:pt x="197" y="23"/>
                      <a:pt x="206" y="29"/>
                      <a:pt x="214" y="36"/>
                    </a:cubicBezTo>
                    <a:cubicBezTo>
                      <a:pt x="203" y="36"/>
                      <a:pt x="203" y="36"/>
                      <a:pt x="203" y="36"/>
                    </a:cubicBezTo>
                    <a:moveTo>
                      <a:pt x="184" y="12"/>
                    </a:moveTo>
                    <a:cubicBezTo>
                      <a:pt x="179" y="12"/>
                      <a:pt x="179" y="12"/>
                      <a:pt x="179" y="12"/>
                    </a:cubicBezTo>
                    <a:cubicBezTo>
                      <a:pt x="179" y="12"/>
                      <a:pt x="179" y="12"/>
                      <a:pt x="179" y="12"/>
                    </a:cubicBezTo>
                    <a:cubicBezTo>
                      <a:pt x="188" y="19"/>
                      <a:pt x="196" y="28"/>
                      <a:pt x="202" y="38"/>
                    </a:cubicBezTo>
                    <a:cubicBezTo>
                      <a:pt x="203" y="38"/>
                      <a:pt x="203" y="38"/>
                      <a:pt x="203" y="38"/>
                    </a:cubicBezTo>
                    <a:cubicBezTo>
                      <a:pt x="203" y="38"/>
                      <a:pt x="203" y="38"/>
                      <a:pt x="203" y="38"/>
                    </a:cubicBezTo>
                    <a:cubicBezTo>
                      <a:pt x="221" y="38"/>
                      <a:pt x="221" y="38"/>
                      <a:pt x="221" y="38"/>
                    </a:cubicBezTo>
                    <a:cubicBezTo>
                      <a:pt x="210" y="28"/>
                      <a:pt x="198" y="19"/>
                      <a:pt x="184" y="12"/>
                    </a:cubicBezTo>
                    <a:moveTo>
                      <a:pt x="115" y="1"/>
                    </a:moveTo>
                    <a:cubicBezTo>
                      <a:pt x="111" y="2"/>
                      <a:pt x="107" y="2"/>
                      <a:pt x="102" y="3"/>
                    </a:cubicBezTo>
                    <a:cubicBezTo>
                      <a:pt x="99" y="5"/>
                      <a:pt x="96" y="6"/>
                      <a:pt x="93" y="8"/>
                    </a:cubicBezTo>
                    <a:cubicBezTo>
                      <a:pt x="93" y="8"/>
                      <a:pt x="93" y="8"/>
                      <a:pt x="93" y="8"/>
                    </a:cubicBezTo>
                    <a:cubicBezTo>
                      <a:pt x="93" y="8"/>
                      <a:pt x="93" y="8"/>
                      <a:pt x="93" y="8"/>
                    </a:cubicBezTo>
                    <a:cubicBezTo>
                      <a:pt x="111" y="8"/>
                      <a:pt x="111" y="8"/>
                      <a:pt x="111" y="8"/>
                    </a:cubicBezTo>
                    <a:cubicBezTo>
                      <a:pt x="112" y="6"/>
                      <a:pt x="114" y="3"/>
                      <a:pt x="115" y="1"/>
                    </a:cubicBezTo>
                    <a:moveTo>
                      <a:pt x="142" y="1"/>
                    </a:moveTo>
                    <a:cubicBezTo>
                      <a:pt x="143" y="3"/>
                      <a:pt x="145" y="6"/>
                      <a:pt x="146" y="8"/>
                    </a:cubicBezTo>
                    <a:cubicBezTo>
                      <a:pt x="164" y="8"/>
                      <a:pt x="164" y="8"/>
                      <a:pt x="164" y="8"/>
                    </a:cubicBezTo>
                    <a:cubicBezTo>
                      <a:pt x="161" y="6"/>
                      <a:pt x="157" y="4"/>
                      <a:pt x="153" y="3"/>
                    </a:cubicBezTo>
                    <a:cubicBezTo>
                      <a:pt x="153" y="3"/>
                      <a:pt x="153" y="3"/>
                      <a:pt x="152" y="2"/>
                    </a:cubicBezTo>
                    <a:cubicBezTo>
                      <a:pt x="152" y="2"/>
                      <a:pt x="152" y="2"/>
                      <a:pt x="151" y="2"/>
                    </a:cubicBezTo>
                    <a:cubicBezTo>
                      <a:pt x="148" y="2"/>
                      <a:pt x="145" y="1"/>
                      <a:pt x="142" y="1"/>
                    </a:cubicBezTo>
                    <a:moveTo>
                      <a:pt x="120" y="5"/>
                    </a:moveTo>
                    <a:cubicBezTo>
                      <a:pt x="121" y="5"/>
                      <a:pt x="122" y="4"/>
                      <a:pt x="122" y="3"/>
                    </a:cubicBezTo>
                    <a:cubicBezTo>
                      <a:pt x="124" y="3"/>
                      <a:pt x="126" y="3"/>
                      <a:pt x="128" y="3"/>
                    </a:cubicBezTo>
                    <a:cubicBezTo>
                      <a:pt x="132" y="3"/>
                      <a:pt x="132" y="3"/>
                      <a:pt x="132" y="3"/>
                    </a:cubicBezTo>
                    <a:cubicBezTo>
                      <a:pt x="133" y="3"/>
                      <a:pt x="134" y="4"/>
                      <a:pt x="135" y="5"/>
                    </a:cubicBezTo>
                    <a:cubicBezTo>
                      <a:pt x="120" y="5"/>
                      <a:pt x="120" y="5"/>
                      <a:pt x="120" y="5"/>
                    </a:cubicBezTo>
                    <a:moveTo>
                      <a:pt x="129" y="0"/>
                    </a:moveTo>
                    <a:cubicBezTo>
                      <a:pt x="127" y="0"/>
                      <a:pt x="125" y="1"/>
                      <a:pt x="123" y="1"/>
                    </a:cubicBezTo>
                    <a:cubicBezTo>
                      <a:pt x="122" y="1"/>
                      <a:pt x="122" y="1"/>
                      <a:pt x="122" y="1"/>
                    </a:cubicBezTo>
                    <a:cubicBezTo>
                      <a:pt x="120" y="3"/>
                      <a:pt x="118" y="5"/>
                      <a:pt x="116" y="8"/>
                    </a:cubicBezTo>
                    <a:cubicBezTo>
                      <a:pt x="116" y="8"/>
                      <a:pt x="116" y="8"/>
                      <a:pt x="116" y="8"/>
                    </a:cubicBezTo>
                    <a:cubicBezTo>
                      <a:pt x="116" y="8"/>
                      <a:pt x="116" y="8"/>
                      <a:pt x="116" y="8"/>
                    </a:cubicBezTo>
                    <a:cubicBezTo>
                      <a:pt x="116" y="8"/>
                      <a:pt x="116" y="8"/>
                      <a:pt x="116" y="8"/>
                    </a:cubicBezTo>
                    <a:cubicBezTo>
                      <a:pt x="116" y="8"/>
                      <a:pt x="116" y="8"/>
                      <a:pt x="116" y="8"/>
                    </a:cubicBezTo>
                    <a:cubicBezTo>
                      <a:pt x="116" y="8"/>
                      <a:pt x="116" y="8"/>
                      <a:pt x="116" y="8"/>
                    </a:cubicBezTo>
                    <a:cubicBezTo>
                      <a:pt x="116" y="8"/>
                      <a:pt x="116" y="8"/>
                      <a:pt x="116" y="8"/>
                    </a:cubicBezTo>
                    <a:cubicBezTo>
                      <a:pt x="116" y="8"/>
                      <a:pt x="116" y="7"/>
                      <a:pt x="116" y="7"/>
                    </a:cubicBezTo>
                    <a:cubicBezTo>
                      <a:pt x="116" y="7"/>
                      <a:pt x="116" y="7"/>
                      <a:pt x="116" y="8"/>
                    </a:cubicBezTo>
                    <a:cubicBezTo>
                      <a:pt x="116" y="8"/>
                      <a:pt x="116" y="8"/>
                      <a:pt x="116" y="8"/>
                    </a:cubicBezTo>
                    <a:cubicBezTo>
                      <a:pt x="116" y="8"/>
                      <a:pt x="116" y="8"/>
                      <a:pt x="116" y="8"/>
                    </a:cubicBezTo>
                    <a:cubicBezTo>
                      <a:pt x="116" y="8"/>
                      <a:pt x="116" y="8"/>
                      <a:pt x="116" y="8"/>
                    </a:cubicBezTo>
                    <a:cubicBezTo>
                      <a:pt x="116" y="8"/>
                      <a:pt x="116" y="8"/>
                      <a:pt x="116" y="8"/>
                    </a:cubicBezTo>
                    <a:cubicBezTo>
                      <a:pt x="116" y="8"/>
                      <a:pt x="116" y="8"/>
                      <a:pt x="116" y="8"/>
                    </a:cubicBezTo>
                    <a:cubicBezTo>
                      <a:pt x="116" y="8"/>
                      <a:pt x="116" y="8"/>
                      <a:pt x="116" y="8"/>
                    </a:cubicBezTo>
                    <a:cubicBezTo>
                      <a:pt x="116" y="8"/>
                      <a:pt x="116" y="8"/>
                      <a:pt x="116" y="8"/>
                    </a:cubicBezTo>
                    <a:cubicBezTo>
                      <a:pt x="141" y="8"/>
                      <a:pt x="141" y="8"/>
                      <a:pt x="141" y="8"/>
                    </a:cubicBezTo>
                    <a:cubicBezTo>
                      <a:pt x="140" y="5"/>
                      <a:pt x="137" y="3"/>
                      <a:pt x="135" y="1"/>
                    </a:cubicBezTo>
                    <a:cubicBezTo>
                      <a:pt x="133" y="1"/>
                      <a:pt x="133" y="1"/>
                      <a:pt x="133" y="1"/>
                    </a:cubicBezTo>
                    <a:cubicBezTo>
                      <a:pt x="132" y="0"/>
                      <a:pt x="131" y="0"/>
                      <a:pt x="129" y="0"/>
                    </a:cubicBezTo>
                  </a:path>
                </a:pathLst>
              </a:custGeom>
              <a:solidFill>
                <a:srgbClr val="EEED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75" name="Freeform 72"/>
              <p:cNvSpPr>
                <a:spLocks noEditPoints="1"/>
              </p:cNvSpPr>
              <p:nvPr/>
            </p:nvSpPr>
            <p:spPr bwMode="auto">
              <a:xfrm>
                <a:off x="9390063" y="1808163"/>
                <a:ext cx="411163" cy="411163"/>
              </a:xfrm>
              <a:custGeom>
                <a:avLst/>
                <a:gdLst>
                  <a:gd name="T0" fmla="*/ 122 w 271"/>
                  <a:gd name="T1" fmla="*/ 14 h 271"/>
                  <a:gd name="T2" fmla="*/ 122 w 271"/>
                  <a:gd name="T3" fmla="*/ 14 h 271"/>
                  <a:gd name="T4" fmla="*/ 122 w 271"/>
                  <a:gd name="T5" fmla="*/ 14 h 271"/>
                  <a:gd name="T6" fmla="*/ 122 w 271"/>
                  <a:gd name="T7" fmla="*/ 14 h 271"/>
                  <a:gd name="T8" fmla="*/ 122 w 271"/>
                  <a:gd name="T9" fmla="*/ 13 h 271"/>
                  <a:gd name="T10" fmla="*/ 100 w 271"/>
                  <a:gd name="T11" fmla="*/ 258 h 271"/>
                  <a:gd name="T12" fmla="*/ 129 w 271"/>
                  <a:gd name="T13" fmla="*/ 265 h 271"/>
                  <a:gd name="T14" fmla="*/ 147 w 271"/>
                  <a:gd name="T15" fmla="*/ 258 h 271"/>
                  <a:gd name="T16" fmla="*/ 135 w 271"/>
                  <a:gd name="T17" fmla="*/ 265 h 271"/>
                  <a:gd name="T18" fmla="*/ 169 w 271"/>
                  <a:gd name="T19" fmla="*/ 258 h 271"/>
                  <a:gd name="T20" fmla="*/ 148 w 271"/>
                  <a:gd name="T21" fmla="*/ 264 h 271"/>
                  <a:gd name="T22" fmla="*/ 85 w 271"/>
                  <a:gd name="T23" fmla="*/ 253 h 271"/>
                  <a:gd name="T24" fmla="*/ 115 w 271"/>
                  <a:gd name="T25" fmla="*/ 253 h 271"/>
                  <a:gd name="T26" fmla="*/ 91 w 271"/>
                  <a:gd name="T27" fmla="*/ 252 h 271"/>
                  <a:gd name="T28" fmla="*/ 157 w 271"/>
                  <a:gd name="T29" fmla="*/ 235 h 271"/>
                  <a:gd name="T30" fmla="*/ 197 w 271"/>
                  <a:gd name="T31" fmla="*/ 235 h 271"/>
                  <a:gd name="T32" fmla="*/ 203 w 271"/>
                  <a:gd name="T33" fmla="*/ 235 h 271"/>
                  <a:gd name="T34" fmla="*/ 48 w 271"/>
                  <a:gd name="T35" fmla="*/ 230 h 271"/>
                  <a:gd name="T36" fmla="*/ 48 w 271"/>
                  <a:gd name="T37" fmla="*/ 230 h 271"/>
                  <a:gd name="T38" fmla="*/ 106 w 271"/>
                  <a:gd name="T39" fmla="*/ 230 h 271"/>
                  <a:gd name="T40" fmla="*/ 104 w 271"/>
                  <a:gd name="T41" fmla="*/ 199 h 271"/>
                  <a:gd name="T42" fmla="*/ 163 w 271"/>
                  <a:gd name="T43" fmla="*/ 230 h 271"/>
                  <a:gd name="T44" fmla="*/ 201 w 271"/>
                  <a:gd name="T45" fmla="*/ 230 h 271"/>
                  <a:gd name="T46" fmla="*/ 215 w 271"/>
                  <a:gd name="T47" fmla="*/ 216 h 271"/>
                  <a:gd name="T48" fmla="*/ 223 w 271"/>
                  <a:gd name="T49" fmla="*/ 230 h 271"/>
                  <a:gd name="T50" fmla="*/ 45 w 271"/>
                  <a:gd name="T51" fmla="*/ 195 h 271"/>
                  <a:gd name="T52" fmla="*/ 99 w 271"/>
                  <a:gd name="T53" fmla="*/ 195 h 271"/>
                  <a:gd name="T54" fmla="*/ 100 w 271"/>
                  <a:gd name="T55" fmla="*/ 145 h 271"/>
                  <a:gd name="T56" fmla="*/ 174 w 271"/>
                  <a:gd name="T57" fmla="*/ 145 h 271"/>
                  <a:gd name="T58" fmla="*/ 234 w 271"/>
                  <a:gd name="T59" fmla="*/ 145 h 271"/>
                  <a:gd name="T60" fmla="*/ 7 w 271"/>
                  <a:gd name="T61" fmla="*/ 141 h 271"/>
                  <a:gd name="T62" fmla="*/ 7 w 271"/>
                  <a:gd name="T63" fmla="*/ 141 h 271"/>
                  <a:gd name="T64" fmla="*/ 95 w 271"/>
                  <a:gd name="T65" fmla="*/ 141 h 271"/>
                  <a:gd name="T66" fmla="*/ 102 w 271"/>
                  <a:gd name="T67" fmla="*/ 95 h 271"/>
                  <a:gd name="T68" fmla="*/ 174 w 271"/>
                  <a:gd name="T69" fmla="*/ 141 h 271"/>
                  <a:gd name="T70" fmla="*/ 174 w 271"/>
                  <a:gd name="T71" fmla="*/ 141 h 271"/>
                  <a:gd name="T72" fmla="*/ 235 w 271"/>
                  <a:gd name="T73" fmla="*/ 141 h 271"/>
                  <a:gd name="T74" fmla="*/ 40 w 271"/>
                  <a:gd name="T75" fmla="*/ 91 h 271"/>
                  <a:gd name="T76" fmla="*/ 103 w 271"/>
                  <a:gd name="T77" fmla="*/ 53 h 271"/>
                  <a:gd name="T78" fmla="*/ 109 w 271"/>
                  <a:gd name="T79" fmla="*/ 49 h 271"/>
                  <a:gd name="T80" fmla="*/ 169 w 271"/>
                  <a:gd name="T81" fmla="*/ 68 h 271"/>
                  <a:gd name="T82" fmla="*/ 229 w 271"/>
                  <a:gd name="T83" fmla="*/ 91 h 271"/>
                  <a:gd name="T84" fmla="*/ 229 w 271"/>
                  <a:gd name="T85" fmla="*/ 91 h 271"/>
                  <a:gd name="T86" fmla="*/ 84 w 271"/>
                  <a:gd name="T87" fmla="*/ 18 h 271"/>
                  <a:gd name="T88" fmla="*/ 66 w 271"/>
                  <a:gd name="T89" fmla="*/ 44 h 271"/>
                  <a:gd name="T90" fmla="*/ 105 w 271"/>
                  <a:gd name="T91" fmla="*/ 44 h 271"/>
                  <a:gd name="T92" fmla="*/ 159 w 271"/>
                  <a:gd name="T93" fmla="*/ 44 h 271"/>
                  <a:gd name="T94" fmla="*/ 178 w 271"/>
                  <a:gd name="T95" fmla="*/ 18 h 271"/>
                  <a:gd name="T96" fmla="*/ 209 w 271"/>
                  <a:gd name="T97" fmla="*/ 44 h 271"/>
                  <a:gd name="T98" fmla="*/ 227 w 271"/>
                  <a:gd name="T99" fmla="*/ 44 h 271"/>
                  <a:gd name="T100" fmla="*/ 121 w 271"/>
                  <a:gd name="T101" fmla="*/ 7 h 271"/>
                  <a:gd name="T102" fmla="*/ 148 w 271"/>
                  <a:gd name="T103" fmla="*/ 7 h 271"/>
                  <a:gd name="T104" fmla="*/ 152 w 271"/>
                  <a:gd name="T105" fmla="*/ 14 h 271"/>
                  <a:gd name="T106" fmla="*/ 139 w 271"/>
                  <a:gd name="T107" fmla="*/ 7 h 271"/>
                  <a:gd name="T108" fmla="*/ 122 w 271"/>
                  <a:gd name="T109" fmla="*/ 14 h 271"/>
                  <a:gd name="T110" fmla="*/ 136 w 271"/>
                  <a:gd name="T111"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1" h="271">
                    <a:moveTo>
                      <a:pt x="147" y="258"/>
                    </a:moveTo>
                    <a:cubicBezTo>
                      <a:pt x="147" y="258"/>
                      <a:pt x="147" y="258"/>
                      <a:pt x="147" y="258"/>
                    </a:cubicBezTo>
                    <a:cubicBezTo>
                      <a:pt x="147" y="258"/>
                      <a:pt x="147" y="258"/>
                      <a:pt x="147" y="258"/>
                    </a:cubicBezTo>
                    <a:moveTo>
                      <a:pt x="122" y="14"/>
                    </a:moveTo>
                    <a:cubicBezTo>
                      <a:pt x="122" y="14"/>
                      <a:pt x="122" y="14"/>
                      <a:pt x="122" y="14"/>
                    </a:cubicBezTo>
                    <a:cubicBezTo>
                      <a:pt x="122" y="14"/>
                      <a:pt x="122" y="14"/>
                      <a:pt x="122" y="14"/>
                    </a:cubicBezTo>
                    <a:cubicBezTo>
                      <a:pt x="122" y="14"/>
                      <a:pt x="122" y="14"/>
                      <a:pt x="122" y="14"/>
                    </a:cubicBezTo>
                    <a:moveTo>
                      <a:pt x="122" y="14"/>
                    </a:moveTo>
                    <a:cubicBezTo>
                      <a:pt x="122" y="14"/>
                      <a:pt x="122" y="14"/>
                      <a:pt x="122" y="14"/>
                    </a:cubicBezTo>
                    <a:cubicBezTo>
                      <a:pt x="122" y="14"/>
                      <a:pt x="122" y="14"/>
                      <a:pt x="122" y="14"/>
                    </a:cubicBezTo>
                    <a:moveTo>
                      <a:pt x="122" y="14"/>
                    </a:moveTo>
                    <a:cubicBezTo>
                      <a:pt x="122" y="14"/>
                      <a:pt x="122" y="14"/>
                      <a:pt x="122" y="14"/>
                    </a:cubicBezTo>
                    <a:cubicBezTo>
                      <a:pt x="122" y="14"/>
                      <a:pt x="122" y="14"/>
                      <a:pt x="122" y="14"/>
                    </a:cubicBezTo>
                    <a:moveTo>
                      <a:pt x="122" y="14"/>
                    </a:moveTo>
                    <a:cubicBezTo>
                      <a:pt x="122" y="14"/>
                      <a:pt x="122" y="14"/>
                      <a:pt x="122" y="14"/>
                    </a:cubicBezTo>
                    <a:cubicBezTo>
                      <a:pt x="122" y="14"/>
                      <a:pt x="122" y="14"/>
                      <a:pt x="122" y="14"/>
                    </a:cubicBezTo>
                    <a:moveTo>
                      <a:pt x="122" y="14"/>
                    </a:moveTo>
                    <a:cubicBezTo>
                      <a:pt x="122" y="14"/>
                      <a:pt x="122" y="14"/>
                      <a:pt x="122" y="14"/>
                    </a:cubicBezTo>
                    <a:cubicBezTo>
                      <a:pt x="122" y="14"/>
                      <a:pt x="122" y="14"/>
                      <a:pt x="122" y="14"/>
                    </a:cubicBezTo>
                    <a:moveTo>
                      <a:pt x="122" y="14"/>
                    </a:moveTo>
                    <a:cubicBezTo>
                      <a:pt x="122" y="14"/>
                      <a:pt x="122" y="14"/>
                      <a:pt x="122" y="14"/>
                    </a:cubicBezTo>
                    <a:cubicBezTo>
                      <a:pt x="122" y="14"/>
                      <a:pt x="122" y="14"/>
                      <a:pt x="122" y="14"/>
                    </a:cubicBezTo>
                    <a:moveTo>
                      <a:pt x="122" y="13"/>
                    </a:moveTo>
                    <a:cubicBezTo>
                      <a:pt x="122" y="13"/>
                      <a:pt x="122" y="14"/>
                      <a:pt x="122" y="14"/>
                    </a:cubicBezTo>
                    <a:cubicBezTo>
                      <a:pt x="122" y="13"/>
                      <a:pt x="122" y="13"/>
                      <a:pt x="122" y="13"/>
                    </a:cubicBezTo>
                    <a:moveTo>
                      <a:pt x="122" y="264"/>
                    </a:moveTo>
                    <a:cubicBezTo>
                      <a:pt x="117" y="264"/>
                      <a:pt x="114" y="263"/>
                      <a:pt x="110" y="262"/>
                    </a:cubicBezTo>
                    <a:cubicBezTo>
                      <a:pt x="110" y="262"/>
                      <a:pt x="110" y="262"/>
                      <a:pt x="109" y="262"/>
                    </a:cubicBezTo>
                    <a:cubicBezTo>
                      <a:pt x="108" y="262"/>
                      <a:pt x="108" y="262"/>
                      <a:pt x="108" y="262"/>
                    </a:cubicBezTo>
                    <a:cubicBezTo>
                      <a:pt x="105" y="260"/>
                      <a:pt x="102" y="259"/>
                      <a:pt x="100" y="258"/>
                    </a:cubicBezTo>
                    <a:cubicBezTo>
                      <a:pt x="117" y="258"/>
                      <a:pt x="117" y="258"/>
                      <a:pt x="117" y="258"/>
                    </a:cubicBezTo>
                    <a:cubicBezTo>
                      <a:pt x="118" y="260"/>
                      <a:pt x="120" y="262"/>
                      <a:pt x="121" y="264"/>
                    </a:cubicBezTo>
                    <a:cubicBezTo>
                      <a:pt x="122" y="264"/>
                      <a:pt x="122" y="264"/>
                      <a:pt x="122" y="264"/>
                    </a:cubicBezTo>
                    <a:moveTo>
                      <a:pt x="135" y="265"/>
                    </a:moveTo>
                    <a:cubicBezTo>
                      <a:pt x="133" y="265"/>
                      <a:pt x="131" y="265"/>
                      <a:pt x="129" y="265"/>
                    </a:cubicBezTo>
                    <a:cubicBezTo>
                      <a:pt x="128" y="264"/>
                      <a:pt x="128" y="264"/>
                      <a:pt x="128" y="264"/>
                    </a:cubicBezTo>
                    <a:cubicBezTo>
                      <a:pt x="126" y="263"/>
                      <a:pt x="124" y="260"/>
                      <a:pt x="122" y="258"/>
                    </a:cubicBezTo>
                    <a:cubicBezTo>
                      <a:pt x="122" y="258"/>
                      <a:pt x="122" y="258"/>
                      <a:pt x="122" y="258"/>
                    </a:cubicBezTo>
                    <a:cubicBezTo>
                      <a:pt x="147" y="258"/>
                      <a:pt x="147" y="258"/>
                      <a:pt x="147" y="258"/>
                    </a:cubicBezTo>
                    <a:cubicBezTo>
                      <a:pt x="147" y="258"/>
                      <a:pt x="147" y="258"/>
                      <a:pt x="147" y="258"/>
                    </a:cubicBezTo>
                    <a:cubicBezTo>
                      <a:pt x="147" y="258"/>
                      <a:pt x="147" y="258"/>
                      <a:pt x="147" y="258"/>
                    </a:cubicBezTo>
                    <a:cubicBezTo>
                      <a:pt x="147" y="258"/>
                      <a:pt x="147" y="258"/>
                      <a:pt x="147" y="258"/>
                    </a:cubicBezTo>
                    <a:cubicBezTo>
                      <a:pt x="145" y="261"/>
                      <a:pt x="143" y="263"/>
                      <a:pt x="141" y="265"/>
                    </a:cubicBezTo>
                    <a:cubicBezTo>
                      <a:pt x="139" y="265"/>
                      <a:pt x="139" y="265"/>
                      <a:pt x="139" y="265"/>
                    </a:cubicBezTo>
                    <a:cubicBezTo>
                      <a:pt x="138" y="265"/>
                      <a:pt x="137" y="265"/>
                      <a:pt x="135" y="265"/>
                    </a:cubicBezTo>
                    <a:moveTo>
                      <a:pt x="148" y="264"/>
                    </a:moveTo>
                    <a:cubicBezTo>
                      <a:pt x="149" y="262"/>
                      <a:pt x="151" y="260"/>
                      <a:pt x="152" y="258"/>
                    </a:cubicBezTo>
                    <a:cubicBezTo>
                      <a:pt x="170" y="258"/>
                      <a:pt x="170" y="258"/>
                      <a:pt x="170" y="258"/>
                    </a:cubicBezTo>
                    <a:cubicBezTo>
                      <a:pt x="169" y="258"/>
                      <a:pt x="169" y="258"/>
                      <a:pt x="169" y="258"/>
                    </a:cubicBezTo>
                    <a:cubicBezTo>
                      <a:pt x="169" y="258"/>
                      <a:pt x="169" y="258"/>
                      <a:pt x="169" y="258"/>
                    </a:cubicBezTo>
                    <a:cubicBezTo>
                      <a:pt x="169" y="258"/>
                      <a:pt x="169" y="258"/>
                      <a:pt x="168" y="258"/>
                    </a:cubicBezTo>
                    <a:cubicBezTo>
                      <a:pt x="168" y="259"/>
                      <a:pt x="168" y="259"/>
                      <a:pt x="168" y="259"/>
                    </a:cubicBezTo>
                    <a:cubicBezTo>
                      <a:pt x="168" y="259"/>
                      <a:pt x="168" y="259"/>
                      <a:pt x="169" y="258"/>
                    </a:cubicBezTo>
                    <a:cubicBezTo>
                      <a:pt x="165" y="260"/>
                      <a:pt x="162" y="262"/>
                      <a:pt x="158" y="263"/>
                    </a:cubicBezTo>
                    <a:cubicBezTo>
                      <a:pt x="155" y="263"/>
                      <a:pt x="151" y="264"/>
                      <a:pt x="148" y="264"/>
                    </a:cubicBezTo>
                    <a:moveTo>
                      <a:pt x="83" y="253"/>
                    </a:moveTo>
                    <a:cubicBezTo>
                      <a:pt x="72" y="249"/>
                      <a:pt x="62" y="242"/>
                      <a:pt x="53" y="235"/>
                    </a:cubicBezTo>
                    <a:cubicBezTo>
                      <a:pt x="66" y="235"/>
                      <a:pt x="66" y="235"/>
                      <a:pt x="66" y="235"/>
                    </a:cubicBezTo>
                    <a:cubicBezTo>
                      <a:pt x="72" y="242"/>
                      <a:pt x="78" y="248"/>
                      <a:pt x="85" y="253"/>
                    </a:cubicBezTo>
                    <a:cubicBezTo>
                      <a:pt x="85" y="253"/>
                      <a:pt x="85" y="253"/>
                      <a:pt x="85" y="253"/>
                    </a:cubicBezTo>
                    <a:cubicBezTo>
                      <a:pt x="83" y="253"/>
                      <a:pt x="83" y="253"/>
                      <a:pt x="83" y="253"/>
                    </a:cubicBezTo>
                    <a:moveTo>
                      <a:pt x="92" y="253"/>
                    </a:moveTo>
                    <a:cubicBezTo>
                      <a:pt x="84" y="248"/>
                      <a:pt x="78" y="242"/>
                      <a:pt x="72" y="235"/>
                    </a:cubicBezTo>
                    <a:cubicBezTo>
                      <a:pt x="108" y="235"/>
                      <a:pt x="108" y="235"/>
                      <a:pt x="108" y="235"/>
                    </a:cubicBezTo>
                    <a:cubicBezTo>
                      <a:pt x="110" y="241"/>
                      <a:pt x="112" y="247"/>
                      <a:pt x="115" y="253"/>
                    </a:cubicBezTo>
                    <a:cubicBezTo>
                      <a:pt x="115" y="253"/>
                      <a:pt x="115" y="253"/>
                      <a:pt x="115" y="253"/>
                    </a:cubicBezTo>
                    <a:cubicBezTo>
                      <a:pt x="92" y="253"/>
                      <a:pt x="92" y="253"/>
                      <a:pt x="92" y="253"/>
                    </a:cubicBezTo>
                    <a:cubicBezTo>
                      <a:pt x="92" y="253"/>
                      <a:pt x="92" y="253"/>
                      <a:pt x="92" y="253"/>
                    </a:cubicBezTo>
                    <a:cubicBezTo>
                      <a:pt x="92" y="253"/>
                      <a:pt x="92" y="253"/>
                      <a:pt x="92" y="253"/>
                    </a:cubicBezTo>
                    <a:cubicBezTo>
                      <a:pt x="92" y="253"/>
                      <a:pt x="92" y="253"/>
                      <a:pt x="91" y="252"/>
                    </a:cubicBezTo>
                    <a:cubicBezTo>
                      <a:pt x="91" y="252"/>
                      <a:pt x="90" y="252"/>
                      <a:pt x="90" y="252"/>
                    </a:cubicBezTo>
                    <a:cubicBezTo>
                      <a:pt x="90" y="252"/>
                      <a:pt x="91" y="252"/>
                      <a:pt x="92" y="253"/>
                    </a:cubicBezTo>
                    <a:moveTo>
                      <a:pt x="120" y="253"/>
                    </a:moveTo>
                    <a:cubicBezTo>
                      <a:pt x="117" y="247"/>
                      <a:pt x="114" y="241"/>
                      <a:pt x="112" y="235"/>
                    </a:cubicBezTo>
                    <a:cubicBezTo>
                      <a:pt x="157" y="235"/>
                      <a:pt x="157" y="235"/>
                      <a:pt x="157" y="235"/>
                    </a:cubicBezTo>
                    <a:cubicBezTo>
                      <a:pt x="155" y="241"/>
                      <a:pt x="153" y="247"/>
                      <a:pt x="150" y="253"/>
                    </a:cubicBezTo>
                    <a:cubicBezTo>
                      <a:pt x="120" y="253"/>
                      <a:pt x="120" y="253"/>
                      <a:pt x="120" y="253"/>
                    </a:cubicBezTo>
                    <a:moveTo>
                      <a:pt x="154" y="253"/>
                    </a:moveTo>
                    <a:cubicBezTo>
                      <a:pt x="157" y="247"/>
                      <a:pt x="160" y="241"/>
                      <a:pt x="162" y="235"/>
                    </a:cubicBezTo>
                    <a:cubicBezTo>
                      <a:pt x="197" y="235"/>
                      <a:pt x="197" y="235"/>
                      <a:pt x="197" y="235"/>
                    </a:cubicBezTo>
                    <a:cubicBezTo>
                      <a:pt x="191" y="242"/>
                      <a:pt x="184" y="248"/>
                      <a:pt x="177" y="253"/>
                    </a:cubicBezTo>
                    <a:cubicBezTo>
                      <a:pt x="155" y="253"/>
                      <a:pt x="155" y="253"/>
                      <a:pt x="155" y="253"/>
                    </a:cubicBezTo>
                    <a:cubicBezTo>
                      <a:pt x="154" y="253"/>
                      <a:pt x="154" y="253"/>
                      <a:pt x="154" y="253"/>
                    </a:cubicBezTo>
                    <a:moveTo>
                      <a:pt x="184" y="253"/>
                    </a:moveTo>
                    <a:cubicBezTo>
                      <a:pt x="191" y="248"/>
                      <a:pt x="198" y="242"/>
                      <a:pt x="203" y="235"/>
                    </a:cubicBezTo>
                    <a:cubicBezTo>
                      <a:pt x="218" y="235"/>
                      <a:pt x="218" y="235"/>
                      <a:pt x="218" y="235"/>
                    </a:cubicBezTo>
                    <a:cubicBezTo>
                      <a:pt x="209" y="242"/>
                      <a:pt x="199" y="249"/>
                      <a:pt x="189" y="253"/>
                    </a:cubicBezTo>
                    <a:cubicBezTo>
                      <a:pt x="185" y="253"/>
                      <a:pt x="185" y="253"/>
                      <a:pt x="185" y="253"/>
                    </a:cubicBezTo>
                    <a:cubicBezTo>
                      <a:pt x="184" y="253"/>
                      <a:pt x="184" y="253"/>
                      <a:pt x="184" y="253"/>
                    </a:cubicBezTo>
                    <a:moveTo>
                      <a:pt x="48" y="230"/>
                    </a:moveTo>
                    <a:cubicBezTo>
                      <a:pt x="47" y="230"/>
                      <a:pt x="47" y="230"/>
                      <a:pt x="47" y="230"/>
                    </a:cubicBezTo>
                    <a:cubicBezTo>
                      <a:pt x="37" y="221"/>
                      <a:pt x="30" y="210"/>
                      <a:pt x="23" y="199"/>
                    </a:cubicBezTo>
                    <a:cubicBezTo>
                      <a:pt x="46" y="199"/>
                      <a:pt x="46" y="199"/>
                      <a:pt x="46" y="199"/>
                    </a:cubicBezTo>
                    <a:cubicBezTo>
                      <a:pt x="51" y="210"/>
                      <a:pt x="56" y="221"/>
                      <a:pt x="63" y="230"/>
                    </a:cubicBezTo>
                    <a:cubicBezTo>
                      <a:pt x="48" y="230"/>
                      <a:pt x="48" y="230"/>
                      <a:pt x="48" y="230"/>
                    </a:cubicBezTo>
                    <a:moveTo>
                      <a:pt x="68" y="230"/>
                    </a:moveTo>
                    <a:cubicBezTo>
                      <a:pt x="68" y="230"/>
                      <a:pt x="68" y="230"/>
                      <a:pt x="68" y="230"/>
                    </a:cubicBezTo>
                    <a:cubicBezTo>
                      <a:pt x="61" y="221"/>
                      <a:pt x="55" y="210"/>
                      <a:pt x="51" y="199"/>
                    </a:cubicBezTo>
                    <a:cubicBezTo>
                      <a:pt x="100" y="199"/>
                      <a:pt x="100" y="199"/>
                      <a:pt x="100" y="199"/>
                    </a:cubicBezTo>
                    <a:cubicBezTo>
                      <a:pt x="102" y="210"/>
                      <a:pt x="104" y="220"/>
                      <a:pt x="106" y="230"/>
                    </a:cubicBezTo>
                    <a:cubicBezTo>
                      <a:pt x="69" y="230"/>
                      <a:pt x="69" y="230"/>
                      <a:pt x="69" y="230"/>
                    </a:cubicBezTo>
                    <a:cubicBezTo>
                      <a:pt x="68" y="230"/>
                      <a:pt x="68" y="230"/>
                      <a:pt x="68" y="230"/>
                    </a:cubicBezTo>
                    <a:moveTo>
                      <a:pt x="111" y="230"/>
                    </a:moveTo>
                    <a:cubicBezTo>
                      <a:pt x="111" y="229"/>
                      <a:pt x="111" y="229"/>
                      <a:pt x="111" y="229"/>
                    </a:cubicBezTo>
                    <a:cubicBezTo>
                      <a:pt x="108" y="220"/>
                      <a:pt x="106" y="210"/>
                      <a:pt x="104" y="199"/>
                    </a:cubicBezTo>
                    <a:cubicBezTo>
                      <a:pt x="165" y="199"/>
                      <a:pt x="165" y="199"/>
                      <a:pt x="165" y="199"/>
                    </a:cubicBezTo>
                    <a:cubicBezTo>
                      <a:pt x="163" y="210"/>
                      <a:pt x="161" y="220"/>
                      <a:pt x="159" y="229"/>
                    </a:cubicBezTo>
                    <a:cubicBezTo>
                      <a:pt x="158" y="230"/>
                      <a:pt x="158" y="230"/>
                      <a:pt x="158" y="230"/>
                    </a:cubicBezTo>
                    <a:cubicBezTo>
                      <a:pt x="111" y="230"/>
                      <a:pt x="111" y="230"/>
                      <a:pt x="111" y="230"/>
                    </a:cubicBezTo>
                    <a:moveTo>
                      <a:pt x="163" y="230"/>
                    </a:moveTo>
                    <a:cubicBezTo>
                      <a:pt x="163" y="230"/>
                      <a:pt x="163" y="230"/>
                      <a:pt x="163" y="230"/>
                    </a:cubicBezTo>
                    <a:cubicBezTo>
                      <a:pt x="166" y="220"/>
                      <a:pt x="168" y="210"/>
                      <a:pt x="169" y="199"/>
                    </a:cubicBezTo>
                    <a:cubicBezTo>
                      <a:pt x="218" y="199"/>
                      <a:pt x="218" y="199"/>
                      <a:pt x="218" y="199"/>
                    </a:cubicBezTo>
                    <a:cubicBezTo>
                      <a:pt x="214" y="210"/>
                      <a:pt x="209" y="221"/>
                      <a:pt x="201" y="230"/>
                    </a:cubicBezTo>
                    <a:cubicBezTo>
                      <a:pt x="201" y="230"/>
                      <a:pt x="201" y="230"/>
                      <a:pt x="201" y="230"/>
                    </a:cubicBezTo>
                    <a:cubicBezTo>
                      <a:pt x="201" y="230"/>
                      <a:pt x="201" y="230"/>
                      <a:pt x="201" y="230"/>
                    </a:cubicBezTo>
                    <a:cubicBezTo>
                      <a:pt x="163" y="230"/>
                      <a:pt x="163" y="230"/>
                      <a:pt x="163" y="230"/>
                    </a:cubicBezTo>
                    <a:moveTo>
                      <a:pt x="206" y="230"/>
                    </a:moveTo>
                    <a:cubicBezTo>
                      <a:pt x="210" y="226"/>
                      <a:pt x="213" y="221"/>
                      <a:pt x="215" y="216"/>
                    </a:cubicBezTo>
                    <a:cubicBezTo>
                      <a:pt x="215" y="216"/>
                      <a:pt x="215" y="216"/>
                      <a:pt x="215" y="216"/>
                    </a:cubicBezTo>
                    <a:cubicBezTo>
                      <a:pt x="218" y="211"/>
                      <a:pt x="221" y="205"/>
                      <a:pt x="223" y="199"/>
                    </a:cubicBezTo>
                    <a:cubicBezTo>
                      <a:pt x="248" y="199"/>
                      <a:pt x="248" y="199"/>
                      <a:pt x="248" y="199"/>
                    </a:cubicBezTo>
                    <a:cubicBezTo>
                      <a:pt x="242" y="209"/>
                      <a:pt x="235" y="219"/>
                      <a:pt x="227" y="227"/>
                    </a:cubicBezTo>
                    <a:cubicBezTo>
                      <a:pt x="226" y="228"/>
                      <a:pt x="225" y="229"/>
                      <a:pt x="224" y="230"/>
                    </a:cubicBezTo>
                    <a:cubicBezTo>
                      <a:pt x="223" y="230"/>
                      <a:pt x="223" y="230"/>
                      <a:pt x="223" y="230"/>
                    </a:cubicBezTo>
                    <a:cubicBezTo>
                      <a:pt x="206" y="230"/>
                      <a:pt x="206" y="230"/>
                      <a:pt x="206" y="230"/>
                    </a:cubicBezTo>
                    <a:moveTo>
                      <a:pt x="21" y="195"/>
                    </a:moveTo>
                    <a:cubicBezTo>
                      <a:pt x="13" y="180"/>
                      <a:pt x="8" y="163"/>
                      <a:pt x="7" y="145"/>
                    </a:cubicBezTo>
                    <a:cubicBezTo>
                      <a:pt x="35" y="145"/>
                      <a:pt x="35" y="145"/>
                      <a:pt x="35" y="145"/>
                    </a:cubicBezTo>
                    <a:cubicBezTo>
                      <a:pt x="36" y="162"/>
                      <a:pt x="39" y="179"/>
                      <a:pt x="45" y="195"/>
                    </a:cubicBezTo>
                    <a:cubicBezTo>
                      <a:pt x="21" y="195"/>
                      <a:pt x="21" y="195"/>
                      <a:pt x="21" y="195"/>
                    </a:cubicBezTo>
                    <a:moveTo>
                      <a:pt x="49" y="195"/>
                    </a:moveTo>
                    <a:cubicBezTo>
                      <a:pt x="43" y="179"/>
                      <a:pt x="40" y="162"/>
                      <a:pt x="39" y="145"/>
                    </a:cubicBezTo>
                    <a:cubicBezTo>
                      <a:pt x="96" y="145"/>
                      <a:pt x="96" y="145"/>
                      <a:pt x="96" y="145"/>
                    </a:cubicBezTo>
                    <a:cubicBezTo>
                      <a:pt x="96" y="162"/>
                      <a:pt x="97" y="178"/>
                      <a:pt x="99" y="195"/>
                    </a:cubicBezTo>
                    <a:cubicBezTo>
                      <a:pt x="49" y="195"/>
                      <a:pt x="49" y="195"/>
                      <a:pt x="49" y="195"/>
                    </a:cubicBezTo>
                    <a:moveTo>
                      <a:pt x="104" y="195"/>
                    </a:moveTo>
                    <a:cubicBezTo>
                      <a:pt x="103" y="187"/>
                      <a:pt x="102" y="179"/>
                      <a:pt x="101" y="171"/>
                    </a:cubicBezTo>
                    <a:cubicBezTo>
                      <a:pt x="101" y="171"/>
                      <a:pt x="101" y="171"/>
                      <a:pt x="101" y="171"/>
                    </a:cubicBezTo>
                    <a:cubicBezTo>
                      <a:pt x="100" y="162"/>
                      <a:pt x="100" y="154"/>
                      <a:pt x="100" y="145"/>
                    </a:cubicBezTo>
                    <a:cubicBezTo>
                      <a:pt x="169" y="145"/>
                      <a:pt x="169" y="145"/>
                      <a:pt x="169" y="145"/>
                    </a:cubicBezTo>
                    <a:cubicBezTo>
                      <a:pt x="169" y="162"/>
                      <a:pt x="168" y="178"/>
                      <a:pt x="166" y="195"/>
                    </a:cubicBezTo>
                    <a:cubicBezTo>
                      <a:pt x="104" y="195"/>
                      <a:pt x="104" y="195"/>
                      <a:pt x="104" y="195"/>
                    </a:cubicBezTo>
                    <a:moveTo>
                      <a:pt x="170" y="195"/>
                    </a:moveTo>
                    <a:cubicBezTo>
                      <a:pt x="172" y="178"/>
                      <a:pt x="173" y="162"/>
                      <a:pt x="174" y="145"/>
                    </a:cubicBezTo>
                    <a:cubicBezTo>
                      <a:pt x="230" y="145"/>
                      <a:pt x="230" y="145"/>
                      <a:pt x="230" y="145"/>
                    </a:cubicBezTo>
                    <a:cubicBezTo>
                      <a:pt x="229" y="162"/>
                      <a:pt x="226" y="179"/>
                      <a:pt x="220" y="195"/>
                    </a:cubicBezTo>
                    <a:cubicBezTo>
                      <a:pt x="170" y="195"/>
                      <a:pt x="170" y="195"/>
                      <a:pt x="170" y="195"/>
                    </a:cubicBezTo>
                    <a:moveTo>
                      <a:pt x="225" y="195"/>
                    </a:moveTo>
                    <a:cubicBezTo>
                      <a:pt x="231" y="179"/>
                      <a:pt x="234" y="162"/>
                      <a:pt x="234" y="145"/>
                    </a:cubicBezTo>
                    <a:cubicBezTo>
                      <a:pt x="264" y="145"/>
                      <a:pt x="264" y="145"/>
                      <a:pt x="264" y="145"/>
                    </a:cubicBezTo>
                    <a:cubicBezTo>
                      <a:pt x="263" y="163"/>
                      <a:pt x="258" y="180"/>
                      <a:pt x="250" y="195"/>
                    </a:cubicBezTo>
                    <a:cubicBezTo>
                      <a:pt x="225" y="195"/>
                      <a:pt x="225" y="195"/>
                      <a:pt x="225" y="195"/>
                    </a:cubicBezTo>
                    <a:cubicBezTo>
                      <a:pt x="225" y="195"/>
                      <a:pt x="225" y="195"/>
                      <a:pt x="225" y="195"/>
                    </a:cubicBezTo>
                    <a:moveTo>
                      <a:pt x="7" y="141"/>
                    </a:moveTo>
                    <a:cubicBezTo>
                      <a:pt x="7" y="141"/>
                      <a:pt x="7" y="141"/>
                      <a:pt x="7" y="141"/>
                    </a:cubicBezTo>
                    <a:cubicBezTo>
                      <a:pt x="6" y="125"/>
                      <a:pt x="8" y="110"/>
                      <a:pt x="13" y="95"/>
                    </a:cubicBezTo>
                    <a:cubicBezTo>
                      <a:pt x="39" y="95"/>
                      <a:pt x="39" y="95"/>
                      <a:pt x="39" y="95"/>
                    </a:cubicBezTo>
                    <a:cubicBezTo>
                      <a:pt x="36" y="110"/>
                      <a:pt x="34" y="126"/>
                      <a:pt x="35" y="141"/>
                    </a:cubicBezTo>
                    <a:cubicBezTo>
                      <a:pt x="7" y="141"/>
                      <a:pt x="7" y="141"/>
                      <a:pt x="7" y="141"/>
                    </a:cubicBezTo>
                    <a:moveTo>
                      <a:pt x="39" y="141"/>
                    </a:moveTo>
                    <a:cubicBezTo>
                      <a:pt x="39" y="141"/>
                      <a:pt x="39" y="141"/>
                      <a:pt x="39" y="141"/>
                    </a:cubicBezTo>
                    <a:cubicBezTo>
                      <a:pt x="38" y="125"/>
                      <a:pt x="40" y="110"/>
                      <a:pt x="44" y="95"/>
                    </a:cubicBezTo>
                    <a:cubicBezTo>
                      <a:pt x="97" y="95"/>
                      <a:pt x="97" y="95"/>
                      <a:pt x="97" y="95"/>
                    </a:cubicBezTo>
                    <a:cubicBezTo>
                      <a:pt x="96" y="110"/>
                      <a:pt x="95" y="125"/>
                      <a:pt x="95" y="141"/>
                    </a:cubicBezTo>
                    <a:cubicBezTo>
                      <a:pt x="95" y="141"/>
                      <a:pt x="95" y="141"/>
                      <a:pt x="95" y="141"/>
                    </a:cubicBezTo>
                    <a:cubicBezTo>
                      <a:pt x="39" y="141"/>
                      <a:pt x="39" y="141"/>
                      <a:pt x="39" y="141"/>
                    </a:cubicBezTo>
                    <a:moveTo>
                      <a:pt x="100" y="141"/>
                    </a:moveTo>
                    <a:cubicBezTo>
                      <a:pt x="100" y="140"/>
                      <a:pt x="100" y="140"/>
                      <a:pt x="100" y="140"/>
                    </a:cubicBezTo>
                    <a:cubicBezTo>
                      <a:pt x="100" y="125"/>
                      <a:pt x="100" y="110"/>
                      <a:pt x="102" y="95"/>
                    </a:cubicBezTo>
                    <a:cubicBezTo>
                      <a:pt x="168" y="95"/>
                      <a:pt x="168" y="95"/>
                      <a:pt x="168" y="95"/>
                    </a:cubicBezTo>
                    <a:cubicBezTo>
                      <a:pt x="169" y="110"/>
                      <a:pt x="170" y="125"/>
                      <a:pt x="170" y="140"/>
                    </a:cubicBezTo>
                    <a:cubicBezTo>
                      <a:pt x="170" y="141"/>
                      <a:pt x="170" y="141"/>
                      <a:pt x="170" y="141"/>
                    </a:cubicBezTo>
                    <a:cubicBezTo>
                      <a:pt x="100" y="141"/>
                      <a:pt x="100" y="141"/>
                      <a:pt x="100" y="141"/>
                    </a:cubicBezTo>
                    <a:moveTo>
                      <a:pt x="174" y="141"/>
                    </a:moveTo>
                    <a:cubicBezTo>
                      <a:pt x="174" y="141"/>
                      <a:pt x="174" y="141"/>
                      <a:pt x="174" y="141"/>
                    </a:cubicBezTo>
                    <a:cubicBezTo>
                      <a:pt x="174" y="125"/>
                      <a:pt x="173" y="110"/>
                      <a:pt x="172" y="95"/>
                    </a:cubicBezTo>
                    <a:cubicBezTo>
                      <a:pt x="226" y="95"/>
                      <a:pt x="226" y="95"/>
                      <a:pt x="226" y="95"/>
                    </a:cubicBezTo>
                    <a:cubicBezTo>
                      <a:pt x="229" y="110"/>
                      <a:pt x="231" y="125"/>
                      <a:pt x="230" y="141"/>
                    </a:cubicBezTo>
                    <a:cubicBezTo>
                      <a:pt x="174" y="141"/>
                      <a:pt x="174" y="141"/>
                      <a:pt x="174" y="141"/>
                    </a:cubicBezTo>
                    <a:moveTo>
                      <a:pt x="235" y="141"/>
                    </a:moveTo>
                    <a:cubicBezTo>
                      <a:pt x="235" y="126"/>
                      <a:pt x="234" y="110"/>
                      <a:pt x="230" y="95"/>
                    </a:cubicBezTo>
                    <a:cubicBezTo>
                      <a:pt x="258" y="95"/>
                      <a:pt x="258" y="95"/>
                      <a:pt x="258" y="95"/>
                    </a:cubicBezTo>
                    <a:cubicBezTo>
                      <a:pt x="263" y="110"/>
                      <a:pt x="266" y="125"/>
                      <a:pt x="265" y="141"/>
                    </a:cubicBezTo>
                    <a:cubicBezTo>
                      <a:pt x="235" y="141"/>
                      <a:pt x="235" y="141"/>
                      <a:pt x="235" y="141"/>
                    </a:cubicBezTo>
                    <a:moveTo>
                      <a:pt x="15" y="91"/>
                    </a:moveTo>
                    <a:cubicBezTo>
                      <a:pt x="20" y="75"/>
                      <a:pt x="29" y="61"/>
                      <a:pt x="40" y="49"/>
                    </a:cubicBezTo>
                    <a:cubicBezTo>
                      <a:pt x="58" y="49"/>
                      <a:pt x="58" y="49"/>
                      <a:pt x="58" y="49"/>
                    </a:cubicBezTo>
                    <a:cubicBezTo>
                      <a:pt x="50" y="62"/>
                      <a:pt x="44" y="76"/>
                      <a:pt x="40" y="91"/>
                    </a:cubicBezTo>
                    <a:cubicBezTo>
                      <a:pt x="40" y="91"/>
                      <a:pt x="40" y="91"/>
                      <a:pt x="40" y="91"/>
                    </a:cubicBezTo>
                    <a:cubicBezTo>
                      <a:pt x="15" y="91"/>
                      <a:pt x="15" y="91"/>
                      <a:pt x="15" y="91"/>
                    </a:cubicBezTo>
                    <a:moveTo>
                      <a:pt x="45" y="91"/>
                    </a:moveTo>
                    <a:cubicBezTo>
                      <a:pt x="49" y="76"/>
                      <a:pt x="55" y="62"/>
                      <a:pt x="63" y="49"/>
                    </a:cubicBezTo>
                    <a:cubicBezTo>
                      <a:pt x="104" y="49"/>
                      <a:pt x="104" y="49"/>
                      <a:pt x="104" y="49"/>
                    </a:cubicBezTo>
                    <a:cubicBezTo>
                      <a:pt x="104" y="50"/>
                      <a:pt x="104" y="52"/>
                      <a:pt x="103" y="53"/>
                    </a:cubicBezTo>
                    <a:cubicBezTo>
                      <a:pt x="103" y="54"/>
                      <a:pt x="103" y="54"/>
                      <a:pt x="103" y="54"/>
                    </a:cubicBezTo>
                    <a:cubicBezTo>
                      <a:pt x="101" y="66"/>
                      <a:pt x="99" y="78"/>
                      <a:pt x="98" y="91"/>
                    </a:cubicBezTo>
                    <a:cubicBezTo>
                      <a:pt x="45" y="91"/>
                      <a:pt x="45" y="91"/>
                      <a:pt x="45" y="91"/>
                    </a:cubicBezTo>
                    <a:moveTo>
                      <a:pt x="102" y="91"/>
                    </a:moveTo>
                    <a:cubicBezTo>
                      <a:pt x="103" y="77"/>
                      <a:pt x="105" y="63"/>
                      <a:pt x="109" y="49"/>
                    </a:cubicBezTo>
                    <a:cubicBezTo>
                      <a:pt x="160" y="49"/>
                      <a:pt x="160" y="49"/>
                      <a:pt x="160" y="49"/>
                    </a:cubicBezTo>
                    <a:cubicBezTo>
                      <a:pt x="164" y="63"/>
                      <a:pt x="166" y="77"/>
                      <a:pt x="167" y="91"/>
                    </a:cubicBezTo>
                    <a:cubicBezTo>
                      <a:pt x="102" y="91"/>
                      <a:pt x="102" y="91"/>
                      <a:pt x="102" y="91"/>
                    </a:cubicBezTo>
                    <a:moveTo>
                      <a:pt x="172" y="91"/>
                    </a:moveTo>
                    <a:cubicBezTo>
                      <a:pt x="171" y="83"/>
                      <a:pt x="170" y="76"/>
                      <a:pt x="169" y="68"/>
                    </a:cubicBezTo>
                    <a:cubicBezTo>
                      <a:pt x="168" y="62"/>
                      <a:pt x="167" y="55"/>
                      <a:pt x="165" y="49"/>
                    </a:cubicBezTo>
                    <a:cubicBezTo>
                      <a:pt x="206" y="49"/>
                      <a:pt x="206" y="49"/>
                      <a:pt x="206" y="49"/>
                    </a:cubicBezTo>
                    <a:cubicBezTo>
                      <a:pt x="215" y="62"/>
                      <a:pt x="221" y="76"/>
                      <a:pt x="225" y="91"/>
                    </a:cubicBezTo>
                    <a:cubicBezTo>
                      <a:pt x="172" y="91"/>
                      <a:pt x="172" y="91"/>
                      <a:pt x="172" y="91"/>
                    </a:cubicBezTo>
                    <a:moveTo>
                      <a:pt x="229" y="91"/>
                    </a:moveTo>
                    <a:cubicBezTo>
                      <a:pt x="225" y="76"/>
                      <a:pt x="220" y="62"/>
                      <a:pt x="212" y="49"/>
                    </a:cubicBezTo>
                    <a:cubicBezTo>
                      <a:pt x="212" y="49"/>
                      <a:pt x="212" y="49"/>
                      <a:pt x="212" y="49"/>
                    </a:cubicBezTo>
                    <a:cubicBezTo>
                      <a:pt x="231" y="49"/>
                      <a:pt x="231" y="49"/>
                      <a:pt x="231" y="49"/>
                    </a:cubicBezTo>
                    <a:cubicBezTo>
                      <a:pt x="242" y="61"/>
                      <a:pt x="251" y="75"/>
                      <a:pt x="257" y="91"/>
                    </a:cubicBezTo>
                    <a:cubicBezTo>
                      <a:pt x="229" y="91"/>
                      <a:pt x="229" y="91"/>
                      <a:pt x="229" y="91"/>
                    </a:cubicBezTo>
                    <a:moveTo>
                      <a:pt x="44" y="44"/>
                    </a:moveTo>
                    <a:cubicBezTo>
                      <a:pt x="44" y="44"/>
                      <a:pt x="44" y="44"/>
                      <a:pt x="44" y="44"/>
                    </a:cubicBezTo>
                    <a:cubicBezTo>
                      <a:pt x="55" y="34"/>
                      <a:pt x="68" y="25"/>
                      <a:pt x="82" y="18"/>
                    </a:cubicBezTo>
                    <a:cubicBezTo>
                      <a:pt x="84" y="18"/>
                      <a:pt x="84" y="18"/>
                      <a:pt x="84" y="18"/>
                    </a:cubicBezTo>
                    <a:cubicBezTo>
                      <a:pt x="84" y="18"/>
                      <a:pt x="84" y="18"/>
                      <a:pt x="84" y="18"/>
                    </a:cubicBezTo>
                    <a:cubicBezTo>
                      <a:pt x="75" y="25"/>
                      <a:pt x="67" y="34"/>
                      <a:pt x="61" y="44"/>
                    </a:cubicBezTo>
                    <a:cubicBezTo>
                      <a:pt x="61" y="44"/>
                      <a:pt x="61" y="44"/>
                      <a:pt x="61" y="44"/>
                    </a:cubicBezTo>
                    <a:cubicBezTo>
                      <a:pt x="61" y="44"/>
                      <a:pt x="61" y="44"/>
                      <a:pt x="61" y="44"/>
                    </a:cubicBezTo>
                    <a:cubicBezTo>
                      <a:pt x="44" y="44"/>
                      <a:pt x="44" y="44"/>
                      <a:pt x="44" y="44"/>
                    </a:cubicBezTo>
                    <a:moveTo>
                      <a:pt x="66" y="44"/>
                    </a:moveTo>
                    <a:cubicBezTo>
                      <a:pt x="72" y="35"/>
                      <a:pt x="79" y="28"/>
                      <a:pt x="88" y="21"/>
                    </a:cubicBezTo>
                    <a:cubicBezTo>
                      <a:pt x="89" y="20"/>
                      <a:pt x="90" y="19"/>
                      <a:pt x="92" y="18"/>
                    </a:cubicBezTo>
                    <a:cubicBezTo>
                      <a:pt x="114" y="18"/>
                      <a:pt x="114" y="18"/>
                      <a:pt x="114" y="18"/>
                    </a:cubicBezTo>
                    <a:cubicBezTo>
                      <a:pt x="115" y="18"/>
                      <a:pt x="115" y="18"/>
                      <a:pt x="115" y="18"/>
                    </a:cubicBezTo>
                    <a:cubicBezTo>
                      <a:pt x="110" y="27"/>
                      <a:pt x="108" y="35"/>
                      <a:pt x="105" y="44"/>
                    </a:cubicBezTo>
                    <a:cubicBezTo>
                      <a:pt x="66" y="44"/>
                      <a:pt x="66" y="44"/>
                      <a:pt x="66" y="44"/>
                    </a:cubicBezTo>
                    <a:moveTo>
                      <a:pt x="110" y="44"/>
                    </a:moveTo>
                    <a:cubicBezTo>
                      <a:pt x="112" y="35"/>
                      <a:pt x="115" y="26"/>
                      <a:pt x="120" y="18"/>
                    </a:cubicBezTo>
                    <a:cubicBezTo>
                      <a:pt x="150" y="18"/>
                      <a:pt x="150" y="18"/>
                      <a:pt x="150" y="18"/>
                    </a:cubicBezTo>
                    <a:cubicBezTo>
                      <a:pt x="154" y="26"/>
                      <a:pt x="157" y="35"/>
                      <a:pt x="159" y="44"/>
                    </a:cubicBezTo>
                    <a:cubicBezTo>
                      <a:pt x="110" y="44"/>
                      <a:pt x="110" y="44"/>
                      <a:pt x="110" y="44"/>
                    </a:cubicBezTo>
                    <a:moveTo>
                      <a:pt x="164" y="44"/>
                    </a:moveTo>
                    <a:cubicBezTo>
                      <a:pt x="162" y="35"/>
                      <a:pt x="159" y="27"/>
                      <a:pt x="155" y="18"/>
                    </a:cubicBezTo>
                    <a:cubicBezTo>
                      <a:pt x="155" y="18"/>
                      <a:pt x="155" y="18"/>
                      <a:pt x="155" y="18"/>
                    </a:cubicBezTo>
                    <a:cubicBezTo>
                      <a:pt x="178" y="18"/>
                      <a:pt x="178" y="18"/>
                      <a:pt x="178" y="18"/>
                    </a:cubicBezTo>
                    <a:cubicBezTo>
                      <a:pt x="179" y="19"/>
                      <a:pt x="180" y="20"/>
                      <a:pt x="181" y="21"/>
                    </a:cubicBezTo>
                    <a:cubicBezTo>
                      <a:pt x="190" y="28"/>
                      <a:pt x="198" y="35"/>
                      <a:pt x="203" y="44"/>
                    </a:cubicBezTo>
                    <a:cubicBezTo>
                      <a:pt x="164" y="44"/>
                      <a:pt x="164" y="44"/>
                      <a:pt x="164" y="44"/>
                    </a:cubicBezTo>
                    <a:moveTo>
                      <a:pt x="209" y="44"/>
                    </a:moveTo>
                    <a:cubicBezTo>
                      <a:pt x="209" y="44"/>
                      <a:pt x="209" y="44"/>
                      <a:pt x="209" y="44"/>
                    </a:cubicBezTo>
                    <a:cubicBezTo>
                      <a:pt x="208" y="44"/>
                      <a:pt x="208" y="44"/>
                      <a:pt x="208" y="44"/>
                    </a:cubicBezTo>
                    <a:cubicBezTo>
                      <a:pt x="202" y="34"/>
                      <a:pt x="194" y="25"/>
                      <a:pt x="185" y="18"/>
                    </a:cubicBezTo>
                    <a:cubicBezTo>
                      <a:pt x="185" y="18"/>
                      <a:pt x="185" y="18"/>
                      <a:pt x="185" y="18"/>
                    </a:cubicBezTo>
                    <a:cubicBezTo>
                      <a:pt x="190" y="18"/>
                      <a:pt x="190" y="18"/>
                      <a:pt x="190" y="18"/>
                    </a:cubicBezTo>
                    <a:cubicBezTo>
                      <a:pt x="204" y="25"/>
                      <a:pt x="216" y="34"/>
                      <a:pt x="227" y="44"/>
                    </a:cubicBezTo>
                    <a:cubicBezTo>
                      <a:pt x="209" y="44"/>
                      <a:pt x="209" y="44"/>
                      <a:pt x="209" y="44"/>
                    </a:cubicBezTo>
                    <a:moveTo>
                      <a:pt x="99" y="14"/>
                    </a:moveTo>
                    <a:cubicBezTo>
                      <a:pt x="99" y="14"/>
                      <a:pt x="99" y="14"/>
                      <a:pt x="99" y="14"/>
                    </a:cubicBezTo>
                    <a:cubicBezTo>
                      <a:pt x="102" y="12"/>
                      <a:pt x="105" y="11"/>
                      <a:pt x="108" y="9"/>
                    </a:cubicBezTo>
                    <a:cubicBezTo>
                      <a:pt x="113" y="8"/>
                      <a:pt x="117" y="8"/>
                      <a:pt x="121" y="7"/>
                    </a:cubicBezTo>
                    <a:cubicBezTo>
                      <a:pt x="120" y="9"/>
                      <a:pt x="118" y="12"/>
                      <a:pt x="117" y="14"/>
                    </a:cubicBezTo>
                    <a:cubicBezTo>
                      <a:pt x="99" y="14"/>
                      <a:pt x="99" y="14"/>
                      <a:pt x="99" y="14"/>
                    </a:cubicBezTo>
                    <a:cubicBezTo>
                      <a:pt x="99" y="14"/>
                      <a:pt x="99" y="14"/>
                      <a:pt x="99" y="14"/>
                    </a:cubicBezTo>
                    <a:moveTo>
                      <a:pt x="152" y="14"/>
                    </a:moveTo>
                    <a:cubicBezTo>
                      <a:pt x="151" y="12"/>
                      <a:pt x="149" y="9"/>
                      <a:pt x="148" y="7"/>
                    </a:cubicBezTo>
                    <a:cubicBezTo>
                      <a:pt x="151" y="7"/>
                      <a:pt x="154" y="8"/>
                      <a:pt x="157" y="8"/>
                    </a:cubicBezTo>
                    <a:cubicBezTo>
                      <a:pt x="158" y="8"/>
                      <a:pt x="158" y="8"/>
                      <a:pt x="158" y="8"/>
                    </a:cubicBezTo>
                    <a:cubicBezTo>
                      <a:pt x="159" y="9"/>
                      <a:pt x="159" y="9"/>
                      <a:pt x="159" y="9"/>
                    </a:cubicBezTo>
                    <a:cubicBezTo>
                      <a:pt x="163" y="10"/>
                      <a:pt x="167" y="12"/>
                      <a:pt x="170" y="14"/>
                    </a:cubicBezTo>
                    <a:cubicBezTo>
                      <a:pt x="152" y="14"/>
                      <a:pt x="152" y="14"/>
                      <a:pt x="152" y="14"/>
                    </a:cubicBezTo>
                    <a:moveTo>
                      <a:pt x="122" y="14"/>
                    </a:moveTo>
                    <a:cubicBezTo>
                      <a:pt x="124" y="11"/>
                      <a:pt x="126" y="9"/>
                      <a:pt x="128" y="7"/>
                    </a:cubicBezTo>
                    <a:cubicBezTo>
                      <a:pt x="129" y="7"/>
                      <a:pt x="129" y="7"/>
                      <a:pt x="129" y="7"/>
                    </a:cubicBezTo>
                    <a:cubicBezTo>
                      <a:pt x="131" y="7"/>
                      <a:pt x="133" y="6"/>
                      <a:pt x="135" y="6"/>
                    </a:cubicBezTo>
                    <a:cubicBezTo>
                      <a:pt x="137" y="6"/>
                      <a:pt x="138" y="6"/>
                      <a:pt x="139" y="7"/>
                    </a:cubicBezTo>
                    <a:cubicBezTo>
                      <a:pt x="141" y="7"/>
                      <a:pt x="141" y="7"/>
                      <a:pt x="141" y="7"/>
                    </a:cubicBezTo>
                    <a:cubicBezTo>
                      <a:pt x="143" y="9"/>
                      <a:pt x="146" y="11"/>
                      <a:pt x="147" y="14"/>
                    </a:cubicBezTo>
                    <a:cubicBezTo>
                      <a:pt x="122" y="14"/>
                      <a:pt x="122" y="14"/>
                      <a:pt x="122" y="14"/>
                    </a:cubicBezTo>
                    <a:cubicBezTo>
                      <a:pt x="122" y="14"/>
                      <a:pt x="122" y="14"/>
                      <a:pt x="122" y="14"/>
                    </a:cubicBezTo>
                    <a:cubicBezTo>
                      <a:pt x="122" y="14"/>
                      <a:pt x="122" y="14"/>
                      <a:pt x="122" y="14"/>
                    </a:cubicBezTo>
                    <a:cubicBezTo>
                      <a:pt x="122" y="14"/>
                      <a:pt x="122" y="14"/>
                      <a:pt x="122" y="14"/>
                    </a:cubicBezTo>
                    <a:cubicBezTo>
                      <a:pt x="122" y="14"/>
                      <a:pt x="122" y="14"/>
                      <a:pt x="122" y="14"/>
                    </a:cubicBezTo>
                    <a:moveTo>
                      <a:pt x="136" y="0"/>
                    </a:moveTo>
                    <a:cubicBezTo>
                      <a:pt x="61" y="0"/>
                      <a:pt x="0" y="61"/>
                      <a:pt x="0" y="135"/>
                    </a:cubicBezTo>
                    <a:cubicBezTo>
                      <a:pt x="0" y="210"/>
                      <a:pt x="61" y="271"/>
                      <a:pt x="136" y="271"/>
                    </a:cubicBezTo>
                    <a:cubicBezTo>
                      <a:pt x="210" y="271"/>
                      <a:pt x="271" y="210"/>
                      <a:pt x="271" y="135"/>
                    </a:cubicBezTo>
                    <a:cubicBezTo>
                      <a:pt x="271" y="61"/>
                      <a:pt x="210" y="0"/>
                      <a:pt x="136" y="0"/>
                    </a:cubicBezTo>
                  </a:path>
                </a:pathLst>
              </a:custGeom>
              <a:solidFill>
                <a:srgbClr val="EEED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76" name="Freeform 73"/>
              <p:cNvSpPr>
                <a:spLocks noEditPoints="1"/>
              </p:cNvSpPr>
              <p:nvPr/>
            </p:nvSpPr>
            <p:spPr bwMode="auto">
              <a:xfrm>
                <a:off x="9374188" y="1790701"/>
                <a:ext cx="444500" cy="447675"/>
              </a:xfrm>
              <a:custGeom>
                <a:avLst/>
                <a:gdLst>
                  <a:gd name="T0" fmla="*/ 147 w 294"/>
                  <a:gd name="T1" fmla="*/ 283 h 295"/>
                  <a:gd name="T2" fmla="*/ 11 w 294"/>
                  <a:gd name="T3" fmla="*/ 147 h 295"/>
                  <a:gd name="T4" fmla="*/ 147 w 294"/>
                  <a:gd name="T5" fmla="*/ 12 h 295"/>
                  <a:gd name="T6" fmla="*/ 282 w 294"/>
                  <a:gd name="T7" fmla="*/ 147 h 295"/>
                  <a:gd name="T8" fmla="*/ 147 w 294"/>
                  <a:gd name="T9" fmla="*/ 283 h 295"/>
                  <a:gd name="T10" fmla="*/ 147 w 294"/>
                  <a:gd name="T11" fmla="*/ 0 h 295"/>
                  <a:gd name="T12" fmla="*/ 0 w 294"/>
                  <a:gd name="T13" fmla="*/ 147 h 295"/>
                  <a:gd name="T14" fmla="*/ 147 w 294"/>
                  <a:gd name="T15" fmla="*/ 295 h 295"/>
                  <a:gd name="T16" fmla="*/ 294 w 294"/>
                  <a:gd name="T17" fmla="*/ 147 h 295"/>
                  <a:gd name="T18" fmla="*/ 147 w 294"/>
                  <a:gd name="T19" fmla="*/ 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4" h="295">
                    <a:moveTo>
                      <a:pt x="147" y="283"/>
                    </a:moveTo>
                    <a:cubicBezTo>
                      <a:pt x="72" y="283"/>
                      <a:pt x="11" y="222"/>
                      <a:pt x="11" y="147"/>
                    </a:cubicBezTo>
                    <a:cubicBezTo>
                      <a:pt x="11" y="73"/>
                      <a:pt x="72" y="12"/>
                      <a:pt x="147" y="12"/>
                    </a:cubicBezTo>
                    <a:cubicBezTo>
                      <a:pt x="221" y="12"/>
                      <a:pt x="282" y="73"/>
                      <a:pt x="282" y="147"/>
                    </a:cubicBezTo>
                    <a:cubicBezTo>
                      <a:pt x="282" y="222"/>
                      <a:pt x="221" y="283"/>
                      <a:pt x="147" y="283"/>
                    </a:cubicBezTo>
                    <a:moveTo>
                      <a:pt x="147" y="0"/>
                    </a:moveTo>
                    <a:cubicBezTo>
                      <a:pt x="65" y="0"/>
                      <a:pt x="0" y="66"/>
                      <a:pt x="0" y="147"/>
                    </a:cubicBezTo>
                    <a:cubicBezTo>
                      <a:pt x="0" y="229"/>
                      <a:pt x="65" y="295"/>
                      <a:pt x="147" y="295"/>
                    </a:cubicBezTo>
                    <a:cubicBezTo>
                      <a:pt x="228" y="295"/>
                      <a:pt x="294" y="229"/>
                      <a:pt x="294" y="147"/>
                    </a:cubicBezTo>
                    <a:cubicBezTo>
                      <a:pt x="294" y="66"/>
                      <a:pt x="228" y="0"/>
                      <a:pt x="147" y="0"/>
                    </a:cubicBezTo>
                  </a:path>
                </a:pathLst>
              </a:custGeom>
              <a:solidFill>
                <a:srgbClr val="EEED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grpSp>
      </p:grpSp>
      <p:grpSp>
        <p:nvGrpSpPr>
          <p:cNvPr id="77" name="组合 76"/>
          <p:cNvGrpSpPr/>
          <p:nvPr/>
        </p:nvGrpSpPr>
        <p:grpSpPr>
          <a:xfrm>
            <a:off x="9203128" y="4728671"/>
            <a:ext cx="860313" cy="860624"/>
            <a:chOff x="9204325" y="4727576"/>
            <a:chExt cx="860425" cy="860425"/>
          </a:xfrm>
        </p:grpSpPr>
        <p:sp>
          <p:nvSpPr>
            <p:cNvPr id="78" name="Rectangle 27"/>
            <p:cNvSpPr>
              <a:spLocks noChangeArrowheads="1"/>
            </p:cNvSpPr>
            <p:nvPr/>
          </p:nvSpPr>
          <p:spPr bwMode="auto">
            <a:xfrm>
              <a:off x="9204325" y="4727576"/>
              <a:ext cx="860425" cy="860425"/>
            </a:xfrm>
            <a:prstGeom prst="rect">
              <a:avLst/>
            </a:prstGeom>
            <a:solidFill>
              <a:schemeClr val="bg1">
                <a:alpha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79" name="Rectangle 28"/>
            <p:cNvSpPr>
              <a:spLocks noChangeArrowheads="1"/>
            </p:cNvSpPr>
            <p:nvPr/>
          </p:nvSpPr>
          <p:spPr bwMode="auto">
            <a:xfrm>
              <a:off x="9204325" y="4727576"/>
              <a:ext cx="8604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80" name="Freeform 74"/>
            <p:cNvSpPr>
              <a:spLocks noEditPoints="1"/>
            </p:cNvSpPr>
            <p:nvPr/>
          </p:nvSpPr>
          <p:spPr bwMode="auto">
            <a:xfrm>
              <a:off x="9434513" y="4951413"/>
              <a:ext cx="373063" cy="388938"/>
            </a:xfrm>
            <a:custGeom>
              <a:avLst/>
              <a:gdLst>
                <a:gd name="T0" fmla="*/ 120 w 246"/>
                <a:gd name="T1" fmla="*/ 167 h 257"/>
                <a:gd name="T2" fmla="*/ 100 w 246"/>
                <a:gd name="T3" fmla="*/ 159 h 257"/>
                <a:gd name="T4" fmla="*/ 93 w 246"/>
                <a:gd name="T5" fmla="*/ 137 h 257"/>
                <a:gd name="T6" fmla="*/ 103 w 246"/>
                <a:gd name="T7" fmla="*/ 110 h 257"/>
                <a:gd name="T8" fmla="*/ 126 w 246"/>
                <a:gd name="T9" fmla="*/ 99 h 257"/>
                <a:gd name="T10" fmla="*/ 145 w 246"/>
                <a:gd name="T11" fmla="*/ 107 h 257"/>
                <a:gd name="T12" fmla="*/ 153 w 246"/>
                <a:gd name="T13" fmla="*/ 128 h 257"/>
                <a:gd name="T14" fmla="*/ 144 w 246"/>
                <a:gd name="T15" fmla="*/ 155 h 257"/>
                <a:gd name="T16" fmla="*/ 120 w 246"/>
                <a:gd name="T17" fmla="*/ 167 h 257"/>
                <a:gd name="T18" fmla="*/ 129 w 246"/>
                <a:gd name="T19" fmla="*/ 0 h 257"/>
                <a:gd name="T20" fmla="*/ 64 w 246"/>
                <a:gd name="T21" fmla="*/ 16 h 257"/>
                <a:gd name="T22" fmla="*/ 17 w 246"/>
                <a:gd name="T23" fmla="*/ 63 h 257"/>
                <a:gd name="T24" fmla="*/ 0 w 246"/>
                <a:gd name="T25" fmla="*/ 129 h 257"/>
                <a:gd name="T26" fmla="*/ 17 w 246"/>
                <a:gd name="T27" fmla="*/ 193 h 257"/>
                <a:gd name="T28" fmla="*/ 64 w 246"/>
                <a:gd name="T29" fmla="*/ 240 h 257"/>
                <a:gd name="T30" fmla="*/ 129 w 246"/>
                <a:gd name="T31" fmla="*/ 257 h 257"/>
                <a:gd name="T32" fmla="*/ 168 w 246"/>
                <a:gd name="T33" fmla="*/ 252 h 257"/>
                <a:gd name="T34" fmla="*/ 200 w 246"/>
                <a:gd name="T35" fmla="*/ 236 h 257"/>
                <a:gd name="T36" fmla="*/ 232 w 246"/>
                <a:gd name="T37" fmla="*/ 203 h 257"/>
                <a:gd name="T38" fmla="*/ 200 w 246"/>
                <a:gd name="T39" fmla="*/ 203 h 257"/>
                <a:gd name="T40" fmla="*/ 166 w 246"/>
                <a:gd name="T41" fmla="*/ 226 h 257"/>
                <a:gd name="T42" fmla="*/ 132 w 246"/>
                <a:gd name="T43" fmla="*/ 233 h 257"/>
                <a:gd name="T44" fmla="*/ 76 w 246"/>
                <a:gd name="T45" fmla="*/ 220 h 257"/>
                <a:gd name="T46" fmla="*/ 38 w 246"/>
                <a:gd name="T47" fmla="*/ 182 h 257"/>
                <a:gd name="T48" fmla="*/ 24 w 246"/>
                <a:gd name="T49" fmla="*/ 128 h 257"/>
                <a:gd name="T50" fmla="*/ 38 w 246"/>
                <a:gd name="T51" fmla="*/ 75 h 257"/>
                <a:gd name="T52" fmla="*/ 75 w 246"/>
                <a:gd name="T53" fmla="*/ 37 h 257"/>
                <a:gd name="T54" fmla="*/ 128 w 246"/>
                <a:gd name="T55" fmla="*/ 24 h 257"/>
                <a:gd name="T56" fmla="*/ 178 w 246"/>
                <a:gd name="T57" fmla="*/ 36 h 257"/>
                <a:gd name="T58" fmla="*/ 212 w 246"/>
                <a:gd name="T59" fmla="*/ 68 h 257"/>
                <a:gd name="T60" fmla="*/ 224 w 246"/>
                <a:gd name="T61" fmla="*/ 115 h 257"/>
                <a:gd name="T62" fmla="*/ 218 w 246"/>
                <a:gd name="T63" fmla="*/ 148 h 257"/>
                <a:gd name="T64" fmla="*/ 202 w 246"/>
                <a:gd name="T65" fmla="*/ 171 h 257"/>
                <a:gd name="T66" fmla="*/ 186 w 246"/>
                <a:gd name="T67" fmla="*/ 179 h 257"/>
                <a:gd name="T68" fmla="*/ 182 w 246"/>
                <a:gd name="T69" fmla="*/ 177 h 257"/>
                <a:gd name="T70" fmla="*/ 180 w 246"/>
                <a:gd name="T71" fmla="*/ 174 h 257"/>
                <a:gd name="T72" fmla="*/ 182 w 246"/>
                <a:gd name="T73" fmla="*/ 162 h 257"/>
                <a:gd name="T74" fmla="*/ 198 w 246"/>
                <a:gd name="T75" fmla="*/ 66 h 257"/>
                <a:gd name="T76" fmla="*/ 166 w 246"/>
                <a:gd name="T77" fmla="*/ 66 h 257"/>
                <a:gd name="T78" fmla="*/ 163 w 246"/>
                <a:gd name="T79" fmla="*/ 84 h 257"/>
                <a:gd name="T80" fmla="*/ 145 w 246"/>
                <a:gd name="T81" fmla="*/ 67 h 257"/>
                <a:gd name="T82" fmla="*/ 122 w 246"/>
                <a:gd name="T83" fmla="*/ 62 h 257"/>
                <a:gd name="T84" fmla="*/ 71 w 246"/>
                <a:gd name="T85" fmla="*/ 86 h 257"/>
                <a:gd name="T86" fmla="*/ 52 w 246"/>
                <a:gd name="T87" fmla="*/ 140 h 257"/>
                <a:gd name="T88" fmla="*/ 68 w 246"/>
                <a:gd name="T89" fmla="*/ 185 h 257"/>
                <a:gd name="T90" fmla="*/ 107 w 246"/>
                <a:gd name="T91" fmla="*/ 201 h 257"/>
                <a:gd name="T92" fmla="*/ 142 w 246"/>
                <a:gd name="T93" fmla="*/ 185 h 257"/>
                <a:gd name="T94" fmla="*/ 147 w 246"/>
                <a:gd name="T95" fmla="*/ 198 h 257"/>
                <a:gd name="T96" fmla="*/ 162 w 246"/>
                <a:gd name="T97" fmla="*/ 203 h 257"/>
                <a:gd name="T98" fmla="*/ 193 w 246"/>
                <a:gd name="T99" fmla="*/ 194 h 257"/>
                <a:gd name="T100" fmla="*/ 232 w 246"/>
                <a:gd name="T101" fmla="*/ 159 h 257"/>
                <a:gd name="T102" fmla="*/ 246 w 246"/>
                <a:gd name="T103" fmla="*/ 105 h 257"/>
                <a:gd name="T104" fmla="*/ 212 w 246"/>
                <a:gd name="T105" fmla="*/ 32 h 257"/>
                <a:gd name="T106" fmla="*/ 129 w 246"/>
                <a:gd name="T107"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6" h="257">
                  <a:moveTo>
                    <a:pt x="120" y="167"/>
                  </a:moveTo>
                  <a:cubicBezTo>
                    <a:pt x="112" y="167"/>
                    <a:pt x="105" y="164"/>
                    <a:pt x="100" y="159"/>
                  </a:cubicBezTo>
                  <a:cubicBezTo>
                    <a:pt x="95" y="153"/>
                    <a:pt x="93" y="146"/>
                    <a:pt x="93" y="137"/>
                  </a:cubicBezTo>
                  <a:cubicBezTo>
                    <a:pt x="93" y="127"/>
                    <a:pt x="96" y="118"/>
                    <a:pt x="103" y="110"/>
                  </a:cubicBezTo>
                  <a:cubicBezTo>
                    <a:pt x="109" y="103"/>
                    <a:pt x="117" y="99"/>
                    <a:pt x="126" y="99"/>
                  </a:cubicBezTo>
                  <a:cubicBezTo>
                    <a:pt x="134" y="99"/>
                    <a:pt x="140" y="102"/>
                    <a:pt x="145" y="107"/>
                  </a:cubicBezTo>
                  <a:cubicBezTo>
                    <a:pt x="150" y="113"/>
                    <a:pt x="153" y="120"/>
                    <a:pt x="153" y="128"/>
                  </a:cubicBezTo>
                  <a:cubicBezTo>
                    <a:pt x="153" y="138"/>
                    <a:pt x="150" y="147"/>
                    <a:pt x="144" y="155"/>
                  </a:cubicBezTo>
                  <a:cubicBezTo>
                    <a:pt x="137" y="163"/>
                    <a:pt x="129" y="167"/>
                    <a:pt x="120" y="167"/>
                  </a:cubicBezTo>
                  <a:moveTo>
                    <a:pt x="129" y="0"/>
                  </a:moveTo>
                  <a:cubicBezTo>
                    <a:pt x="105" y="0"/>
                    <a:pt x="84" y="5"/>
                    <a:pt x="64" y="16"/>
                  </a:cubicBezTo>
                  <a:cubicBezTo>
                    <a:pt x="44" y="28"/>
                    <a:pt x="28" y="43"/>
                    <a:pt x="17" y="63"/>
                  </a:cubicBezTo>
                  <a:cubicBezTo>
                    <a:pt x="6" y="84"/>
                    <a:pt x="0" y="105"/>
                    <a:pt x="0" y="129"/>
                  </a:cubicBezTo>
                  <a:cubicBezTo>
                    <a:pt x="0" y="152"/>
                    <a:pt x="6" y="174"/>
                    <a:pt x="17" y="193"/>
                  </a:cubicBezTo>
                  <a:cubicBezTo>
                    <a:pt x="28" y="213"/>
                    <a:pt x="44" y="229"/>
                    <a:pt x="64" y="240"/>
                  </a:cubicBezTo>
                  <a:cubicBezTo>
                    <a:pt x="84" y="252"/>
                    <a:pt x="106" y="257"/>
                    <a:pt x="129" y="257"/>
                  </a:cubicBezTo>
                  <a:cubicBezTo>
                    <a:pt x="143" y="257"/>
                    <a:pt x="155" y="256"/>
                    <a:pt x="168" y="252"/>
                  </a:cubicBezTo>
                  <a:cubicBezTo>
                    <a:pt x="180" y="248"/>
                    <a:pt x="191" y="243"/>
                    <a:pt x="200" y="236"/>
                  </a:cubicBezTo>
                  <a:cubicBezTo>
                    <a:pt x="209" y="229"/>
                    <a:pt x="220" y="218"/>
                    <a:pt x="232" y="203"/>
                  </a:cubicBezTo>
                  <a:cubicBezTo>
                    <a:pt x="200" y="203"/>
                    <a:pt x="200" y="203"/>
                    <a:pt x="200" y="203"/>
                  </a:cubicBezTo>
                  <a:cubicBezTo>
                    <a:pt x="188" y="214"/>
                    <a:pt x="177" y="222"/>
                    <a:pt x="166" y="226"/>
                  </a:cubicBezTo>
                  <a:cubicBezTo>
                    <a:pt x="155" y="231"/>
                    <a:pt x="144" y="233"/>
                    <a:pt x="132" y="233"/>
                  </a:cubicBezTo>
                  <a:cubicBezTo>
                    <a:pt x="112" y="233"/>
                    <a:pt x="93" y="229"/>
                    <a:pt x="76" y="220"/>
                  </a:cubicBezTo>
                  <a:cubicBezTo>
                    <a:pt x="60" y="211"/>
                    <a:pt x="47" y="198"/>
                    <a:pt x="38" y="182"/>
                  </a:cubicBezTo>
                  <a:cubicBezTo>
                    <a:pt x="29" y="166"/>
                    <a:pt x="24" y="148"/>
                    <a:pt x="24" y="128"/>
                  </a:cubicBezTo>
                  <a:cubicBezTo>
                    <a:pt x="24" y="109"/>
                    <a:pt x="29" y="91"/>
                    <a:pt x="38" y="75"/>
                  </a:cubicBezTo>
                  <a:cubicBezTo>
                    <a:pt x="47" y="58"/>
                    <a:pt x="59" y="46"/>
                    <a:pt x="75" y="37"/>
                  </a:cubicBezTo>
                  <a:cubicBezTo>
                    <a:pt x="91" y="28"/>
                    <a:pt x="109" y="24"/>
                    <a:pt x="128" y="24"/>
                  </a:cubicBezTo>
                  <a:cubicBezTo>
                    <a:pt x="147" y="24"/>
                    <a:pt x="164" y="28"/>
                    <a:pt x="178" y="36"/>
                  </a:cubicBezTo>
                  <a:cubicBezTo>
                    <a:pt x="193" y="43"/>
                    <a:pt x="204" y="54"/>
                    <a:pt x="212" y="68"/>
                  </a:cubicBezTo>
                  <a:cubicBezTo>
                    <a:pt x="220" y="81"/>
                    <a:pt x="224" y="97"/>
                    <a:pt x="224" y="115"/>
                  </a:cubicBezTo>
                  <a:cubicBezTo>
                    <a:pt x="224" y="127"/>
                    <a:pt x="222" y="138"/>
                    <a:pt x="218" y="148"/>
                  </a:cubicBezTo>
                  <a:cubicBezTo>
                    <a:pt x="213" y="158"/>
                    <a:pt x="208" y="166"/>
                    <a:pt x="202" y="171"/>
                  </a:cubicBezTo>
                  <a:cubicBezTo>
                    <a:pt x="195" y="176"/>
                    <a:pt x="190" y="179"/>
                    <a:pt x="186" y="179"/>
                  </a:cubicBezTo>
                  <a:cubicBezTo>
                    <a:pt x="184" y="179"/>
                    <a:pt x="183" y="178"/>
                    <a:pt x="182" y="177"/>
                  </a:cubicBezTo>
                  <a:cubicBezTo>
                    <a:pt x="181" y="176"/>
                    <a:pt x="180" y="175"/>
                    <a:pt x="180" y="174"/>
                  </a:cubicBezTo>
                  <a:cubicBezTo>
                    <a:pt x="180" y="173"/>
                    <a:pt x="181" y="169"/>
                    <a:pt x="182" y="162"/>
                  </a:cubicBezTo>
                  <a:cubicBezTo>
                    <a:pt x="198" y="66"/>
                    <a:pt x="198" y="66"/>
                    <a:pt x="198" y="66"/>
                  </a:cubicBezTo>
                  <a:cubicBezTo>
                    <a:pt x="166" y="66"/>
                    <a:pt x="166" y="66"/>
                    <a:pt x="166" y="66"/>
                  </a:cubicBezTo>
                  <a:cubicBezTo>
                    <a:pt x="163" y="84"/>
                    <a:pt x="163" y="84"/>
                    <a:pt x="163" y="84"/>
                  </a:cubicBezTo>
                  <a:cubicBezTo>
                    <a:pt x="158" y="76"/>
                    <a:pt x="152" y="71"/>
                    <a:pt x="145" y="67"/>
                  </a:cubicBezTo>
                  <a:cubicBezTo>
                    <a:pt x="138" y="64"/>
                    <a:pt x="131" y="62"/>
                    <a:pt x="122" y="62"/>
                  </a:cubicBezTo>
                  <a:cubicBezTo>
                    <a:pt x="101" y="62"/>
                    <a:pt x="84" y="70"/>
                    <a:pt x="71" y="86"/>
                  </a:cubicBezTo>
                  <a:cubicBezTo>
                    <a:pt x="59" y="102"/>
                    <a:pt x="52" y="120"/>
                    <a:pt x="52" y="140"/>
                  </a:cubicBezTo>
                  <a:cubicBezTo>
                    <a:pt x="52" y="159"/>
                    <a:pt x="57" y="174"/>
                    <a:pt x="68" y="185"/>
                  </a:cubicBezTo>
                  <a:cubicBezTo>
                    <a:pt x="78" y="196"/>
                    <a:pt x="91" y="201"/>
                    <a:pt x="107" y="201"/>
                  </a:cubicBezTo>
                  <a:cubicBezTo>
                    <a:pt x="120" y="201"/>
                    <a:pt x="132" y="196"/>
                    <a:pt x="142" y="185"/>
                  </a:cubicBezTo>
                  <a:cubicBezTo>
                    <a:pt x="142" y="191"/>
                    <a:pt x="144" y="195"/>
                    <a:pt x="147" y="198"/>
                  </a:cubicBezTo>
                  <a:cubicBezTo>
                    <a:pt x="150" y="201"/>
                    <a:pt x="155" y="203"/>
                    <a:pt x="162" y="203"/>
                  </a:cubicBezTo>
                  <a:cubicBezTo>
                    <a:pt x="170" y="203"/>
                    <a:pt x="181" y="200"/>
                    <a:pt x="193" y="194"/>
                  </a:cubicBezTo>
                  <a:cubicBezTo>
                    <a:pt x="210" y="185"/>
                    <a:pt x="222" y="174"/>
                    <a:pt x="232" y="159"/>
                  </a:cubicBezTo>
                  <a:cubicBezTo>
                    <a:pt x="241" y="144"/>
                    <a:pt x="246" y="126"/>
                    <a:pt x="246" y="105"/>
                  </a:cubicBezTo>
                  <a:cubicBezTo>
                    <a:pt x="246" y="77"/>
                    <a:pt x="235" y="53"/>
                    <a:pt x="212" y="32"/>
                  </a:cubicBezTo>
                  <a:cubicBezTo>
                    <a:pt x="190" y="10"/>
                    <a:pt x="162" y="0"/>
                    <a:pt x="129" y="0"/>
                  </a:cubicBezTo>
                </a:path>
              </a:pathLst>
            </a:custGeom>
            <a:solidFill>
              <a:srgbClr val="EEED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grpSp>
      <p:grpSp>
        <p:nvGrpSpPr>
          <p:cNvPr id="81" name="组合 80"/>
          <p:cNvGrpSpPr/>
          <p:nvPr/>
        </p:nvGrpSpPr>
        <p:grpSpPr>
          <a:xfrm>
            <a:off x="10365027" y="4728671"/>
            <a:ext cx="860313" cy="860624"/>
            <a:chOff x="10366375" y="4727576"/>
            <a:chExt cx="860425" cy="860425"/>
          </a:xfrm>
        </p:grpSpPr>
        <p:sp>
          <p:nvSpPr>
            <p:cNvPr id="82" name="Rectangle 35"/>
            <p:cNvSpPr>
              <a:spLocks noChangeArrowheads="1"/>
            </p:cNvSpPr>
            <p:nvPr/>
          </p:nvSpPr>
          <p:spPr bwMode="auto">
            <a:xfrm>
              <a:off x="10366375" y="4727576"/>
              <a:ext cx="860425" cy="860425"/>
            </a:xfrm>
            <a:prstGeom prst="rect">
              <a:avLst/>
            </a:prstGeom>
            <a:solidFill>
              <a:schemeClr val="bg1">
                <a:alpha val="2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83" name="Rectangle 36"/>
            <p:cNvSpPr>
              <a:spLocks noChangeArrowheads="1"/>
            </p:cNvSpPr>
            <p:nvPr/>
          </p:nvSpPr>
          <p:spPr bwMode="auto">
            <a:xfrm>
              <a:off x="10366375" y="4727576"/>
              <a:ext cx="8604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84" name="Freeform 75"/>
            <p:cNvSpPr>
              <a:spLocks noEditPoints="1"/>
            </p:cNvSpPr>
            <p:nvPr/>
          </p:nvSpPr>
          <p:spPr bwMode="auto">
            <a:xfrm>
              <a:off x="10653713" y="4911726"/>
              <a:ext cx="300038" cy="495300"/>
            </a:xfrm>
            <a:custGeom>
              <a:avLst/>
              <a:gdLst>
                <a:gd name="T0" fmla="*/ 98 w 198"/>
                <a:gd name="T1" fmla="*/ 170 h 327"/>
                <a:gd name="T2" fmla="*/ 31 w 198"/>
                <a:gd name="T3" fmla="*/ 103 h 327"/>
                <a:gd name="T4" fmla="*/ 98 w 198"/>
                <a:gd name="T5" fmla="*/ 37 h 327"/>
                <a:gd name="T6" fmla="*/ 165 w 198"/>
                <a:gd name="T7" fmla="*/ 103 h 327"/>
                <a:gd name="T8" fmla="*/ 98 w 198"/>
                <a:gd name="T9" fmla="*/ 170 h 327"/>
                <a:gd name="T10" fmla="*/ 99 w 198"/>
                <a:gd name="T11" fmla="*/ 0 h 327"/>
                <a:gd name="T12" fmla="*/ 95 w 198"/>
                <a:gd name="T13" fmla="*/ 1 h 327"/>
                <a:gd name="T14" fmla="*/ 0 w 198"/>
                <a:gd name="T15" fmla="*/ 100 h 327"/>
                <a:gd name="T16" fmla="*/ 94 w 198"/>
                <a:gd name="T17" fmla="*/ 327 h 327"/>
                <a:gd name="T18" fmla="*/ 95 w 198"/>
                <a:gd name="T19" fmla="*/ 325 h 327"/>
                <a:gd name="T20" fmla="*/ 198 w 198"/>
                <a:gd name="T21" fmla="*/ 100 h 327"/>
                <a:gd name="T22" fmla="*/ 99 w 198"/>
                <a:gd name="T23" fmla="*/ 0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8" h="327">
                  <a:moveTo>
                    <a:pt x="98" y="170"/>
                  </a:moveTo>
                  <a:cubicBezTo>
                    <a:pt x="61" y="170"/>
                    <a:pt x="31" y="140"/>
                    <a:pt x="31" y="103"/>
                  </a:cubicBezTo>
                  <a:cubicBezTo>
                    <a:pt x="31" y="66"/>
                    <a:pt x="61" y="37"/>
                    <a:pt x="98" y="37"/>
                  </a:cubicBezTo>
                  <a:cubicBezTo>
                    <a:pt x="135" y="37"/>
                    <a:pt x="165" y="66"/>
                    <a:pt x="165" y="103"/>
                  </a:cubicBezTo>
                  <a:cubicBezTo>
                    <a:pt x="165" y="140"/>
                    <a:pt x="135" y="170"/>
                    <a:pt x="98" y="170"/>
                  </a:cubicBezTo>
                  <a:moveTo>
                    <a:pt x="99" y="0"/>
                  </a:moveTo>
                  <a:cubicBezTo>
                    <a:pt x="98" y="0"/>
                    <a:pt x="97" y="1"/>
                    <a:pt x="95" y="1"/>
                  </a:cubicBezTo>
                  <a:cubicBezTo>
                    <a:pt x="42" y="3"/>
                    <a:pt x="0" y="46"/>
                    <a:pt x="0" y="100"/>
                  </a:cubicBezTo>
                  <a:cubicBezTo>
                    <a:pt x="0" y="154"/>
                    <a:pt x="94" y="327"/>
                    <a:pt x="94" y="327"/>
                  </a:cubicBezTo>
                  <a:cubicBezTo>
                    <a:pt x="94" y="327"/>
                    <a:pt x="95" y="327"/>
                    <a:pt x="95" y="325"/>
                  </a:cubicBezTo>
                  <a:cubicBezTo>
                    <a:pt x="107" y="306"/>
                    <a:pt x="198" y="151"/>
                    <a:pt x="198" y="100"/>
                  </a:cubicBezTo>
                  <a:cubicBezTo>
                    <a:pt x="198" y="45"/>
                    <a:pt x="154" y="0"/>
                    <a:pt x="99" y="0"/>
                  </a:cubicBezTo>
                </a:path>
              </a:pathLst>
            </a:custGeom>
            <a:solidFill>
              <a:srgbClr val="D5D0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grpSp>
      <p:grpSp>
        <p:nvGrpSpPr>
          <p:cNvPr id="85" name="组合 84"/>
          <p:cNvGrpSpPr/>
          <p:nvPr/>
        </p:nvGrpSpPr>
        <p:grpSpPr>
          <a:xfrm>
            <a:off x="8014246" y="3672740"/>
            <a:ext cx="861901" cy="860624"/>
            <a:chOff x="8015288" y="3671888"/>
            <a:chExt cx="862013" cy="860425"/>
          </a:xfrm>
        </p:grpSpPr>
        <p:sp>
          <p:nvSpPr>
            <p:cNvPr id="86" name="Rectangle 17"/>
            <p:cNvSpPr>
              <a:spLocks noChangeArrowheads="1"/>
            </p:cNvSpPr>
            <p:nvPr/>
          </p:nvSpPr>
          <p:spPr bwMode="auto">
            <a:xfrm>
              <a:off x="8015288" y="3671888"/>
              <a:ext cx="862013" cy="860425"/>
            </a:xfrm>
            <a:prstGeom prst="rect">
              <a:avLst/>
            </a:prstGeom>
            <a:solidFill>
              <a:schemeClr val="bg1">
                <a:alpha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87" name="Rectangle 18"/>
            <p:cNvSpPr>
              <a:spLocks noChangeArrowheads="1"/>
            </p:cNvSpPr>
            <p:nvPr/>
          </p:nvSpPr>
          <p:spPr bwMode="auto">
            <a:xfrm>
              <a:off x="8015288" y="3671888"/>
              <a:ext cx="862013"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88" name="Freeform 76"/>
            <p:cNvSpPr>
              <a:spLocks noEditPoints="1"/>
            </p:cNvSpPr>
            <p:nvPr/>
          </p:nvSpPr>
          <p:spPr bwMode="auto">
            <a:xfrm>
              <a:off x="8229600" y="3838576"/>
              <a:ext cx="465138" cy="461963"/>
            </a:xfrm>
            <a:custGeom>
              <a:avLst/>
              <a:gdLst>
                <a:gd name="T0" fmla="*/ 141 w 307"/>
                <a:gd name="T1" fmla="*/ 191 h 305"/>
                <a:gd name="T2" fmla="*/ 153 w 307"/>
                <a:gd name="T3" fmla="*/ 112 h 305"/>
                <a:gd name="T4" fmla="*/ 192 w 307"/>
                <a:gd name="T5" fmla="*/ 165 h 305"/>
                <a:gd name="T6" fmla="*/ 168 w 307"/>
                <a:gd name="T7" fmla="*/ 0 h 305"/>
                <a:gd name="T8" fmla="*/ 149 w 307"/>
                <a:gd name="T9" fmla="*/ 30 h 305"/>
                <a:gd name="T10" fmla="*/ 114 w 307"/>
                <a:gd name="T11" fmla="*/ 41 h 305"/>
                <a:gd name="T12" fmla="*/ 105 w 307"/>
                <a:gd name="T13" fmla="*/ 40 h 305"/>
                <a:gd name="T14" fmla="*/ 77 w 307"/>
                <a:gd name="T15" fmla="*/ 21 h 305"/>
                <a:gd name="T16" fmla="*/ 30 w 307"/>
                <a:gd name="T17" fmla="*/ 62 h 305"/>
                <a:gd name="T18" fmla="*/ 45 w 307"/>
                <a:gd name="T19" fmla="*/ 96 h 305"/>
                <a:gd name="T20" fmla="*/ 40 w 307"/>
                <a:gd name="T21" fmla="*/ 117 h 305"/>
                <a:gd name="T22" fmla="*/ 31 w 307"/>
                <a:gd name="T23" fmla="*/ 138 h 305"/>
                <a:gd name="T24" fmla="*/ 0 w 307"/>
                <a:gd name="T25" fmla="*/ 157 h 305"/>
                <a:gd name="T26" fmla="*/ 19 w 307"/>
                <a:gd name="T27" fmla="*/ 219 h 305"/>
                <a:gd name="T28" fmla="*/ 50 w 307"/>
                <a:gd name="T29" fmla="*/ 218 h 305"/>
                <a:gd name="T30" fmla="*/ 57 w 307"/>
                <a:gd name="T31" fmla="*/ 222 h 305"/>
                <a:gd name="T32" fmla="*/ 80 w 307"/>
                <a:gd name="T33" fmla="*/ 251 h 305"/>
                <a:gd name="T34" fmla="*/ 81 w 307"/>
                <a:gd name="T35" fmla="*/ 288 h 305"/>
                <a:gd name="T36" fmla="*/ 139 w 307"/>
                <a:gd name="T37" fmla="*/ 305 h 305"/>
                <a:gd name="T38" fmla="*/ 159 w 307"/>
                <a:gd name="T39" fmla="*/ 276 h 305"/>
                <a:gd name="T40" fmla="*/ 194 w 307"/>
                <a:gd name="T41" fmla="*/ 264 h 305"/>
                <a:gd name="T42" fmla="*/ 202 w 307"/>
                <a:gd name="T43" fmla="*/ 266 h 305"/>
                <a:gd name="T44" fmla="*/ 230 w 307"/>
                <a:gd name="T45" fmla="*/ 285 h 305"/>
                <a:gd name="T46" fmla="*/ 277 w 307"/>
                <a:gd name="T47" fmla="*/ 243 h 305"/>
                <a:gd name="T48" fmla="*/ 262 w 307"/>
                <a:gd name="T49" fmla="*/ 210 h 305"/>
                <a:gd name="T50" fmla="*/ 267 w 307"/>
                <a:gd name="T51" fmla="*/ 188 h 305"/>
                <a:gd name="T52" fmla="*/ 276 w 307"/>
                <a:gd name="T53" fmla="*/ 167 h 305"/>
                <a:gd name="T54" fmla="*/ 307 w 307"/>
                <a:gd name="T55" fmla="*/ 148 h 305"/>
                <a:gd name="T56" fmla="*/ 288 w 307"/>
                <a:gd name="T57" fmla="*/ 86 h 305"/>
                <a:gd name="T58" fmla="*/ 257 w 307"/>
                <a:gd name="T59" fmla="*/ 87 h 305"/>
                <a:gd name="T60" fmla="*/ 250 w 307"/>
                <a:gd name="T61" fmla="*/ 84 h 305"/>
                <a:gd name="T62" fmla="*/ 227 w 307"/>
                <a:gd name="T63" fmla="*/ 54 h 305"/>
                <a:gd name="T64" fmla="*/ 226 w 307"/>
                <a:gd name="T65" fmla="*/ 18 h 305"/>
                <a:gd name="T66" fmla="*/ 168 w 307"/>
                <a:gd name="T6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7" h="305">
                  <a:moveTo>
                    <a:pt x="153" y="193"/>
                  </a:moveTo>
                  <a:cubicBezTo>
                    <a:pt x="149" y="193"/>
                    <a:pt x="145" y="193"/>
                    <a:pt x="141" y="191"/>
                  </a:cubicBezTo>
                  <a:cubicBezTo>
                    <a:pt x="120" y="185"/>
                    <a:pt x="108" y="162"/>
                    <a:pt x="114" y="140"/>
                  </a:cubicBezTo>
                  <a:cubicBezTo>
                    <a:pt x="120" y="123"/>
                    <a:pt x="136" y="112"/>
                    <a:pt x="153" y="112"/>
                  </a:cubicBezTo>
                  <a:cubicBezTo>
                    <a:pt x="157" y="112"/>
                    <a:pt x="161" y="113"/>
                    <a:pt x="165" y="114"/>
                  </a:cubicBezTo>
                  <a:cubicBezTo>
                    <a:pt x="186" y="120"/>
                    <a:pt x="199" y="143"/>
                    <a:pt x="192" y="165"/>
                  </a:cubicBezTo>
                  <a:cubicBezTo>
                    <a:pt x="186" y="182"/>
                    <a:pt x="170" y="193"/>
                    <a:pt x="153" y="193"/>
                  </a:cubicBezTo>
                  <a:moveTo>
                    <a:pt x="168" y="0"/>
                  </a:moveTo>
                  <a:cubicBezTo>
                    <a:pt x="166" y="0"/>
                    <a:pt x="164" y="1"/>
                    <a:pt x="163" y="3"/>
                  </a:cubicBezTo>
                  <a:cubicBezTo>
                    <a:pt x="149" y="30"/>
                    <a:pt x="149" y="30"/>
                    <a:pt x="149" y="30"/>
                  </a:cubicBezTo>
                  <a:cubicBezTo>
                    <a:pt x="147" y="32"/>
                    <a:pt x="144" y="34"/>
                    <a:pt x="142" y="35"/>
                  </a:cubicBezTo>
                  <a:cubicBezTo>
                    <a:pt x="114" y="41"/>
                    <a:pt x="114" y="41"/>
                    <a:pt x="114" y="41"/>
                  </a:cubicBezTo>
                  <a:cubicBezTo>
                    <a:pt x="113" y="41"/>
                    <a:pt x="112" y="41"/>
                    <a:pt x="111" y="41"/>
                  </a:cubicBezTo>
                  <a:cubicBezTo>
                    <a:pt x="109" y="41"/>
                    <a:pt x="107" y="41"/>
                    <a:pt x="105" y="40"/>
                  </a:cubicBezTo>
                  <a:cubicBezTo>
                    <a:pt x="80" y="22"/>
                    <a:pt x="80" y="22"/>
                    <a:pt x="80" y="22"/>
                  </a:cubicBezTo>
                  <a:cubicBezTo>
                    <a:pt x="79" y="21"/>
                    <a:pt x="78" y="21"/>
                    <a:pt x="77" y="21"/>
                  </a:cubicBezTo>
                  <a:cubicBezTo>
                    <a:pt x="75" y="21"/>
                    <a:pt x="74" y="21"/>
                    <a:pt x="73" y="22"/>
                  </a:cubicBezTo>
                  <a:cubicBezTo>
                    <a:pt x="30" y="62"/>
                    <a:pt x="30" y="62"/>
                    <a:pt x="30" y="62"/>
                  </a:cubicBezTo>
                  <a:cubicBezTo>
                    <a:pt x="28" y="64"/>
                    <a:pt x="27" y="67"/>
                    <a:pt x="29" y="69"/>
                  </a:cubicBezTo>
                  <a:cubicBezTo>
                    <a:pt x="45" y="96"/>
                    <a:pt x="45" y="96"/>
                    <a:pt x="45" y="96"/>
                  </a:cubicBezTo>
                  <a:cubicBezTo>
                    <a:pt x="46" y="98"/>
                    <a:pt x="46" y="102"/>
                    <a:pt x="45" y="104"/>
                  </a:cubicBezTo>
                  <a:cubicBezTo>
                    <a:pt x="45" y="104"/>
                    <a:pt x="42" y="111"/>
                    <a:pt x="40" y="117"/>
                  </a:cubicBezTo>
                  <a:cubicBezTo>
                    <a:pt x="38" y="124"/>
                    <a:pt x="37" y="131"/>
                    <a:pt x="37" y="131"/>
                  </a:cubicBezTo>
                  <a:cubicBezTo>
                    <a:pt x="36" y="134"/>
                    <a:pt x="34" y="137"/>
                    <a:pt x="31" y="138"/>
                  </a:cubicBezTo>
                  <a:cubicBezTo>
                    <a:pt x="4" y="151"/>
                    <a:pt x="4" y="151"/>
                    <a:pt x="4" y="151"/>
                  </a:cubicBezTo>
                  <a:cubicBezTo>
                    <a:pt x="1" y="152"/>
                    <a:pt x="0" y="155"/>
                    <a:pt x="0" y="157"/>
                  </a:cubicBezTo>
                  <a:cubicBezTo>
                    <a:pt x="13" y="215"/>
                    <a:pt x="13" y="215"/>
                    <a:pt x="13" y="215"/>
                  </a:cubicBezTo>
                  <a:cubicBezTo>
                    <a:pt x="14" y="217"/>
                    <a:pt x="16" y="219"/>
                    <a:pt x="19" y="219"/>
                  </a:cubicBezTo>
                  <a:cubicBezTo>
                    <a:pt x="19" y="219"/>
                    <a:pt x="19" y="219"/>
                    <a:pt x="19" y="219"/>
                  </a:cubicBezTo>
                  <a:cubicBezTo>
                    <a:pt x="50" y="218"/>
                    <a:pt x="50" y="218"/>
                    <a:pt x="50" y="218"/>
                  </a:cubicBezTo>
                  <a:cubicBezTo>
                    <a:pt x="50" y="218"/>
                    <a:pt x="50" y="218"/>
                    <a:pt x="50" y="218"/>
                  </a:cubicBezTo>
                  <a:cubicBezTo>
                    <a:pt x="52" y="218"/>
                    <a:pt x="56" y="220"/>
                    <a:pt x="57" y="222"/>
                  </a:cubicBezTo>
                  <a:cubicBezTo>
                    <a:pt x="77" y="243"/>
                    <a:pt x="77" y="243"/>
                    <a:pt x="77" y="243"/>
                  </a:cubicBezTo>
                  <a:cubicBezTo>
                    <a:pt x="79" y="245"/>
                    <a:pt x="80" y="249"/>
                    <a:pt x="80" y="251"/>
                  </a:cubicBezTo>
                  <a:cubicBezTo>
                    <a:pt x="77" y="282"/>
                    <a:pt x="77" y="282"/>
                    <a:pt x="77" y="282"/>
                  </a:cubicBezTo>
                  <a:cubicBezTo>
                    <a:pt x="77" y="284"/>
                    <a:pt x="78" y="287"/>
                    <a:pt x="81" y="288"/>
                  </a:cubicBezTo>
                  <a:cubicBezTo>
                    <a:pt x="137" y="305"/>
                    <a:pt x="137" y="305"/>
                    <a:pt x="137" y="305"/>
                  </a:cubicBezTo>
                  <a:cubicBezTo>
                    <a:pt x="138" y="305"/>
                    <a:pt x="138" y="305"/>
                    <a:pt x="139" y="305"/>
                  </a:cubicBezTo>
                  <a:cubicBezTo>
                    <a:pt x="141" y="305"/>
                    <a:pt x="143" y="304"/>
                    <a:pt x="144" y="302"/>
                  </a:cubicBezTo>
                  <a:cubicBezTo>
                    <a:pt x="159" y="276"/>
                    <a:pt x="159" y="276"/>
                    <a:pt x="159" y="276"/>
                  </a:cubicBezTo>
                  <a:cubicBezTo>
                    <a:pt x="160" y="273"/>
                    <a:pt x="163" y="271"/>
                    <a:pt x="165" y="271"/>
                  </a:cubicBezTo>
                  <a:cubicBezTo>
                    <a:pt x="194" y="264"/>
                    <a:pt x="194" y="264"/>
                    <a:pt x="194" y="264"/>
                  </a:cubicBezTo>
                  <a:cubicBezTo>
                    <a:pt x="194" y="264"/>
                    <a:pt x="195" y="264"/>
                    <a:pt x="196" y="264"/>
                  </a:cubicBezTo>
                  <a:cubicBezTo>
                    <a:pt x="198" y="264"/>
                    <a:pt x="200" y="265"/>
                    <a:pt x="202" y="266"/>
                  </a:cubicBezTo>
                  <a:cubicBezTo>
                    <a:pt x="227" y="284"/>
                    <a:pt x="227" y="284"/>
                    <a:pt x="227" y="284"/>
                  </a:cubicBezTo>
                  <a:cubicBezTo>
                    <a:pt x="228" y="284"/>
                    <a:pt x="229" y="285"/>
                    <a:pt x="230" y="285"/>
                  </a:cubicBezTo>
                  <a:cubicBezTo>
                    <a:pt x="232" y="285"/>
                    <a:pt x="233" y="284"/>
                    <a:pt x="234" y="283"/>
                  </a:cubicBezTo>
                  <a:cubicBezTo>
                    <a:pt x="277" y="243"/>
                    <a:pt x="277" y="243"/>
                    <a:pt x="277" y="243"/>
                  </a:cubicBezTo>
                  <a:cubicBezTo>
                    <a:pt x="279" y="241"/>
                    <a:pt x="280" y="238"/>
                    <a:pt x="278" y="236"/>
                  </a:cubicBezTo>
                  <a:cubicBezTo>
                    <a:pt x="262" y="210"/>
                    <a:pt x="262" y="210"/>
                    <a:pt x="262" y="210"/>
                  </a:cubicBezTo>
                  <a:cubicBezTo>
                    <a:pt x="261" y="208"/>
                    <a:pt x="261" y="204"/>
                    <a:pt x="262" y="201"/>
                  </a:cubicBezTo>
                  <a:cubicBezTo>
                    <a:pt x="262" y="201"/>
                    <a:pt x="265" y="194"/>
                    <a:pt x="267" y="188"/>
                  </a:cubicBezTo>
                  <a:cubicBezTo>
                    <a:pt x="269" y="182"/>
                    <a:pt x="270" y="174"/>
                    <a:pt x="270" y="174"/>
                  </a:cubicBezTo>
                  <a:cubicBezTo>
                    <a:pt x="271" y="171"/>
                    <a:pt x="273" y="168"/>
                    <a:pt x="276" y="167"/>
                  </a:cubicBezTo>
                  <a:cubicBezTo>
                    <a:pt x="304" y="155"/>
                    <a:pt x="304" y="155"/>
                    <a:pt x="304" y="155"/>
                  </a:cubicBezTo>
                  <a:cubicBezTo>
                    <a:pt x="306" y="154"/>
                    <a:pt x="307" y="151"/>
                    <a:pt x="307" y="148"/>
                  </a:cubicBezTo>
                  <a:cubicBezTo>
                    <a:pt x="294" y="91"/>
                    <a:pt x="294" y="91"/>
                    <a:pt x="294" y="91"/>
                  </a:cubicBezTo>
                  <a:cubicBezTo>
                    <a:pt x="293" y="88"/>
                    <a:pt x="291" y="86"/>
                    <a:pt x="288" y="86"/>
                  </a:cubicBezTo>
                  <a:cubicBezTo>
                    <a:pt x="288" y="86"/>
                    <a:pt x="288" y="86"/>
                    <a:pt x="288" y="86"/>
                  </a:cubicBezTo>
                  <a:cubicBezTo>
                    <a:pt x="257" y="87"/>
                    <a:pt x="257" y="87"/>
                    <a:pt x="257" y="87"/>
                  </a:cubicBezTo>
                  <a:cubicBezTo>
                    <a:pt x="257" y="87"/>
                    <a:pt x="257" y="87"/>
                    <a:pt x="257" y="87"/>
                  </a:cubicBezTo>
                  <a:cubicBezTo>
                    <a:pt x="255" y="87"/>
                    <a:pt x="251" y="86"/>
                    <a:pt x="250" y="84"/>
                  </a:cubicBezTo>
                  <a:cubicBezTo>
                    <a:pt x="230" y="62"/>
                    <a:pt x="230" y="62"/>
                    <a:pt x="230" y="62"/>
                  </a:cubicBezTo>
                  <a:cubicBezTo>
                    <a:pt x="228" y="60"/>
                    <a:pt x="227" y="57"/>
                    <a:pt x="227" y="54"/>
                  </a:cubicBezTo>
                  <a:cubicBezTo>
                    <a:pt x="230" y="24"/>
                    <a:pt x="230" y="24"/>
                    <a:pt x="230" y="24"/>
                  </a:cubicBezTo>
                  <a:cubicBezTo>
                    <a:pt x="230" y="21"/>
                    <a:pt x="229" y="19"/>
                    <a:pt x="226" y="18"/>
                  </a:cubicBezTo>
                  <a:cubicBezTo>
                    <a:pt x="170" y="0"/>
                    <a:pt x="170" y="0"/>
                    <a:pt x="170" y="0"/>
                  </a:cubicBezTo>
                  <a:cubicBezTo>
                    <a:pt x="169" y="0"/>
                    <a:pt x="169" y="0"/>
                    <a:pt x="168" y="0"/>
                  </a:cubicBezTo>
                </a:path>
              </a:pathLst>
            </a:custGeom>
            <a:solidFill>
              <a:srgbClr val="EEED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grpSp>
      <p:grpSp>
        <p:nvGrpSpPr>
          <p:cNvPr id="89" name="组合 88"/>
          <p:cNvGrpSpPr/>
          <p:nvPr/>
        </p:nvGrpSpPr>
        <p:grpSpPr>
          <a:xfrm>
            <a:off x="6828538" y="3672740"/>
            <a:ext cx="860313" cy="860624"/>
            <a:chOff x="6829425" y="3671888"/>
            <a:chExt cx="860425" cy="860425"/>
          </a:xfrm>
        </p:grpSpPr>
        <p:sp>
          <p:nvSpPr>
            <p:cNvPr id="90" name="Rectangle 9"/>
            <p:cNvSpPr>
              <a:spLocks noChangeArrowheads="1"/>
            </p:cNvSpPr>
            <p:nvPr/>
          </p:nvSpPr>
          <p:spPr bwMode="auto">
            <a:xfrm>
              <a:off x="6829425" y="3671888"/>
              <a:ext cx="860425" cy="860425"/>
            </a:xfrm>
            <a:prstGeom prst="rect">
              <a:avLst/>
            </a:prstGeom>
            <a:solidFill>
              <a:srgbClr val="A1B7C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91" name="Rectangle 10"/>
            <p:cNvSpPr>
              <a:spLocks noChangeArrowheads="1"/>
            </p:cNvSpPr>
            <p:nvPr/>
          </p:nvSpPr>
          <p:spPr bwMode="auto">
            <a:xfrm>
              <a:off x="6829425" y="3671888"/>
              <a:ext cx="8604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92" name="Freeform 77"/>
            <p:cNvSpPr>
              <a:spLocks noEditPoints="1"/>
            </p:cNvSpPr>
            <p:nvPr/>
          </p:nvSpPr>
          <p:spPr bwMode="auto">
            <a:xfrm>
              <a:off x="7038975" y="3916363"/>
              <a:ext cx="473075" cy="360363"/>
            </a:xfrm>
            <a:custGeom>
              <a:avLst/>
              <a:gdLst>
                <a:gd name="T0" fmla="*/ 93 w 313"/>
                <a:gd name="T1" fmla="*/ 118 h 238"/>
                <a:gd name="T2" fmla="*/ 95 w 313"/>
                <a:gd name="T3" fmla="*/ 106 h 238"/>
                <a:gd name="T4" fmla="*/ 140 w 313"/>
                <a:gd name="T5" fmla="*/ 56 h 238"/>
                <a:gd name="T6" fmla="*/ 145 w 313"/>
                <a:gd name="T7" fmla="*/ 56 h 238"/>
                <a:gd name="T8" fmla="*/ 187 w 313"/>
                <a:gd name="T9" fmla="*/ 84 h 238"/>
                <a:gd name="T10" fmla="*/ 193 w 313"/>
                <a:gd name="T11" fmla="*/ 96 h 238"/>
                <a:gd name="T12" fmla="*/ 202 w 313"/>
                <a:gd name="T13" fmla="*/ 87 h 238"/>
                <a:gd name="T14" fmla="*/ 219 w 313"/>
                <a:gd name="T15" fmla="*/ 80 h 238"/>
                <a:gd name="T16" fmla="*/ 225 w 313"/>
                <a:gd name="T17" fmla="*/ 80 h 238"/>
                <a:gd name="T18" fmla="*/ 245 w 313"/>
                <a:gd name="T19" fmla="*/ 106 h 238"/>
                <a:gd name="T20" fmla="*/ 247 w 313"/>
                <a:gd name="T21" fmla="*/ 117 h 238"/>
                <a:gd name="T22" fmla="*/ 256 w 313"/>
                <a:gd name="T23" fmla="*/ 115 h 238"/>
                <a:gd name="T24" fmla="*/ 260 w 313"/>
                <a:gd name="T25" fmla="*/ 115 h 238"/>
                <a:gd name="T26" fmla="*/ 271 w 313"/>
                <a:gd name="T27" fmla="*/ 118 h 238"/>
                <a:gd name="T28" fmla="*/ 289 w 313"/>
                <a:gd name="T29" fmla="*/ 140 h 238"/>
                <a:gd name="T30" fmla="*/ 288 w 313"/>
                <a:gd name="T31" fmla="*/ 175 h 238"/>
                <a:gd name="T32" fmla="*/ 159 w 313"/>
                <a:gd name="T33" fmla="*/ 214 h 238"/>
                <a:gd name="T34" fmla="*/ 45 w 313"/>
                <a:gd name="T35" fmla="*/ 174 h 238"/>
                <a:gd name="T36" fmla="*/ 71 w 313"/>
                <a:gd name="T37" fmla="*/ 116 h 238"/>
                <a:gd name="T38" fmla="*/ 77 w 313"/>
                <a:gd name="T39" fmla="*/ 115 h 238"/>
                <a:gd name="T40" fmla="*/ 83 w 313"/>
                <a:gd name="T41" fmla="*/ 116 h 238"/>
                <a:gd name="T42" fmla="*/ 93 w 313"/>
                <a:gd name="T43" fmla="*/ 118 h 238"/>
                <a:gd name="T44" fmla="*/ 111 w 313"/>
                <a:gd name="T45" fmla="*/ 0 h 238"/>
                <a:gd name="T46" fmla="*/ 105 w 313"/>
                <a:gd name="T47" fmla="*/ 1 h 238"/>
                <a:gd name="T48" fmla="*/ 55 w 313"/>
                <a:gd name="T49" fmla="*/ 57 h 238"/>
                <a:gd name="T50" fmla="*/ 54 w 313"/>
                <a:gd name="T51" fmla="*/ 61 h 238"/>
                <a:gd name="T52" fmla="*/ 51 w 313"/>
                <a:gd name="T53" fmla="*/ 61 h 238"/>
                <a:gd name="T54" fmla="*/ 44 w 313"/>
                <a:gd name="T55" fmla="*/ 60 h 238"/>
                <a:gd name="T56" fmla="*/ 36 w 313"/>
                <a:gd name="T57" fmla="*/ 61 h 238"/>
                <a:gd name="T58" fmla="*/ 6 w 313"/>
                <a:gd name="T59" fmla="*/ 128 h 238"/>
                <a:gd name="T60" fmla="*/ 23 w 313"/>
                <a:gd name="T61" fmla="*/ 159 h 238"/>
                <a:gd name="T62" fmla="*/ 24 w 313"/>
                <a:gd name="T63" fmla="*/ 168 h 238"/>
                <a:gd name="T64" fmla="*/ 25 w 313"/>
                <a:gd name="T65" fmla="*/ 179 h 238"/>
                <a:gd name="T66" fmla="*/ 159 w 313"/>
                <a:gd name="T67" fmla="*/ 238 h 238"/>
                <a:gd name="T68" fmla="*/ 307 w 313"/>
                <a:gd name="T69" fmla="*/ 184 h 238"/>
                <a:gd name="T70" fmla="*/ 308 w 313"/>
                <a:gd name="T71" fmla="*/ 132 h 238"/>
                <a:gd name="T72" fmla="*/ 279 w 313"/>
                <a:gd name="T73" fmla="*/ 95 h 238"/>
                <a:gd name="T74" fmla="*/ 266 w 313"/>
                <a:gd name="T75" fmla="*/ 91 h 238"/>
                <a:gd name="T76" fmla="*/ 262 w 313"/>
                <a:gd name="T77" fmla="*/ 91 h 238"/>
                <a:gd name="T78" fmla="*/ 231 w 313"/>
                <a:gd name="T79" fmla="*/ 57 h 238"/>
                <a:gd name="T80" fmla="*/ 220 w 313"/>
                <a:gd name="T81" fmla="*/ 55 h 238"/>
                <a:gd name="T82" fmla="*/ 215 w 313"/>
                <a:gd name="T83" fmla="*/ 55 h 238"/>
                <a:gd name="T84" fmla="*/ 199 w 313"/>
                <a:gd name="T85" fmla="*/ 61 h 238"/>
                <a:gd name="T86" fmla="*/ 163 w 313"/>
                <a:gd name="T87" fmla="*/ 34 h 238"/>
                <a:gd name="T88" fmla="*/ 158 w 313"/>
                <a:gd name="T89" fmla="*/ 33 h 238"/>
                <a:gd name="T90" fmla="*/ 158 w 313"/>
                <a:gd name="T91" fmla="*/ 32 h 238"/>
                <a:gd name="T92" fmla="*/ 111 w 313"/>
                <a:gd name="T93"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13" h="238">
                  <a:moveTo>
                    <a:pt x="93" y="118"/>
                  </a:moveTo>
                  <a:cubicBezTo>
                    <a:pt x="95" y="106"/>
                    <a:pt x="95" y="106"/>
                    <a:pt x="95" y="106"/>
                  </a:cubicBezTo>
                  <a:cubicBezTo>
                    <a:pt x="98" y="80"/>
                    <a:pt x="117" y="58"/>
                    <a:pt x="140" y="56"/>
                  </a:cubicBezTo>
                  <a:cubicBezTo>
                    <a:pt x="141" y="56"/>
                    <a:pt x="143" y="56"/>
                    <a:pt x="145" y="56"/>
                  </a:cubicBezTo>
                  <a:cubicBezTo>
                    <a:pt x="162" y="56"/>
                    <a:pt x="179" y="66"/>
                    <a:pt x="187" y="84"/>
                  </a:cubicBezTo>
                  <a:cubicBezTo>
                    <a:pt x="193" y="96"/>
                    <a:pt x="193" y="96"/>
                    <a:pt x="193" y="96"/>
                  </a:cubicBezTo>
                  <a:cubicBezTo>
                    <a:pt x="202" y="87"/>
                    <a:pt x="202" y="87"/>
                    <a:pt x="202" y="87"/>
                  </a:cubicBezTo>
                  <a:cubicBezTo>
                    <a:pt x="207" y="82"/>
                    <a:pt x="214" y="80"/>
                    <a:pt x="219" y="80"/>
                  </a:cubicBezTo>
                  <a:cubicBezTo>
                    <a:pt x="221" y="80"/>
                    <a:pt x="223" y="80"/>
                    <a:pt x="225" y="80"/>
                  </a:cubicBezTo>
                  <a:cubicBezTo>
                    <a:pt x="235" y="83"/>
                    <a:pt x="242" y="93"/>
                    <a:pt x="245" y="106"/>
                  </a:cubicBezTo>
                  <a:cubicBezTo>
                    <a:pt x="247" y="117"/>
                    <a:pt x="247" y="117"/>
                    <a:pt x="247" y="117"/>
                  </a:cubicBezTo>
                  <a:cubicBezTo>
                    <a:pt x="256" y="115"/>
                    <a:pt x="256" y="115"/>
                    <a:pt x="256" y="115"/>
                  </a:cubicBezTo>
                  <a:cubicBezTo>
                    <a:pt x="257" y="115"/>
                    <a:pt x="258" y="115"/>
                    <a:pt x="260" y="115"/>
                  </a:cubicBezTo>
                  <a:cubicBezTo>
                    <a:pt x="264" y="115"/>
                    <a:pt x="267" y="116"/>
                    <a:pt x="271" y="118"/>
                  </a:cubicBezTo>
                  <a:cubicBezTo>
                    <a:pt x="279" y="122"/>
                    <a:pt x="285" y="130"/>
                    <a:pt x="289" y="140"/>
                  </a:cubicBezTo>
                  <a:cubicBezTo>
                    <a:pt x="292" y="151"/>
                    <a:pt x="292" y="163"/>
                    <a:pt x="288" y="175"/>
                  </a:cubicBezTo>
                  <a:cubicBezTo>
                    <a:pt x="282" y="194"/>
                    <a:pt x="266" y="214"/>
                    <a:pt x="159" y="214"/>
                  </a:cubicBezTo>
                  <a:cubicBezTo>
                    <a:pt x="60" y="214"/>
                    <a:pt x="50" y="197"/>
                    <a:pt x="45" y="174"/>
                  </a:cubicBezTo>
                  <a:cubicBezTo>
                    <a:pt x="40" y="147"/>
                    <a:pt x="51" y="121"/>
                    <a:pt x="71" y="116"/>
                  </a:cubicBezTo>
                  <a:cubicBezTo>
                    <a:pt x="73" y="116"/>
                    <a:pt x="75" y="115"/>
                    <a:pt x="77" y="115"/>
                  </a:cubicBezTo>
                  <a:cubicBezTo>
                    <a:pt x="79" y="115"/>
                    <a:pt x="81" y="115"/>
                    <a:pt x="83" y="116"/>
                  </a:cubicBezTo>
                  <a:cubicBezTo>
                    <a:pt x="93" y="118"/>
                    <a:pt x="93" y="118"/>
                    <a:pt x="93" y="118"/>
                  </a:cubicBezTo>
                  <a:moveTo>
                    <a:pt x="111" y="0"/>
                  </a:moveTo>
                  <a:cubicBezTo>
                    <a:pt x="109" y="0"/>
                    <a:pt x="107" y="0"/>
                    <a:pt x="105" y="1"/>
                  </a:cubicBezTo>
                  <a:cubicBezTo>
                    <a:pt x="80" y="3"/>
                    <a:pt x="58" y="28"/>
                    <a:pt x="55" y="57"/>
                  </a:cubicBezTo>
                  <a:cubicBezTo>
                    <a:pt x="54" y="61"/>
                    <a:pt x="54" y="61"/>
                    <a:pt x="54" y="61"/>
                  </a:cubicBezTo>
                  <a:cubicBezTo>
                    <a:pt x="51" y="61"/>
                    <a:pt x="51" y="61"/>
                    <a:pt x="51" y="61"/>
                  </a:cubicBezTo>
                  <a:cubicBezTo>
                    <a:pt x="48" y="60"/>
                    <a:pt x="46" y="60"/>
                    <a:pt x="44" y="60"/>
                  </a:cubicBezTo>
                  <a:cubicBezTo>
                    <a:pt x="41" y="60"/>
                    <a:pt x="39" y="60"/>
                    <a:pt x="36" y="61"/>
                  </a:cubicBezTo>
                  <a:cubicBezTo>
                    <a:pt x="14" y="67"/>
                    <a:pt x="0" y="97"/>
                    <a:pt x="6" y="128"/>
                  </a:cubicBezTo>
                  <a:cubicBezTo>
                    <a:pt x="8" y="140"/>
                    <a:pt x="12" y="151"/>
                    <a:pt x="23" y="159"/>
                  </a:cubicBezTo>
                  <a:cubicBezTo>
                    <a:pt x="23" y="162"/>
                    <a:pt x="23" y="165"/>
                    <a:pt x="24" y="168"/>
                  </a:cubicBezTo>
                  <a:cubicBezTo>
                    <a:pt x="24" y="172"/>
                    <a:pt x="24" y="175"/>
                    <a:pt x="25" y="179"/>
                  </a:cubicBezTo>
                  <a:cubicBezTo>
                    <a:pt x="34" y="225"/>
                    <a:pt x="65" y="238"/>
                    <a:pt x="159" y="238"/>
                  </a:cubicBezTo>
                  <a:cubicBezTo>
                    <a:pt x="255" y="238"/>
                    <a:pt x="294" y="224"/>
                    <a:pt x="307" y="184"/>
                  </a:cubicBezTo>
                  <a:cubicBezTo>
                    <a:pt x="313" y="167"/>
                    <a:pt x="313" y="148"/>
                    <a:pt x="308" y="132"/>
                  </a:cubicBezTo>
                  <a:cubicBezTo>
                    <a:pt x="303" y="114"/>
                    <a:pt x="292" y="101"/>
                    <a:pt x="279" y="95"/>
                  </a:cubicBezTo>
                  <a:cubicBezTo>
                    <a:pt x="275" y="93"/>
                    <a:pt x="270" y="92"/>
                    <a:pt x="266" y="91"/>
                  </a:cubicBezTo>
                  <a:cubicBezTo>
                    <a:pt x="265" y="91"/>
                    <a:pt x="264" y="91"/>
                    <a:pt x="262" y="91"/>
                  </a:cubicBezTo>
                  <a:cubicBezTo>
                    <a:pt x="256" y="74"/>
                    <a:pt x="245" y="61"/>
                    <a:pt x="231" y="57"/>
                  </a:cubicBezTo>
                  <a:cubicBezTo>
                    <a:pt x="227" y="56"/>
                    <a:pt x="223" y="55"/>
                    <a:pt x="220" y="55"/>
                  </a:cubicBezTo>
                  <a:cubicBezTo>
                    <a:pt x="218" y="55"/>
                    <a:pt x="217" y="55"/>
                    <a:pt x="215" y="55"/>
                  </a:cubicBezTo>
                  <a:cubicBezTo>
                    <a:pt x="210" y="56"/>
                    <a:pt x="204" y="58"/>
                    <a:pt x="199" y="61"/>
                  </a:cubicBezTo>
                  <a:cubicBezTo>
                    <a:pt x="190" y="48"/>
                    <a:pt x="177" y="38"/>
                    <a:pt x="163" y="34"/>
                  </a:cubicBezTo>
                  <a:cubicBezTo>
                    <a:pt x="161" y="33"/>
                    <a:pt x="159" y="33"/>
                    <a:pt x="158" y="33"/>
                  </a:cubicBezTo>
                  <a:cubicBezTo>
                    <a:pt x="158" y="32"/>
                    <a:pt x="158" y="32"/>
                    <a:pt x="158" y="32"/>
                  </a:cubicBezTo>
                  <a:cubicBezTo>
                    <a:pt x="149" y="13"/>
                    <a:pt x="131" y="0"/>
                    <a:pt x="111" y="0"/>
                  </a:cubicBezTo>
                </a:path>
              </a:pathLst>
            </a:custGeom>
            <a:solidFill>
              <a:srgbClr val="EEF1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grpSp>
      <p:grpSp>
        <p:nvGrpSpPr>
          <p:cNvPr id="93" name="组合 92"/>
          <p:cNvGrpSpPr/>
          <p:nvPr/>
        </p:nvGrpSpPr>
        <p:grpSpPr>
          <a:xfrm>
            <a:off x="6828538" y="4728671"/>
            <a:ext cx="860313" cy="860624"/>
            <a:chOff x="6829425" y="4727576"/>
            <a:chExt cx="860425" cy="860425"/>
          </a:xfrm>
        </p:grpSpPr>
        <p:sp>
          <p:nvSpPr>
            <p:cNvPr id="94" name="Rectangle 11"/>
            <p:cNvSpPr>
              <a:spLocks noChangeArrowheads="1"/>
            </p:cNvSpPr>
            <p:nvPr/>
          </p:nvSpPr>
          <p:spPr bwMode="auto">
            <a:xfrm>
              <a:off x="6829425" y="4727576"/>
              <a:ext cx="860425" cy="860425"/>
            </a:xfrm>
            <a:prstGeom prst="rect">
              <a:avLst/>
            </a:prstGeom>
            <a:solidFill>
              <a:schemeClr val="bg1">
                <a:alpha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95" name="Rectangle 12"/>
            <p:cNvSpPr>
              <a:spLocks noChangeArrowheads="1"/>
            </p:cNvSpPr>
            <p:nvPr/>
          </p:nvSpPr>
          <p:spPr bwMode="auto">
            <a:xfrm>
              <a:off x="6829425" y="4727576"/>
              <a:ext cx="8604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96" name="Freeform 78"/>
            <p:cNvSpPr/>
            <p:nvPr/>
          </p:nvSpPr>
          <p:spPr bwMode="auto">
            <a:xfrm>
              <a:off x="7061200" y="4938713"/>
              <a:ext cx="422275" cy="400050"/>
            </a:xfrm>
            <a:custGeom>
              <a:avLst/>
              <a:gdLst>
                <a:gd name="T0" fmla="*/ 134 w 266"/>
                <a:gd name="T1" fmla="*/ 0 h 252"/>
                <a:gd name="T2" fmla="*/ 92 w 266"/>
                <a:gd name="T3" fmla="*/ 83 h 252"/>
                <a:gd name="T4" fmla="*/ 0 w 266"/>
                <a:gd name="T5" fmla="*/ 96 h 252"/>
                <a:gd name="T6" fmla="*/ 67 w 266"/>
                <a:gd name="T7" fmla="*/ 160 h 252"/>
                <a:gd name="T8" fmla="*/ 51 w 266"/>
                <a:gd name="T9" fmla="*/ 252 h 252"/>
                <a:gd name="T10" fmla="*/ 134 w 266"/>
                <a:gd name="T11" fmla="*/ 209 h 252"/>
                <a:gd name="T12" fmla="*/ 216 w 266"/>
                <a:gd name="T13" fmla="*/ 252 h 252"/>
                <a:gd name="T14" fmla="*/ 199 w 266"/>
                <a:gd name="T15" fmla="*/ 160 h 252"/>
                <a:gd name="T16" fmla="*/ 266 w 266"/>
                <a:gd name="T17" fmla="*/ 96 h 252"/>
                <a:gd name="T18" fmla="*/ 174 w 266"/>
                <a:gd name="T19" fmla="*/ 83 h 252"/>
                <a:gd name="T20" fmla="*/ 134 w 266"/>
                <a:gd name="T21"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6" h="252">
                  <a:moveTo>
                    <a:pt x="134" y="0"/>
                  </a:moveTo>
                  <a:lnTo>
                    <a:pt x="92" y="83"/>
                  </a:lnTo>
                  <a:lnTo>
                    <a:pt x="0" y="96"/>
                  </a:lnTo>
                  <a:lnTo>
                    <a:pt x="67" y="160"/>
                  </a:lnTo>
                  <a:lnTo>
                    <a:pt x="51" y="252"/>
                  </a:lnTo>
                  <a:lnTo>
                    <a:pt x="134" y="209"/>
                  </a:lnTo>
                  <a:lnTo>
                    <a:pt x="216" y="252"/>
                  </a:lnTo>
                  <a:lnTo>
                    <a:pt x="199" y="160"/>
                  </a:lnTo>
                  <a:lnTo>
                    <a:pt x="266" y="96"/>
                  </a:lnTo>
                  <a:lnTo>
                    <a:pt x="174" y="83"/>
                  </a:lnTo>
                  <a:lnTo>
                    <a:pt x="134" y="0"/>
                  </a:lnTo>
                  <a:close/>
                </a:path>
              </a:pathLst>
            </a:custGeom>
            <a:solidFill>
              <a:srgbClr val="D5D0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97" name="Freeform 79"/>
            <p:cNvSpPr/>
            <p:nvPr/>
          </p:nvSpPr>
          <p:spPr bwMode="auto">
            <a:xfrm>
              <a:off x="7099300" y="4938713"/>
              <a:ext cx="422275" cy="400050"/>
            </a:xfrm>
            <a:custGeom>
              <a:avLst/>
              <a:gdLst>
                <a:gd name="T0" fmla="*/ 134 w 266"/>
                <a:gd name="T1" fmla="*/ 0 h 252"/>
                <a:gd name="T2" fmla="*/ 92 w 266"/>
                <a:gd name="T3" fmla="*/ 83 h 252"/>
                <a:gd name="T4" fmla="*/ 0 w 266"/>
                <a:gd name="T5" fmla="*/ 96 h 252"/>
                <a:gd name="T6" fmla="*/ 67 w 266"/>
                <a:gd name="T7" fmla="*/ 160 h 252"/>
                <a:gd name="T8" fmla="*/ 51 w 266"/>
                <a:gd name="T9" fmla="*/ 252 h 252"/>
                <a:gd name="T10" fmla="*/ 134 w 266"/>
                <a:gd name="T11" fmla="*/ 209 h 252"/>
                <a:gd name="T12" fmla="*/ 216 w 266"/>
                <a:gd name="T13" fmla="*/ 252 h 252"/>
                <a:gd name="T14" fmla="*/ 199 w 266"/>
                <a:gd name="T15" fmla="*/ 160 h 252"/>
                <a:gd name="T16" fmla="*/ 266 w 266"/>
                <a:gd name="T17" fmla="*/ 96 h 252"/>
                <a:gd name="T18" fmla="*/ 174 w 266"/>
                <a:gd name="T19" fmla="*/ 83 h 252"/>
                <a:gd name="T20" fmla="*/ 134 w 266"/>
                <a:gd name="T21"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6" h="252">
                  <a:moveTo>
                    <a:pt x="134" y="0"/>
                  </a:moveTo>
                  <a:lnTo>
                    <a:pt x="92" y="83"/>
                  </a:lnTo>
                  <a:lnTo>
                    <a:pt x="0" y="96"/>
                  </a:lnTo>
                  <a:lnTo>
                    <a:pt x="67" y="160"/>
                  </a:lnTo>
                  <a:lnTo>
                    <a:pt x="51" y="252"/>
                  </a:lnTo>
                  <a:lnTo>
                    <a:pt x="134" y="209"/>
                  </a:lnTo>
                  <a:lnTo>
                    <a:pt x="216" y="252"/>
                  </a:lnTo>
                  <a:lnTo>
                    <a:pt x="199" y="160"/>
                  </a:lnTo>
                  <a:lnTo>
                    <a:pt x="266" y="96"/>
                  </a:lnTo>
                  <a:lnTo>
                    <a:pt x="174" y="83"/>
                  </a:lnTo>
                  <a:lnTo>
                    <a:pt x="1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grpSp>
      <p:grpSp>
        <p:nvGrpSpPr>
          <p:cNvPr id="98" name="组合 97"/>
          <p:cNvGrpSpPr/>
          <p:nvPr/>
        </p:nvGrpSpPr>
        <p:grpSpPr>
          <a:xfrm>
            <a:off x="8014246" y="4728671"/>
            <a:ext cx="861901" cy="860624"/>
            <a:chOff x="8015288" y="4727576"/>
            <a:chExt cx="862013" cy="860425"/>
          </a:xfrm>
        </p:grpSpPr>
        <p:sp>
          <p:nvSpPr>
            <p:cNvPr id="99" name="Rectangle 19"/>
            <p:cNvSpPr>
              <a:spLocks noChangeArrowheads="1"/>
            </p:cNvSpPr>
            <p:nvPr/>
          </p:nvSpPr>
          <p:spPr bwMode="auto">
            <a:xfrm>
              <a:off x="8015288" y="4727576"/>
              <a:ext cx="862013" cy="860425"/>
            </a:xfrm>
            <a:prstGeom prst="rect">
              <a:avLst/>
            </a:prstGeom>
            <a:solidFill>
              <a:srgbClr val="A1B7C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100" name="Rectangle 20"/>
            <p:cNvSpPr>
              <a:spLocks noChangeArrowheads="1"/>
            </p:cNvSpPr>
            <p:nvPr/>
          </p:nvSpPr>
          <p:spPr bwMode="auto">
            <a:xfrm>
              <a:off x="8015288" y="4727576"/>
              <a:ext cx="862013"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101" name="Freeform 80"/>
            <p:cNvSpPr/>
            <p:nvPr/>
          </p:nvSpPr>
          <p:spPr bwMode="auto">
            <a:xfrm>
              <a:off x="8362950" y="5132388"/>
              <a:ext cx="228600" cy="71438"/>
            </a:xfrm>
            <a:custGeom>
              <a:avLst/>
              <a:gdLst>
                <a:gd name="T0" fmla="*/ 76 w 151"/>
                <a:gd name="T1" fmla="*/ 0 h 47"/>
                <a:gd name="T2" fmla="*/ 0 w 151"/>
                <a:gd name="T3" fmla="*/ 31 h 47"/>
                <a:gd name="T4" fmla="*/ 16 w 151"/>
                <a:gd name="T5" fmla="*/ 47 h 47"/>
                <a:gd name="T6" fmla="*/ 76 w 151"/>
                <a:gd name="T7" fmla="*/ 22 h 47"/>
                <a:gd name="T8" fmla="*/ 91 w 151"/>
                <a:gd name="T9" fmla="*/ 24 h 47"/>
                <a:gd name="T10" fmla="*/ 135 w 151"/>
                <a:gd name="T11" fmla="*/ 47 h 47"/>
                <a:gd name="T12" fmla="*/ 151 w 151"/>
                <a:gd name="T13" fmla="*/ 31 h 47"/>
                <a:gd name="T14" fmla="*/ 95 w 151"/>
                <a:gd name="T15" fmla="*/ 2 h 47"/>
                <a:gd name="T16" fmla="*/ 76 w 151"/>
                <a:gd name="T1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47">
                  <a:moveTo>
                    <a:pt x="76" y="0"/>
                  </a:moveTo>
                  <a:cubicBezTo>
                    <a:pt x="47" y="0"/>
                    <a:pt x="20" y="11"/>
                    <a:pt x="0" y="31"/>
                  </a:cubicBezTo>
                  <a:cubicBezTo>
                    <a:pt x="16" y="47"/>
                    <a:pt x="16" y="47"/>
                    <a:pt x="16" y="47"/>
                  </a:cubicBezTo>
                  <a:cubicBezTo>
                    <a:pt x="32" y="31"/>
                    <a:pt x="53" y="22"/>
                    <a:pt x="76" y="22"/>
                  </a:cubicBezTo>
                  <a:cubicBezTo>
                    <a:pt x="81" y="22"/>
                    <a:pt x="86" y="23"/>
                    <a:pt x="91" y="24"/>
                  </a:cubicBezTo>
                  <a:cubicBezTo>
                    <a:pt x="108" y="27"/>
                    <a:pt x="123" y="35"/>
                    <a:pt x="135" y="47"/>
                  </a:cubicBezTo>
                  <a:cubicBezTo>
                    <a:pt x="151" y="31"/>
                    <a:pt x="151" y="31"/>
                    <a:pt x="151" y="31"/>
                  </a:cubicBezTo>
                  <a:cubicBezTo>
                    <a:pt x="136" y="16"/>
                    <a:pt x="116" y="6"/>
                    <a:pt x="95" y="2"/>
                  </a:cubicBezTo>
                  <a:cubicBezTo>
                    <a:pt x="89" y="0"/>
                    <a:pt x="82" y="0"/>
                    <a:pt x="76" y="0"/>
                  </a:cubicBezTo>
                </a:path>
              </a:pathLst>
            </a:custGeom>
            <a:solidFill>
              <a:srgbClr val="EEF1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102" name="Freeform 81"/>
            <p:cNvSpPr/>
            <p:nvPr/>
          </p:nvSpPr>
          <p:spPr bwMode="auto">
            <a:xfrm>
              <a:off x="8310563" y="5060951"/>
              <a:ext cx="334963" cy="90488"/>
            </a:xfrm>
            <a:custGeom>
              <a:avLst/>
              <a:gdLst>
                <a:gd name="T0" fmla="*/ 110 w 221"/>
                <a:gd name="T1" fmla="*/ 0 h 60"/>
                <a:gd name="T2" fmla="*/ 0 w 221"/>
                <a:gd name="T3" fmla="*/ 44 h 60"/>
                <a:gd name="T4" fmla="*/ 16 w 221"/>
                <a:gd name="T5" fmla="*/ 60 h 60"/>
                <a:gd name="T6" fmla="*/ 110 w 221"/>
                <a:gd name="T7" fmla="*/ 22 h 60"/>
                <a:gd name="T8" fmla="*/ 131 w 221"/>
                <a:gd name="T9" fmla="*/ 24 h 60"/>
                <a:gd name="T10" fmla="*/ 205 w 221"/>
                <a:gd name="T11" fmla="*/ 58 h 60"/>
                <a:gd name="T12" fmla="*/ 221 w 221"/>
                <a:gd name="T13" fmla="*/ 42 h 60"/>
                <a:gd name="T14" fmla="*/ 134 w 221"/>
                <a:gd name="T15" fmla="*/ 1 h 60"/>
                <a:gd name="T16" fmla="*/ 110 w 221"/>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 h="60">
                  <a:moveTo>
                    <a:pt x="110" y="0"/>
                  </a:moveTo>
                  <a:cubicBezTo>
                    <a:pt x="67" y="0"/>
                    <a:pt x="27" y="16"/>
                    <a:pt x="0" y="44"/>
                  </a:cubicBezTo>
                  <a:cubicBezTo>
                    <a:pt x="16" y="60"/>
                    <a:pt x="16" y="60"/>
                    <a:pt x="16" y="60"/>
                  </a:cubicBezTo>
                  <a:cubicBezTo>
                    <a:pt x="38" y="36"/>
                    <a:pt x="72" y="22"/>
                    <a:pt x="110" y="22"/>
                  </a:cubicBezTo>
                  <a:cubicBezTo>
                    <a:pt x="117" y="22"/>
                    <a:pt x="124" y="23"/>
                    <a:pt x="131" y="24"/>
                  </a:cubicBezTo>
                  <a:cubicBezTo>
                    <a:pt x="159" y="28"/>
                    <a:pt x="186" y="40"/>
                    <a:pt x="205" y="58"/>
                  </a:cubicBezTo>
                  <a:cubicBezTo>
                    <a:pt x="221" y="42"/>
                    <a:pt x="221" y="42"/>
                    <a:pt x="221" y="42"/>
                  </a:cubicBezTo>
                  <a:cubicBezTo>
                    <a:pt x="198" y="20"/>
                    <a:pt x="168" y="6"/>
                    <a:pt x="134" y="1"/>
                  </a:cubicBezTo>
                  <a:cubicBezTo>
                    <a:pt x="126" y="0"/>
                    <a:pt x="118" y="0"/>
                    <a:pt x="110" y="0"/>
                  </a:cubicBezTo>
                </a:path>
              </a:pathLst>
            </a:custGeom>
            <a:solidFill>
              <a:srgbClr val="EEF1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103" name="Freeform 82"/>
            <p:cNvSpPr/>
            <p:nvPr/>
          </p:nvSpPr>
          <p:spPr bwMode="auto">
            <a:xfrm>
              <a:off x="8256588" y="4986338"/>
              <a:ext cx="439738" cy="112713"/>
            </a:xfrm>
            <a:custGeom>
              <a:avLst/>
              <a:gdLst>
                <a:gd name="T0" fmla="*/ 140 w 290"/>
                <a:gd name="T1" fmla="*/ 0 h 74"/>
                <a:gd name="T2" fmla="*/ 0 w 290"/>
                <a:gd name="T3" fmla="*/ 57 h 74"/>
                <a:gd name="T4" fmla="*/ 16 w 290"/>
                <a:gd name="T5" fmla="*/ 73 h 74"/>
                <a:gd name="T6" fmla="*/ 140 w 290"/>
                <a:gd name="T7" fmla="*/ 23 h 74"/>
                <a:gd name="T8" fmla="*/ 170 w 290"/>
                <a:gd name="T9" fmla="*/ 25 h 74"/>
                <a:gd name="T10" fmla="*/ 274 w 290"/>
                <a:gd name="T11" fmla="*/ 74 h 74"/>
                <a:gd name="T12" fmla="*/ 290 w 290"/>
                <a:gd name="T13" fmla="*/ 58 h 74"/>
                <a:gd name="T14" fmla="*/ 173 w 290"/>
                <a:gd name="T15" fmla="*/ 3 h 74"/>
                <a:gd name="T16" fmla="*/ 140 w 290"/>
                <a:gd name="T1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74">
                  <a:moveTo>
                    <a:pt x="140" y="0"/>
                  </a:moveTo>
                  <a:cubicBezTo>
                    <a:pt x="83" y="0"/>
                    <a:pt x="32" y="21"/>
                    <a:pt x="0" y="57"/>
                  </a:cubicBezTo>
                  <a:cubicBezTo>
                    <a:pt x="16" y="73"/>
                    <a:pt x="16" y="73"/>
                    <a:pt x="16" y="73"/>
                  </a:cubicBezTo>
                  <a:cubicBezTo>
                    <a:pt x="43" y="41"/>
                    <a:pt x="89" y="23"/>
                    <a:pt x="140" y="23"/>
                  </a:cubicBezTo>
                  <a:cubicBezTo>
                    <a:pt x="150" y="23"/>
                    <a:pt x="160" y="24"/>
                    <a:pt x="170" y="25"/>
                  </a:cubicBezTo>
                  <a:cubicBezTo>
                    <a:pt x="210" y="31"/>
                    <a:pt x="248" y="48"/>
                    <a:pt x="274" y="74"/>
                  </a:cubicBezTo>
                  <a:cubicBezTo>
                    <a:pt x="290" y="58"/>
                    <a:pt x="290" y="58"/>
                    <a:pt x="290" y="58"/>
                  </a:cubicBezTo>
                  <a:cubicBezTo>
                    <a:pt x="260" y="29"/>
                    <a:pt x="219" y="9"/>
                    <a:pt x="173" y="3"/>
                  </a:cubicBezTo>
                  <a:cubicBezTo>
                    <a:pt x="162" y="1"/>
                    <a:pt x="151" y="0"/>
                    <a:pt x="140" y="0"/>
                  </a:cubicBezTo>
                </a:path>
              </a:pathLst>
            </a:custGeom>
            <a:solidFill>
              <a:srgbClr val="EEF1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104" name="Oval 83"/>
            <p:cNvSpPr>
              <a:spLocks noChangeArrowheads="1"/>
            </p:cNvSpPr>
            <p:nvPr/>
          </p:nvSpPr>
          <p:spPr bwMode="auto">
            <a:xfrm>
              <a:off x="8423275" y="5216526"/>
              <a:ext cx="111125" cy="111125"/>
            </a:xfrm>
            <a:prstGeom prst="ellipse">
              <a:avLst/>
            </a:prstGeom>
            <a:solidFill>
              <a:srgbClr val="EEF1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grpSp>
      <p:grpSp>
        <p:nvGrpSpPr>
          <p:cNvPr id="105" name="组合 104"/>
          <p:cNvGrpSpPr/>
          <p:nvPr/>
        </p:nvGrpSpPr>
        <p:grpSpPr>
          <a:xfrm>
            <a:off x="10365027" y="1557699"/>
            <a:ext cx="860313" cy="860624"/>
            <a:chOff x="10366375" y="1557338"/>
            <a:chExt cx="860425" cy="860425"/>
          </a:xfrm>
        </p:grpSpPr>
        <p:sp>
          <p:nvSpPr>
            <p:cNvPr id="106" name="Rectangle 29"/>
            <p:cNvSpPr>
              <a:spLocks noChangeArrowheads="1"/>
            </p:cNvSpPr>
            <p:nvPr/>
          </p:nvSpPr>
          <p:spPr bwMode="auto">
            <a:xfrm>
              <a:off x="10366375" y="1557338"/>
              <a:ext cx="860425" cy="860425"/>
            </a:xfrm>
            <a:prstGeom prst="rect">
              <a:avLst/>
            </a:prstGeom>
            <a:solidFill>
              <a:srgbClr val="A1B7C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107" name="Rectangle 30"/>
            <p:cNvSpPr>
              <a:spLocks noChangeArrowheads="1"/>
            </p:cNvSpPr>
            <p:nvPr/>
          </p:nvSpPr>
          <p:spPr bwMode="auto">
            <a:xfrm>
              <a:off x="10366375" y="1557338"/>
              <a:ext cx="86042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grpSp>
          <p:nvGrpSpPr>
            <p:cNvPr id="108" name="组合 107"/>
            <p:cNvGrpSpPr/>
            <p:nvPr/>
          </p:nvGrpSpPr>
          <p:grpSpPr>
            <a:xfrm>
              <a:off x="10666413" y="1846263"/>
              <a:ext cx="322263" cy="379413"/>
              <a:chOff x="10599738" y="1846263"/>
              <a:chExt cx="322263" cy="379413"/>
            </a:xfrm>
          </p:grpSpPr>
          <p:sp>
            <p:nvSpPr>
              <p:cNvPr id="109" name="Freeform 84"/>
              <p:cNvSpPr/>
              <p:nvPr/>
            </p:nvSpPr>
            <p:spPr bwMode="auto">
              <a:xfrm>
                <a:off x="10671175" y="1846263"/>
                <a:ext cx="179388" cy="127000"/>
              </a:xfrm>
              <a:custGeom>
                <a:avLst/>
                <a:gdLst>
                  <a:gd name="T0" fmla="*/ 105 w 119"/>
                  <a:gd name="T1" fmla="*/ 0 h 83"/>
                  <a:gd name="T2" fmla="*/ 15 w 119"/>
                  <a:gd name="T3" fmla="*/ 0 h 83"/>
                  <a:gd name="T4" fmla="*/ 5 w 119"/>
                  <a:gd name="T5" fmla="*/ 4 h 83"/>
                  <a:gd name="T6" fmla="*/ 0 w 119"/>
                  <a:gd name="T7" fmla="*/ 14 h 83"/>
                  <a:gd name="T8" fmla="*/ 0 w 119"/>
                  <a:gd name="T9" fmla="*/ 83 h 83"/>
                  <a:gd name="T10" fmla="*/ 119 w 119"/>
                  <a:gd name="T11" fmla="*/ 83 h 83"/>
                  <a:gd name="T12" fmla="*/ 119 w 119"/>
                  <a:gd name="T13" fmla="*/ 14 h 83"/>
                  <a:gd name="T14" fmla="*/ 115 w 119"/>
                  <a:gd name="T15" fmla="*/ 4 h 83"/>
                  <a:gd name="T16" fmla="*/ 105 w 119"/>
                  <a:gd name="T17"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83">
                    <a:moveTo>
                      <a:pt x="105" y="0"/>
                    </a:moveTo>
                    <a:cubicBezTo>
                      <a:pt x="15" y="0"/>
                      <a:pt x="15" y="0"/>
                      <a:pt x="15" y="0"/>
                    </a:cubicBezTo>
                    <a:cubicBezTo>
                      <a:pt x="11" y="0"/>
                      <a:pt x="7" y="1"/>
                      <a:pt x="5" y="4"/>
                    </a:cubicBezTo>
                    <a:cubicBezTo>
                      <a:pt x="2" y="7"/>
                      <a:pt x="0" y="10"/>
                      <a:pt x="0" y="14"/>
                    </a:cubicBezTo>
                    <a:cubicBezTo>
                      <a:pt x="0" y="83"/>
                      <a:pt x="0" y="83"/>
                      <a:pt x="0" y="83"/>
                    </a:cubicBezTo>
                    <a:cubicBezTo>
                      <a:pt x="119" y="83"/>
                      <a:pt x="119" y="83"/>
                      <a:pt x="119" y="83"/>
                    </a:cubicBezTo>
                    <a:cubicBezTo>
                      <a:pt x="119" y="14"/>
                      <a:pt x="119" y="14"/>
                      <a:pt x="119" y="14"/>
                    </a:cubicBezTo>
                    <a:cubicBezTo>
                      <a:pt x="119" y="10"/>
                      <a:pt x="117" y="7"/>
                      <a:pt x="115" y="4"/>
                    </a:cubicBezTo>
                    <a:cubicBezTo>
                      <a:pt x="112" y="1"/>
                      <a:pt x="108" y="0"/>
                      <a:pt x="105" y="0"/>
                    </a:cubicBezTo>
                  </a:path>
                </a:pathLst>
              </a:custGeom>
              <a:solidFill>
                <a:srgbClr val="EEF1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110" name="Freeform 85"/>
              <p:cNvSpPr/>
              <p:nvPr/>
            </p:nvSpPr>
            <p:spPr bwMode="auto">
              <a:xfrm>
                <a:off x="10599738" y="1973263"/>
                <a:ext cx="322263" cy="171450"/>
              </a:xfrm>
              <a:custGeom>
                <a:avLst/>
                <a:gdLst>
                  <a:gd name="T0" fmla="*/ 198 w 213"/>
                  <a:gd name="T1" fmla="*/ 0 h 114"/>
                  <a:gd name="T2" fmla="*/ 166 w 213"/>
                  <a:gd name="T3" fmla="*/ 0 h 114"/>
                  <a:gd name="T4" fmla="*/ 47 w 213"/>
                  <a:gd name="T5" fmla="*/ 0 h 114"/>
                  <a:gd name="T6" fmla="*/ 15 w 213"/>
                  <a:gd name="T7" fmla="*/ 0 h 114"/>
                  <a:gd name="T8" fmla="*/ 2 w 213"/>
                  <a:gd name="T9" fmla="*/ 9 h 114"/>
                  <a:gd name="T10" fmla="*/ 5 w 213"/>
                  <a:gd name="T11" fmla="*/ 24 h 114"/>
                  <a:gd name="T12" fmla="*/ 87 w 213"/>
                  <a:gd name="T13" fmla="*/ 105 h 114"/>
                  <a:gd name="T14" fmla="*/ 106 w 213"/>
                  <a:gd name="T15" fmla="*/ 114 h 114"/>
                  <a:gd name="T16" fmla="*/ 126 w 213"/>
                  <a:gd name="T17" fmla="*/ 105 h 114"/>
                  <a:gd name="T18" fmla="*/ 208 w 213"/>
                  <a:gd name="T19" fmla="*/ 24 h 114"/>
                  <a:gd name="T20" fmla="*/ 211 w 213"/>
                  <a:gd name="T21" fmla="*/ 9 h 114"/>
                  <a:gd name="T22" fmla="*/ 198 w 213"/>
                  <a:gd name="T2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3" h="114">
                    <a:moveTo>
                      <a:pt x="198" y="0"/>
                    </a:moveTo>
                    <a:cubicBezTo>
                      <a:pt x="166" y="0"/>
                      <a:pt x="166" y="0"/>
                      <a:pt x="166" y="0"/>
                    </a:cubicBezTo>
                    <a:cubicBezTo>
                      <a:pt x="47" y="0"/>
                      <a:pt x="47" y="0"/>
                      <a:pt x="47" y="0"/>
                    </a:cubicBezTo>
                    <a:cubicBezTo>
                      <a:pt x="15" y="0"/>
                      <a:pt x="15" y="0"/>
                      <a:pt x="15" y="0"/>
                    </a:cubicBezTo>
                    <a:cubicBezTo>
                      <a:pt x="10" y="0"/>
                      <a:pt x="4" y="3"/>
                      <a:pt x="2" y="9"/>
                    </a:cubicBezTo>
                    <a:cubicBezTo>
                      <a:pt x="0" y="14"/>
                      <a:pt x="1" y="20"/>
                      <a:pt x="5" y="24"/>
                    </a:cubicBezTo>
                    <a:cubicBezTo>
                      <a:pt x="87" y="105"/>
                      <a:pt x="87" y="105"/>
                      <a:pt x="87" y="105"/>
                    </a:cubicBezTo>
                    <a:cubicBezTo>
                      <a:pt x="92" y="111"/>
                      <a:pt x="99" y="114"/>
                      <a:pt x="106" y="114"/>
                    </a:cubicBezTo>
                    <a:cubicBezTo>
                      <a:pt x="114" y="114"/>
                      <a:pt x="121" y="111"/>
                      <a:pt x="126" y="105"/>
                    </a:cubicBezTo>
                    <a:cubicBezTo>
                      <a:pt x="208" y="24"/>
                      <a:pt x="208" y="24"/>
                      <a:pt x="208" y="24"/>
                    </a:cubicBezTo>
                    <a:cubicBezTo>
                      <a:pt x="212" y="20"/>
                      <a:pt x="213" y="14"/>
                      <a:pt x="211" y="9"/>
                    </a:cubicBezTo>
                    <a:cubicBezTo>
                      <a:pt x="209" y="3"/>
                      <a:pt x="204" y="0"/>
                      <a:pt x="198" y="0"/>
                    </a:cubicBezTo>
                  </a:path>
                </a:pathLst>
              </a:custGeom>
              <a:solidFill>
                <a:srgbClr val="EEF1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sp>
            <p:nvSpPr>
              <p:cNvPr id="111" name="Freeform 86"/>
              <p:cNvSpPr/>
              <p:nvPr/>
            </p:nvSpPr>
            <p:spPr bwMode="auto">
              <a:xfrm>
                <a:off x="10601325" y="2111376"/>
                <a:ext cx="319088" cy="114300"/>
              </a:xfrm>
              <a:custGeom>
                <a:avLst/>
                <a:gdLst>
                  <a:gd name="T0" fmla="*/ 200 w 211"/>
                  <a:gd name="T1" fmla="*/ 0 h 75"/>
                  <a:gd name="T2" fmla="*/ 189 w 211"/>
                  <a:gd name="T3" fmla="*/ 11 h 75"/>
                  <a:gd name="T4" fmla="*/ 189 w 211"/>
                  <a:gd name="T5" fmla="*/ 52 h 75"/>
                  <a:gd name="T6" fmla="*/ 22 w 211"/>
                  <a:gd name="T7" fmla="*/ 52 h 75"/>
                  <a:gd name="T8" fmla="*/ 22 w 211"/>
                  <a:gd name="T9" fmla="*/ 11 h 75"/>
                  <a:gd name="T10" fmla="*/ 11 w 211"/>
                  <a:gd name="T11" fmla="*/ 0 h 75"/>
                  <a:gd name="T12" fmla="*/ 0 w 211"/>
                  <a:gd name="T13" fmla="*/ 11 h 75"/>
                  <a:gd name="T14" fmla="*/ 0 w 211"/>
                  <a:gd name="T15" fmla="*/ 64 h 75"/>
                  <a:gd name="T16" fmla="*/ 11 w 211"/>
                  <a:gd name="T17" fmla="*/ 75 h 75"/>
                  <a:gd name="T18" fmla="*/ 200 w 211"/>
                  <a:gd name="T19" fmla="*/ 75 h 75"/>
                  <a:gd name="T20" fmla="*/ 211 w 211"/>
                  <a:gd name="T21" fmla="*/ 64 h 75"/>
                  <a:gd name="T22" fmla="*/ 211 w 211"/>
                  <a:gd name="T23" fmla="*/ 11 h 75"/>
                  <a:gd name="T24" fmla="*/ 200 w 211"/>
                  <a:gd name="T25"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1" h="75">
                    <a:moveTo>
                      <a:pt x="200" y="0"/>
                    </a:moveTo>
                    <a:cubicBezTo>
                      <a:pt x="194" y="0"/>
                      <a:pt x="189" y="5"/>
                      <a:pt x="189" y="11"/>
                    </a:cubicBezTo>
                    <a:cubicBezTo>
                      <a:pt x="189" y="52"/>
                      <a:pt x="189" y="52"/>
                      <a:pt x="189" y="52"/>
                    </a:cubicBezTo>
                    <a:cubicBezTo>
                      <a:pt x="22" y="52"/>
                      <a:pt x="22" y="52"/>
                      <a:pt x="22" y="52"/>
                    </a:cubicBezTo>
                    <a:cubicBezTo>
                      <a:pt x="22" y="11"/>
                      <a:pt x="22" y="11"/>
                      <a:pt x="22" y="11"/>
                    </a:cubicBezTo>
                    <a:cubicBezTo>
                      <a:pt x="22" y="5"/>
                      <a:pt x="17" y="0"/>
                      <a:pt x="11" y="0"/>
                    </a:cubicBezTo>
                    <a:cubicBezTo>
                      <a:pt x="5" y="0"/>
                      <a:pt x="0" y="5"/>
                      <a:pt x="0" y="11"/>
                    </a:cubicBezTo>
                    <a:cubicBezTo>
                      <a:pt x="0" y="64"/>
                      <a:pt x="0" y="64"/>
                      <a:pt x="0" y="64"/>
                    </a:cubicBezTo>
                    <a:cubicBezTo>
                      <a:pt x="0" y="70"/>
                      <a:pt x="5" y="75"/>
                      <a:pt x="11" y="75"/>
                    </a:cubicBezTo>
                    <a:cubicBezTo>
                      <a:pt x="200" y="75"/>
                      <a:pt x="200" y="75"/>
                      <a:pt x="200" y="75"/>
                    </a:cubicBezTo>
                    <a:cubicBezTo>
                      <a:pt x="206" y="75"/>
                      <a:pt x="211" y="70"/>
                      <a:pt x="211" y="64"/>
                    </a:cubicBezTo>
                    <a:cubicBezTo>
                      <a:pt x="211" y="11"/>
                      <a:pt x="211" y="11"/>
                      <a:pt x="211" y="11"/>
                    </a:cubicBezTo>
                    <a:cubicBezTo>
                      <a:pt x="211" y="5"/>
                      <a:pt x="206" y="0"/>
                      <a:pt x="200" y="0"/>
                    </a:cubicBezTo>
                  </a:path>
                </a:pathLst>
              </a:custGeom>
              <a:solidFill>
                <a:srgbClr val="EEF1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schemeClr val="bg1"/>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par>
                                <p:cTn id="10" presetID="12" presetClass="entr" presetSubtype="1" fill="hold" nodeType="withEffect">
                                  <p:stCondLst>
                                    <p:cond delay="100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ppt_y</p:attrName>
                                        </p:attrNameLst>
                                      </p:cBhvr>
                                      <p:tavLst>
                                        <p:tav tm="0">
                                          <p:val>
                                            <p:strVal val="#ppt_y-#ppt_h*1.125000"/>
                                          </p:val>
                                        </p:tav>
                                        <p:tav tm="100000">
                                          <p:val>
                                            <p:strVal val="#ppt_y"/>
                                          </p:val>
                                        </p:tav>
                                      </p:tavLst>
                                    </p:anim>
                                    <p:animEffect transition="in" filter="wipe(down)">
                                      <p:cBhvr>
                                        <p:cTn id="13" dur="500"/>
                                        <p:tgtEl>
                                          <p:spTgt spid="5"/>
                                        </p:tgtEl>
                                      </p:cBhvr>
                                    </p:animEffect>
                                  </p:childTnLst>
                                </p:cTn>
                              </p:par>
                              <p:par>
                                <p:cTn id="14" presetID="53" presetClass="entr" presetSubtype="528" fill="hold" nodeType="withEffect">
                                  <p:stCondLst>
                                    <p:cond delay="1500"/>
                                  </p:stCondLst>
                                  <p:childTnLst>
                                    <p:set>
                                      <p:cBhvr>
                                        <p:cTn id="15" dur="1" fill="hold">
                                          <p:stCondLst>
                                            <p:cond delay="0"/>
                                          </p:stCondLst>
                                        </p:cTn>
                                        <p:tgtEl>
                                          <p:spTgt spid="51"/>
                                        </p:tgtEl>
                                        <p:attrNameLst>
                                          <p:attrName>style.visibility</p:attrName>
                                        </p:attrNameLst>
                                      </p:cBhvr>
                                      <p:to>
                                        <p:strVal val="visible"/>
                                      </p:to>
                                    </p:set>
                                    <p:anim calcmode="lin" valueType="num">
                                      <p:cBhvr>
                                        <p:cTn id="16" dur="500" fill="hold"/>
                                        <p:tgtEl>
                                          <p:spTgt spid="51"/>
                                        </p:tgtEl>
                                        <p:attrNameLst>
                                          <p:attrName>ppt_w</p:attrName>
                                        </p:attrNameLst>
                                      </p:cBhvr>
                                      <p:tavLst>
                                        <p:tav tm="0">
                                          <p:val>
                                            <p:fltVal val="0"/>
                                          </p:val>
                                        </p:tav>
                                        <p:tav tm="100000">
                                          <p:val>
                                            <p:strVal val="#ppt_w"/>
                                          </p:val>
                                        </p:tav>
                                      </p:tavLst>
                                    </p:anim>
                                    <p:anim calcmode="lin" valueType="num">
                                      <p:cBhvr>
                                        <p:cTn id="17" dur="500" fill="hold"/>
                                        <p:tgtEl>
                                          <p:spTgt spid="51"/>
                                        </p:tgtEl>
                                        <p:attrNameLst>
                                          <p:attrName>ppt_h</p:attrName>
                                        </p:attrNameLst>
                                      </p:cBhvr>
                                      <p:tavLst>
                                        <p:tav tm="0">
                                          <p:val>
                                            <p:fltVal val="0"/>
                                          </p:val>
                                        </p:tav>
                                        <p:tav tm="100000">
                                          <p:val>
                                            <p:strVal val="#ppt_h"/>
                                          </p:val>
                                        </p:tav>
                                      </p:tavLst>
                                    </p:anim>
                                    <p:animEffect transition="in" filter="fade">
                                      <p:cBhvr>
                                        <p:cTn id="18" dur="500"/>
                                        <p:tgtEl>
                                          <p:spTgt spid="51"/>
                                        </p:tgtEl>
                                      </p:cBhvr>
                                    </p:animEffect>
                                    <p:anim calcmode="lin" valueType="num">
                                      <p:cBhvr>
                                        <p:cTn id="19" dur="500" fill="hold"/>
                                        <p:tgtEl>
                                          <p:spTgt spid="51"/>
                                        </p:tgtEl>
                                        <p:attrNameLst>
                                          <p:attrName>ppt_x</p:attrName>
                                        </p:attrNameLst>
                                      </p:cBhvr>
                                      <p:tavLst>
                                        <p:tav tm="0">
                                          <p:val>
                                            <p:fltVal val="0.5"/>
                                          </p:val>
                                        </p:tav>
                                        <p:tav tm="100000">
                                          <p:val>
                                            <p:strVal val="#ppt_x"/>
                                          </p:val>
                                        </p:tav>
                                      </p:tavLst>
                                    </p:anim>
                                    <p:anim calcmode="lin" valueType="num">
                                      <p:cBhvr>
                                        <p:cTn id="20" dur="500" fill="hold"/>
                                        <p:tgtEl>
                                          <p:spTgt spid="51"/>
                                        </p:tgtEl>
                                        <p:attrNameLst>
                                          <p:attrName>ppt_y</p:attrName>
                                        </p:attrNameLst>
                                      </p:cBhvr>
                                      <p:tavLst>
                                        <p:tav tm="0">
                                          <p:val>
                                            <p:fltVal val="0.5"/>
                                          </p:val>
                                        </p:tav>
                                        <p:tav tm="100000">
                                          <p:val>
                                            <p:strVal val="#ppt_y"/>
                                          </p:val>
                                        </p:tav>
                                      </p:tavLst>
                                    </p:anim>
                                  </p:childTnLst>
                                </p:cTn>
                              </p:par>
                              <p:par>
                                <p:cTn id="21" presetID="53" presetClass="entr" presetSubtype="528" fill="hold" nodeType="withEffect">
                                  <p:stCondLst>
                                    <p:cond delay="1750"/>
                                  </p:stCondLst>
                                  <p:childTnLst>
                                    <p:set>
                                      <p:cBhvr>
                                        <p:cTn id="22" dur="1" fill="hold">
                                          <p:stCondLst>
                                            <p:cond delay="0"/>
                                          </p:stCondLst>
                                        </p:cTn>
                                        <p:tgtEl>
                                          <p:spTgt spid="56"/>
                                        </p:tgtEl>
                                        <p:attrNameLst>
                                          <p:attrName>style.visibility</p:attrName>
                                        </p:attrNameLst>
                                      </p:cBhvr>
                                      <p:to>
                                        <p:strVal val="visible"/>
                                      </p:to>
                                    </p:set>
                                    <p:anim calcmode="lin" valueType="num">
                                      <p:cBhvr>
                                        <p:cTn id="23" dur="500" fill="hold"/>
                                        <p:tgtEl>
                                          <p:spTgt spid="56"/>
                                        </p:tgtEl>
                                        <p:attrNameLst>
                                          <p:attrName>ppt_w</p:attrName>
                                        </p:attrNameLst>
                                      </p:cBhvr>
                                      <p:tavLst>
                                        <p:tav tm="0">
                                          <p:val>
                                            <p:fltVal val="0"/>
                                          </p:val>
                                        </p:tav>
                                        <p:tav tm="100000">
                                          <p:val>
                                            <p:strVal val="#ppt_w"/>
                                          </p:val>
                                        </p:tav>
                                      </p:tavLst>
                                    </p:anim>
                                    <p:anim calcmode="lin" valueType="num">
                                      <p:cBhvr>
                                        <p:cTn id="24" dur="500" fill="hold"/>
                                        <p:tgtEl>
                                          <p:spTgt spid="56"/>
                                        </p:tgtEl>
                                        <p:attrNameLst>
                                          <p:attrName>ppt_h</p:attrName>
                                        </p:attrNameLst>
                                      </p:cBhvr>
                                      <p:tavLst>
                                        <p:tav tm="0">
                                          <p:val>
                                            <p:fltVal val="0"/>
                                          </p:val>
                                        </p:tav>
                                        <p:tav tm="100000">
                                          <p:val>
                                            <p:strVal val="#ppt_h"/>
                                          </p:val>
                                        </p:tav>
                                      </p:tavLst>
                                    </p:anim>
                                    <p:animEffect transition="in" filter="fade">
                                      <p:cBhvr>
                                        <p:cTn id="25" dur="500"/>
                                        <p:tgtEl>
                                          <p:spTgt spid="56"/>
                                        </p:tgtEl>
                                      </p:cBhvr>
                                    </p:animEffect>
                                    <p:anim calcmode="lin" valueType="num">
                                      <p:cBhvr>
                                        <p:cTn id="26" dur="500" fill="hold"/>
                                        <p:tgtEl>
                                          <p:spTgt spid="56"/>
                                        </p:tgtEl>
                                        <p:attrNameLst>
                                          <p:attrName>ppt_x</p:attrName>
                                        </p:attrNameLst>
                                      </p:cBhvr>
                                      <p:tavLst>
                                        <p:tav tm="0">
                                          <p:val>
                                            <p:fltVal val="0.5"/>
                                          </p:val>
                                        </p:tav>
                                        <p:tav tm="100000">
                                          <p:val>
                                            <p:strVal val="#ppt_x"/>
                                          </p:val>
                                        </p:tav>
                                      </p:tavLst>
                                    </p:anim>
                                    <p:anim calcmode="lin" valueType="num">
                                      <p:cBhvr>
                                        <p:cTn id="27" dur="500" fill="hold"/>
                                        <p:tgtEl>
                                          <p:spTgt spid="56"/>
                                        </p:tgtEl>
                                        <p:attrNameLst>
                                          <p:attrName>ppt_y</p:attrName>
                                        </p:attrNameLst>
                                      </p:cBhvr>
                                      <p:tavLst>
                                        <p:tav tm="0">
                                          <p:val>
                                            <p:fltVal val="0.5"/>
                                          </p:val>
                                        </p:tav>
                                        <p:tav tm="100000">
                                          <p:val>
                                            <p:strVal val="#ppt_y"/>
                                          </p:val>
                                        </p:tav>
                                      </p:tavLst>
                                    </p:anim>
                                  </p:childTnLst>
                                </p:cTn>
                              </p:par>
                              <p:par>
                                <p:cTn id="28" presetID="53" presetClass="entr" presetSubtype="528" fill="hold" nodeType="withEffect">
                                  <p:stCondLst>
                                    <p:cond delay="2000"/>
                                  </p:stCondLst>
                                  <p:childTnLst>
                                    <p:set>
                                      <p:cBhvr>
                                        <p:cTn id="29" dur="1" fill="hold">
                                          <p:stCondLst>
                                            <p:cond delay="0"/>
                                          </p:stCondLst>
                                        </p:cTn>
                                        <p:tgtEl>
                                          <p:spTgt spid="70"/>
                                        </p:tgtEl>
                                        <p:attrNameLst>
                                          <p:attrName>style.visibility</p:attrName>
                                        </p:attrNameLst>
                                      </p:cBhvr>
                                      <p:to>
                                        <p:strVal val="visible"/>
                                      </p:to>
                                    </p:set>
                                    <p:anim calcmode="lin" valueType="num">
                                      <p:cBhvr>
                                        <p:cTn id="30" dur="500" fill="hold"/>
                                        <p:tgtEl>
                                          <p:spTgt spid="70"/>
                                        </p:tgtEl>
                                        <p:attrNameLst>
                                          <p:attrName>ppt_w</p:attrName>
                                        </p:attrNameLst>
                                      </p:cBhvr>
                                      <p:tavLst>
                                        <p:tav tm="0">
                                          <p:val>
                                            <p:fltVal val="0"/>
                                          </p:val>
                                        </p:tav>
                                        <p:tav tm="100000">
                                          <p:val>
                                            <p:strVal val="#ppt_w"/>
                                          </p:val>
                                        </p:tav>
                                      </p:tavLst>
                                    </p:anim>
                                    <p:anim calcmode="lin" valueType="num">
                                      <p:cBhvr>
                                        <p:cTn id="31" dur="500" fill="hold"/>
                                        <p:tgtEl>
                                          <p:spTgt spid="70"/>
                                        </p:tgtEl>
                                        <p:attrNameLst>
                                          <p:attrName>ppt_h</p:attrName>
                                        </p:attrNameLst>
                                      </p:cBhvr>
                                      <p:tavLst>
                                        <p:tav tm="0">
                                          <p:val>
                                            <p:fltVal val="0"/>
                                          </p:val>
                                        </p:tav>
                                        <p:tav tm="100000">
                                          <p:val>
                                            <p:strVal val="#ppt_h"/>
                                          </p:val>
                                        </p:tav>
                                      </p:tavLst>
                                    </p:anim>
                                    <p:animEffect transition="in" filter="fade">
                                      <p:cBhvr>
                                        <p:cTn id="32" dur="500"/>
                                        <p:tgtEl>
                                          <p:spTgt spid="70"/>
                                        </p:tgtEl>
                                      </p:cBhvr>
                                    </p:animEffect>
                                    <p:anim calcmode="lin" valueType="num">
                                      <p:cBhvr>
                                        <p:cTn id="33" dur="500" fill="hold"/>
                                        <p:tgtEl>
                                          <p:spTgt spid="70"/>
                                        </p:tgtEl>
                                        <p:attrNameLst>
                                          <p:attrName>ppt_x</p:attrName>
                                        </p:attrNameLst>
                                      </p:cBhvr>
                                      <p:tavLst>
                                        <p:tav tm="0">
                                          <p:val>
                                            <p:fltVal val="0.5"/>
                                          </p:val>
                                        </p:tav>
                                        <p:tav tm="100000">
                                          <p:val>
                                            <p:strVal val="#ppt_x"/>
                                          </p:val>
                                        </p:tav>
                                      </p:tavLst>
                                    </p:anim>
                                    <p:anim calcmode="lin" valueType="num">
                                      <p:cBhvr>
                                        <p:cTn id="34" dur="500" fill="hold"/>
                                        <p:tgtEl>
                                          <p:spTgt spid="70"/>
                                        </p:tgtEl>
                                        <p:attrNameLst>
                                          <p:attrName>ppt_y</p:attrName>
                                        </p:attrNameLst>
                                      </p:cBhvr>
                                      <p:tavLst>
                                        <p:tav tm="0">
                                          <p:val>
                                            <p:fltVal val="0.5"/>
                                          </p:val>
                                        </p:tav>
                                        <p:tav tm="100000">
                                          <p:val>
                                            <p:strVal val="#ppt_y"/>
                                          </p:val>
                                        </p:tav>
                                      </p:tavLst>
                                    </p:anim>
                                  </p:childTnLst>
                                </p:cTn>
                              </p:par>
                              <p:par>
                                <p:cTn id="35" presetID="53" presetClass="entr" presetSubtype="528" fill="hold" nodeType="withEffect">
                                  <p:stCondLst>
                                    <p:cond delay="2250"/>
                                  </p:stCondLst>
                                  <p:childTnLst>
                                    <p:set>
                                      <p:cBhvr>
                                        <p:cTn id="36" dur="1" fill="hold">
                                          <p:stCondLst>
                                            <p:cond delay="0"/>
                                          </p:stCondLst>
                                        </p:cTn>
                                        <p:tgtEl>
                                          <p:spTgt spid="105"/>
                                        </p:tgtEl>
                                        <p:attrNameLst>
                                          <p:attrName>style.visibility</p:attrName>
                                        </p:attrNameLst>
                                      </p:cBhvr>
                                      <p:to>
                                        <p:strVal val="visible"/>
                                      </p:to>
                                    </p:set>
                                    <p:anim calcmode="lin" valueType="num">
                                      <p:cBhvr>
                                        <p:cTn id="37" dur="500" fill="hold"/>
                                        <p:tgtEl>
                                          <p:spTgt spid="105"/>
                                        </p:tgtEl>
                                        <p:attrNameLst>
                                          <p:attrName>ppt_w</p:attrName>
                                        </p:attrNameLst>
                                      </p:cBhvr>
                                      <p:tavLst>
                                        <p:tav tm="0">
                                          <p:val>
                                            <p:fltVal val="0"/>
                                          </p:val>
                                        </p:tav>
                                        <p:tav tm="100000">
                                          <p:val>
                                            <p:strVal val="#ppt_w"/>
                                          </p:val>
                                        </p:tav>
                                      </p:tavLst>
                                    </p:anim>
                                    <p:anim calcmode="lin" valueType="num">
                                      <p:cBhvr>
                                        <p:cTn id="38" dur="500" fill="hold"/>
                                        <p:tgtEl>
                                          <p:spTgt spid="105"/>
                                        </p:tgtEl>
                                        <p:attrNameLst>
                                          <p:attrName>ppt_h</p:attrName>
                                        </p:attrNameLst>
                                      </p:cBhvr>
                                      <p:tavLst>
                                        <p:tav tm="0">
                                          <p:val>
                                            <p:fltVal val="0"/>
                                          </p:val>
                                        </p:tav>
                                        <p:tav tm="100000">
                                          <p:val>
                                            <p:strVal val="#ppt_h"/>
                                          </p:val>
                                        </p:tav>
                                      </p:tavLst>
                                    </p:anim>
                                    <p:animEffect transition="in" filter="fade">
                                      <p:cBhvr>
                                        <p:cTn id="39" dur="500"/>
                                        <p:tgtEl>
                                          <p:spTgt spid="105"/>
                                        </p:tgtEl>
                                      </p:cBhvr>
                                    </p:animEffect>
                                    <p:anim calcmode="lin" valueType="num">
                                      <p:cBhvr>
                                        <p:cTn id="40" dur="500" fill="hold"/>
                                        <p:tgtEl>
                                          <p:spTgt spid="105"/>
                                        </p:tgtEl>
                                        <p:attrNameLst>
                                          <p:attrName>ppt_x</p:attrName>
                                        </p:attrNameLst>
                                      </p:cBhvr>
                                      <p:tavLst>
                                        <p:tav tm="0">
                                          <p:val>
                                            <p:fltVal val="0.5"/>
                                          </p:val>
                                        </p:tav>
                                        <p:tav tm="100000">
                                          <p:val>
                                            <p:strVal val="#ppt_x"/>
                                          </p:val>
                                        </p:tav>
                                      </p:tavLst>
                                    </p:anim>
                                    <p:anim calcmode="lin" valueType="num">
                                      <p:cBhvr>
                                        <p:cTn id="41" dur="500" fill="hold"/>
                                        <p:tgtEl>
                                          <p:spTgt spid="105"/>
                                        </p:tgtEl>
                                        <p:attrNameLst>
                                          <p:attrName>ppt_y</p:attrName>
                                        </p:attrNameLst>
                                      </p:cBhvr>
                                      <p:tavLst>
                                        <p:tav tm="0">
                                          <p:val>
                                            <p:fltVal val="0.5"/>
                                          </p:val>
                                        </p:tav>
                                        <p:tav tm="100000">
                                          <p:val>
                                            <p:strVal val="#ppt_y"/>
                                          </p:val>
                                        </p:tav>
                                      </p:tavLst>
                                    </p:anim>
                                  </p:childTnLst>
                                </p:cTn>
                              </p:par>
                              <p:par>
                                <p:cTn id="42" presetID="53" presetClass="entr" presetSubtype="528" fill="hold" nodeType="withEffect">
                                  <p:stCondLst>
                                    <p:cond delay="2500"/>
                                  </p:stCondLst>
                                  <p:childTnLst>
                                    <p:set>
                                      <p:cBhvr>
                                        <p:cTn id="43" dur="1" fill="hold">
                                          <p:stCondLst>
                                            <p:cond delay="0"/>
                                          </p:stCondLst>
                                        </p:cTn>
                                        <p:tgtEl>
                                          <p:spTgt spid="31"/>
                                        </p:tgtEl>
                                        <p:attrNameLst>
                                          <p:attrName>style.visibility</p:attrName>
                                        </p:attrNameLst>
                                      </p:cBhvr>
                                      <p:to>
                                        <p:strVal val="visible"/>
                                      </p:to>
                                    </p:set>
                                    <p:anim calcmode="lin" valueType="num">
                                      <p:cBhvr>
                                        <p:cTn id="44" dur="500" fill="hold"/>
                                        <p:tgtEl>
                                          <p:spTgt spid="31"/>
                                        </p:tgtEl>
                                        <p:attrNameLst>
                                          <p:attrName>ppt_w</p:attrName>
                                        </p:attrNameLst>
                                      </p:cBhvr>
                                      <p:tavLst>
                                        <p:tav tm="0">
                                          <p:val>
                                            <p:fltVal val="0"/>
                                          </p:val>
                                        </p:tav>
                                        <p:tav tm="100000">
                                          <p:val>
                                            <p:strVal val="#ppt_w"/>
                                          </p:val>
                                        </p:tav>
                                      </p:tavLst>
                                    </p:anim>
                                    <p:anim calcmode="lin" valueType="num">
                                      <p:cBhvr>
                                        <p:cTn id="45" dur="500" fill="hold"/>
                                        <p:tgtEl>
                                          <p:spTgt spid="31"/>
                                        </p:tgtEl>
                                        <p:attrNameLst>
                                          <p:attrName>ppt_h</p:attrName>
                                        </p:attrNameLst>
                                      </p:cBhvr>
                                      <p:tavLst>
                                        <p:tav tm="0">
                                          <p:val>
                                            <p:fltVal val="0"/>
                                          </p:val>
                                        </p:tav>
                                        <p:tav tm="100000">
                                          <p:val>
                                            <p:strVal val="#ppt_h"/>
                                          </p:val>
                                        </p:tav>
                                      </p:tavLst>
                                    </p:anim>
                                    <p:animEffect transition="in" filter="fade">
                                      <p:cBhvr>
                                        <p:cTn id="46" dur="500"/>
                                        <p:tgtEl>
                                          <p:spTgt spid="31"/>
                                        </p:tgtEl>
                                      </p:cBhvr>
                                    </p:animEffect>
                                    <p:anim calcmode="lin" valueType="num">
                                      <p:cBhvr>
                                        <p:cTn id="47" dur="500" fill="hold"/>
                                        <p:tgtEl>
                                          <p:spTgt spid="31"/>
                                        </p:tgtEl>
                                        <p:attrNameLst>
                                          <p:attrName>ppt_x</p:attrName>
                                        </p:attrNameLst>
                                      </p:cBhvr>
                                      <p:tavLst>
                                        <p:tav tm="0">
                                          <p:val>
                                            <p:fltVal val="0.5"/>
                                          </p:val>
                                        </p:tav>
                                        <p:tav tm="100000">
                                          <p:val>
                                            <p:strVal val="#ppt_x"/>
                                          </p:val>
                                        </p:tav>
                                      </p:tavLst>
                                    </p:anim>
                                    <p:anim calcmode="lin" valueType="num">
                                      <p:cBhvr>
                                        <p:cTn id="48" dur="500" fill="hold"/>
                                        <p:tgtEl>
                                          <p:spTgt spid="31"/>
                                        </p:tgtEl>
                                        <p:attrNameLst>
                                          <p:attrName>ppt_y</p:attrName>
                                        </p:attrNameLst>
                                      </p:cBhvr>
                                      <p:tavLst>
                                        <p:tav tm="0">
                                          <p:val>
                                            <p:fltVal val="0.5"/>
                                          </p:val>
                                        </p:tav>
                                        <p:tav tm="100000">
                                          <p:val>
                                            <p:strVal val="#ppt_y"/>
                                          </p:val>
                                        </p:tav>
                                      </p:tavLst>
                                    </p:anim>
                                  </p:childTnLst>
                                </p:cTn>
                              </p:par>
                              <p:par>
                                <p:cTn id="49" presetID="53" presetClass="entr" presetSubtype="528" fill="hold" nodeType="withEffect">
                                  <p:stCondLst>
                                    <p:cond delay="2750"/>
                                  </p:stCondLst>
                                  <p:childTnLst>
                                    <p:set>
                                      <p:cBhvr>
                                        <p:cTn id="50" dur="1" fill="hold">
                                          <p:stCondLst>
                                            <p:cond delay="0"/>
                                          </p:stCondLst>
                                        </p:cTn>
                                        <p:tgtEl>
                                          <p:spTgt spid="23"/>
                                        </p:tgtEl>
                                        <p:attrNameLst>
                                          <p:attrName>style.visibility</p:attrName>
                                        </p:attrNameLst>
                                      </p:cBhvr>
                                      <p:to>
                                        <p:strVal val="visible"/>
                                      </p:to>
                                    </p:set>
                                    <p:anim calcmode="lin" valueType="num">
                                      <p:cBhvr>
                                        <p:cTn id="51" dur="500" fill="hold"/>
                                        <p:tgtEl>
                                          <p:spTgt spid="23"/>
                                        </p:tgtEl>
                                        <p:attrNameLst>
                                          <p:attrName>ppt_w</p:attrName>
                                        </p:attrNameLst>
                                      </p:cBhvr>
                                      <p:tavLst>
                                        <p:tav tm="0">
                                          <p:val>
                                            <p:fltVal val="0"/>
                                          </p:val>
                                        </p:tav>
                                        <p:tav tm="100000">
                                          <p:val>
                                            <p:strVal val="#ppt_w"/>
                                          </p:val>
                                        </p:tav>
                                      </p:tavLst>
                                    </p:anim>
                                    <p:anim calcmode="lin" valueType="num">
                                      <p:cBhvr>
                                        <p:cTn id="52" dur="500" fill="hold"/>
                                        <p:tgtEl>
                                          <p:spTgt spid="23"/>
                                        </p:tgtEl>
                                        <p:attrNameLst>
                                          <p:attrName>ppt_h</p:attrName>
                                        </p:attrNameLst>
                                      </p:cBhvr>
                                      <p:tavLst>
                                        <p:tav tm="0">
                                          <p:val>
                                            <p:fltVal val="0"/>
                                          </p:val>
                                        </p:tav>
                                        <p:tav tm="100000">
                                          <p:val>
                                            <p:strVal val="#ppt_h"/>
                                          </p:val>
                                        </p:tav>
                                      </p:tavLst>
                                    </p:anim>
                                    <p:animEffect transition="in" filter="fade">
                                      <p:cBhvr>
                                        <p:cTn id="53" dur="500"/>
                                        <p:tgtEl>
                                          <p:spTgt spid="23"/>
                                        </p:tgtEl>
                                      </p:cBhvr>
                                    </p:animEffect>
                                    <p:anim calcmode="lin" valueType="num">
                                      <p:cBhvr>
                                        <p:cTn id="54" dur="500" fill="hold"/>
                                        <p:tgtEl>
                                          <p:spTgt spid="23"/>
                                        </p:tgtEl>
                                        <p:attrNameLst>
                                          <p:attrName>ppt_x</p:attrName>
                                        </p:attrNameLst>
                                      </p:cBhvr>
                                      <p:tavLst>
                                        <p:tav tm="0">
                                          <p:val>
                                            <p:fltVal val="0.5"/>
                                          </p:val>
                                        </p:tav>
                                        <p:tav tm="100000">
                                          <p:val>
                                            <p:strVal val="#ppt_x"/>
                                          </p:val>
                                        </p:tav>
                                      </p:tavLst>
                                    </p:anim>
                                    <p:anim calcmode="lin" valueType="num">
                                      <p:cBhvr>
                                        <p:cTn id="55" dur="500" fill="hold"/>
                                        <p:tgtEl>
                                          <p:spTgt spid="23"/>
                                        </p:tgtEl>
                                        <p:attrNameLst>
                                          <p:attrName>ppt_y</p:attrName>
                                        </p:attrNameLst>
                                      </p:cBhvr>
                                      <p:tavLst>
                                        <p:tav tm="0">
                                          <p:val>
                                            <p:fltVal val="0.5"/>
                                          </p:val>
                                        </p:tav>
                                        <p:tav tm="100000">
                                          <p:val>
                                            <p:strVal val="#ppt_y"/>
                                          </p:val>
                                        </p:tav>
                                      </p:tavLst>
                                    </p:anim>
                                  </p:childTnLst>
                                </p:cTn>
                              </p:par>
                              <p:par>
                                <p:cTn id="56" presetID="53" presetClass="entr" presetSubtype="528" fill="hold" nodeType="withEffect">
                                  <p:stCondLst>
                                    <p:cond delay="3000"/>
                                  </p:stCondLst>
                                  <p:childTnLst>
                                    <p:set>
                                      <p:cBhvr>
                                        <p:cTn id="57" dur="1" fill="hold">
                                          <p:stCondLst>
                                            <p:cond delay="0"/>
                                          </p:stCondLst>
                                        </p:cTn>
                                        <p:tgtEl>
                                          <p:spTgt spid="11"/>
                                        </p:tgtEl>
                                        <p:attrNameLst>
                                          <p:attrName>style.visibility</p:attrName>
                                        </p:attrNameLst>
                                      </p:cBhvr>
                                      <p:to>
                                        <p:strVal val="visible"/>
                                      </p:to>
                                    </p:set>
                                    <p:anim calcmode="lin" valueType="num">
                                      <p:cBhvr>
                                        <p:cTn id="58" dur="500" fill="hold"/>
                                        <p:tgtEl>
                                          <p:spTgt spid="11"/>
                                        </p:tgtEl>
                                        <p:attrNameLst>
                                          <p:attrName>ppt_w</p:attrName>
                                        </p:attrNameLst>
                                      </p:cBhvr>
                                      <p:tavLst>
                                        <p:tav tm="0">
                                          <p:val>
                                            <p:fltVal val="0"/>
                                          </p:val>
                                        </p:tav>
                                        <p:tav tm="100000">
                                          <p:val>
                                            <p:strVal val="#ppt_w"/>
                                          </p:val>
                                        </p:tav>
                                      </p:tavLst>
                                    </p:anim>
                                    <p:anim calcmode="lin" valueType="num">
                                      <p:cBhvr>
                                        <p:cTn id="59" dur="500" fill="hold"/>
                                        <p:tgtEl>
                                          <p:spTgt spid="11"/>
                                        </p:tgtEl>
                                        <p:attrNameLst>
                                          <p:attrName>ppt_h</p:attrName>
                                        </p:attrNameLst>
                                      </p:cBhvr>
                                      <p:tavLst>
                                        <p:tav tm="0">
                                          <p:val>
                                            <p:fltVal val="0"/>
                                          </p:val>
                                        </p:tav>
                                        <p:tav tm="100000">
                                          <p:val>
                                            <p:strVal val="#ppt_h"/>
                                          </p:val>
                                        </p:tav>
                                      </p:tavLst>
                                    </p:anim>
                                    <p:animEffect transition="in" filter="fade">
                                      <p:cBhvr>
                                        <p:cTn id="60" dur="500"/>
                                        <p:tgtEl>
                                          <p:spTgt spid="11"/>
                                        </p:tgtEl>
                                      </p:cBhvr>
                                    </p:animEffect>
                                    <p:anim calcmode="lin" valueType="num">
                                      <p:cBhvr>
                                        <p:cTn id="61" dur="500" fill="hold"/>
                                        <p:tgtEl>
                                          <p:spTgt spid="11"/>
                                        </p:tgtEl>
                                        <p:attrNameLst>
                                          <p:attrName>ppt_x</p:attrName>
                                        </p:attrNameLst>
                                      </p:cBhvr>
                                      <p:tavLst>
                                        <p:tav tm="0">
                                          <p:val>
                                            <p:fltVal val="0.5"/>
                                          </p:val>
                                        </p:tav>
                                        <p:tav tm="100000">
                                          <p:val>
                                            <p:strVal val="#ppt_x"/>
                                          </p:val>
                                        </p:tav>
                                      </p:tavLst>
                                    </p:anim>
                                    <p:anim calcmode="lin" valueType="num">
                                      <p:cBhvr>
                                        <p:cTn id="62" dur="500" fill="hold"/>
                                        <p:tgtEl>
                                          <p:spTgt spid="11"/>
                                        </p:tgtEl>
                                        <p:attrNameLst>
                                          <p:attrName>ppt_y</p:attrName>
                                        </p:attrNameLst>
                                      </p:cBhvr>
                                      <p:tavLst>
                                        <p:tav tm="0">
                                          <p:val>
                                            <p:fltVal val="0.5"/>
                                          </p:val>
                                        </p:tav>
                                        <p:tav tm="100000">
                                          <p:val>
                                            <p:strVal val="#ppt_y"/>
                                          </p:val>
                                        </p:tav>
                                      </p:tavLst>
                                    </p:anim>
                                  </p:childTnLst>
                                </p:cTn>
                              </p:par>
                              <p:par>
                                <p:cTn id="63" presetID="53" presetClass="entr" presetSubtype="528" fill="hold" nodeType="withEffect">
                                  <p:stCondLst>
                                    <p:cond delay="3250"/>
                                  </p:stCondLst>
                                  <p:childTnLst>
                                    <p:set>
                                      <p:cBhvr>
                                        <p:cTn id="64" dur="1" fill="hold">
                                          <p:stCondLst>
                                            <p:cond delay="0"/>
                                          </p:stCondLst>
                                        </p:cTn>
                                        <p:tgtEl>
                                          <p:spTgt spid="17"/>
                                        </p:tgtEl>
                                        <p:attrNameLst>
                                          <p:attrName>style.visibility</p:attrName>
                                        </p:attrNameLst>
                                      </p:cBhvr>
                                      <p:to>
                                        <p:strVal val="visible"/>
                                      </p:to>
                                    </p:set>
                                    <p:anim calcmode="lin" valueType="num">
                                      <p:cBhvr>
                                        <p:cTn id="65" dur="500" fill="hold"/>
                                        <p:tgtEl>
                                          <p:spTgt spid="17"/>
                                        </p:tgtEl>
                                        <p:attrNameLst>
                                          <p:attrName>ppt_w</p:attrName>
                                        </p:attrNameLst>
                                      </p:cBhvr>
                                      <p:tavLst>
                                        <p:tav tm="0">
                                          <p:val>
                                            <p:fltVal val="0"/>
                                          </p:val>
                                        </p:tav>
                                        <p:tav tm="100000">
                                          <p:val>
                                            <p:strVal val="#ppt_w"/>
                                          </p:val>
                                        </p:tav>
                                      </p:tavLst>
                                    </p:anim>
                                    <p:anim calcmode="lin" valueType="num">
                                      <p:cBhvr>
                                        <p:cTn id="66" dur="500" fill="hold"/>
                                        <p:tgtEl>
                                          <p:spTgt spid="17"/>
                                        </p:tgtEl>
                                        <p:attrNameLst>
                                          <p:attrName>ppt_h</p:attrName>
                                        </p:attrNameLst>
                                      </p:cBhvr>
                                      <p:tavLst>
                                        <p:tav tm="0">
                                          <p:val>
                                            <p:fltVal val="0"/>
                                          </p:val>
                                        </p:tav>
                                        <p:tav tm="100000">
                                          <p:val>
                                            <p:strVal val="#ppt_h"/>
                                          </p:val>
                                        </p:tav>
                                      </p:tavLst>
                                    </p:anim>
                                    <p:animEffect transition="in" filter="fade">
                                      <p:cBhvr>
                                        <p:cTn id="67" dur="500"/>
                                        <p:tgtEl>
                                          <p:spTgt spid="17"/>
                                        </p:tgtEl>
                                      </p:cBhvr>
                                    </p:animEffect>
                                    <p:anim calcmode="lin" valueType="num">
                                      <p:cBhvr>
                                        <p:cTn id="68" dur="500" fill="hold"/>
                                        <p:tgtEl>
                                          <p:spTgt spid="17"/>
                                        </p:tgtEl>
                                        <p:attrNameLst>
                                          <p:attrName>ppt_x</p:attrName>
                                        </p:attrNameLst>
                                      </p:cBhvr>
                                      <p:tavLst>
                                        <p:tav tm="0">
                                          <p:val>
                                            <p:fltVal val="0.5"/>
                                          </p:val>
                                        </p:tav>
                                        <p:tav tm="100000">
                                          <p:val>
                                            <p:strVal val="#ppt_x"/>
                                          </p:val>
                                        </p:tav>
                                      </p:tavLst>
                                    </p:anim>
                                    <p:anim calcmode="lin" valueType="num">
                                      <p:cBhvr>
                                        <p:cTn id="69" dur="500" fill="hold"/>
                                        <p:tgtEl>
                                          <p:spTgt spid="17"/>
                                        </p:tgtEl>
                                        <p:attrNameLst>
                                          <p:attrName>ppt_y</p:attrName>
                                        </p:attrNameLst>
                                      </p:cBhvr>
                                      <p:tavLst>
                                        <p:tav tm="0">
                                          <p:val>
                                            <p:fltVal val="0.5"/>
                                          </p:val>
                                        </p:tav>
                                        <p:tav tm="100000">
                                          <p:val>
                                            <p:strVal val="#ppt_y"/>
                                          </p:val>
                                        </p:tav>
                                      </p:tavLst>
                                    </p:anim>
                                  </p:childTnLst>
                                </p:cTn>
                              </p:par>
                              <p:par>
                                <p:cTn id="70" presetID="53" presetClass="entr" presetSubtype="528" fill="hold" nodeType="withEffect">
                                  <p:stCondLst>
                                    <p:cond delay="3500"/>
                                  </p:stCondLst>
                                  <p:childTnLst>
                                    <p:set>
                                      <p:cBhvr>
                                        <p:cTn id="71" dur="1" fill="hold">
                                          <p:stCondLst>
                                            <p:cond delay="0"/>
                                          </p:stCondLst>
                                        </p:cTn>
                                        <p:tgtEl>
                                          <p:spTgt spid="89"/>
                                        </p:tgtEl>
                                        <p:attrNameLst>
                                          <p:attrName>style.visibility</p:attrName>
                                        </p:attrNameLst>
                                      </p:cBhvr>
                                      <p:to>
                                        <p:strVal val="visible"/>
                                      </p:to>
                                    </p:set>
                                    <p:anim calcmode="lin" valueType="num">
                                      <p:cBhvr>
                                        <p:cTn id="72" dur="500" fill="hold"/>
                                        <p:tgtEl>
                                          <p:spTgt spid="89"/>
                                        </p:tgtEl>
                                        <p:attrNameLst>
                                          <p:attrName>ppt_w</p:attrName>
                                        </p:attrNameLst>
                                      </p:cBhvr>
                                      <p:tavLst>
                                        <p:tav tm="0">
                                          <p:val>
                                            <p:fltVal val="0"/>
                                          </p:val>
                                        </p:tav>
                                        <p:tav tm="100000">
                                          <p:val>
                                            <p:strVal val="#ppt_w"/>
                                          </p:val>
                                        </p:tav>
                                      </p:tavLst>
                                    </p:anim>
                                    <p:anim calcmode="lin" valueType="num">
                                      <p:cBhvr>
                                        <p:cTn id="73" dur="500" fill="hold"/>
                                        <p:tgtEl>
                                          <p:spTgt spid="89"/>
                                        </p:tgtEl>
                                        <p:attrNameLst>
                                          <p:attrName>ppt_h</p:attrName>
                                        </p:attrNameLst>
                                      </p:cBhvr>
                                      <p:tavLst>
                                        <p:tav tm="0">
                                          <p:val>
                                            <p:fltVal val="0"/>
                                          </p:val>
                                        </p:tav>
                                        <p:tav tm="100000">
                                          <p:val>
                                            <p:strVal val="#ppt_h"/>
                                          </p:val>
                                        </p:tav>
                                      </p:tavLst>
                                    </p:anim>
                                    <p:animEffect transition="in" filter="fade">
                                      <p:cBhvr>
                                        <p:cTn id="74" dur="500"/>
                                        <p:tgtEl>
                                          <p:spTgt spid="89"/>
                                        </p:tgtEl>
                                      </p:cBhvr>
                                    </p:animEffect>
                                    <p:anim calcmode="lin" valueType="num">
                                      <p:cBhvr>
                                        <p:cTn id="75" dur="500" fill="hold"/>
                                        <p:tgtEl>
                                          <p:spTgt spid="89"/>
                                        </p:tgtEl>
                                        <p:attrNameLst>
                                          <p:attrName>ppt_x</p:attrName>
                                        </p:attrNameLst>
                                      </p:cBhvr>
                                      <p:tavLst>
                                        <p:tav tm="0">
                                          <p:val>
                                            <p:fltVal val="0.5"/>
                                          </p:val>
                                        </p:tav>
                                        <p:tav tm="100000">
                                          <p:val>
                                            <p:strVal val="#ppt_x"/>
                                          </p:val>
                                        </p:tav>
                                      </p:tavLst>
                                    </p:anim>
                                    <p:anim calcmode="lin" valueType="num">
                                      <p:cBhvr>
                                        <p:cTn id="76" dur="500" fill="hold"/>
                                        <p:tgtEl>
                                          <p:spTgt spid="89"/>
                                        </p:tgtEl>
                                        <p:attrNameLst>
                                          <p:attrName>ppt_y</p:attrName>
                                        </p:attrNameLst>
                                      </p:cBhvr>
                                      <p:tavLst>
                                        <p:tav tm="0">
                                          <p:val>
                                            <p:fltVal val="0.5"/>
                                          </p:val>
                                        </p:tav>
                                        <p:tav tm="100000">
                                          <p:val>
                                            <p:strVal val="#ppt_y"/>
                                          </p:val>
                                        </p:tav>
                                      </p:tavLst>
                                    </p:anim>
                                  </p:childTnLst>
                                </p:cTn>
                              </p:par>
                              <p:par>
                                <p:cTn id="77" presetID="53" presetClass="entr" presetSubtype="528" fill="hold" nodeType="withEffect">
                                  <p:stCondLst>
                                    <p:cond delay="3750"/>
                                  </p:stCondLst>
                                  <p:childTnLst>
                                    <p:set>
                                      <p:cBhvr>
                                        <p:cTn id="78" dur="1" fill="hold">
                                          <p:stCondLst>
                                            <p:cond delay="0"/>
                                          </p:stCondLst>
                                        </p:cTn>
                                        <p:tgtEl>
                                          <p:spTgt spid="85"/>
                                        </p:tgtEl>
                                        <p:attrNameLst>
                                          <p:attrName>style.visibility</p:attrName>
                                        </p:attrNameLst>
                                      </p:cBhvr>
                                      <p:to>
                                        <p:strVal val="visible"/>
                                      </p:to>
                                    </p:set>
                                    <p:anim calcmode="lin" valueType="num">
                                      <p:cBhvr>
                                        <p:cTn id="79" dur="500" fill="hold"/>
                                        <p:tgtEl>
                                          <p:spTgt spid="85"/>
                                        </p:tgtEl>
                                        <p:attrNameLst>
                                          <p:attrName>ppt_w</p:attrName>
                                        </p:attrNameLst>
                                      </p:cBhvr>
                                      <p:tavLst>
                                        <p:tav tm="0">
                                          <p:val>
                                            <p:fltVal val="0"/>
                                          </p:val>
                                        </p:tav>
                                        <p:tav tm="100000">
                                          <p:val>
                                            <p:strVal val="#ppt_w"/>
                                          </p:val>
                                        </p:tav>
                                      </p:tavLst>
                                    </p:anim>
                                    <p:anim calcmode="lin" valueType="num">
                                      <p:cBhvr>
                                        <p:cTn id="80" dur="500" fill="hold"/>
                                        <p:tgtEl>
                                          <p:spTgt spid="85"/>
                                        </p:tgtEl>
                                        <p:attrNameLst>
                                          <p:attrName>ppt_h</p:attrName>
                                        </p:attrNameLst>
                                      </p:cBhvr>
                                      <p:tavLst>
                                        <p:tav tm="0">
                                          <p:val>
                                            <p:fltVal val="0"/>
                                          </p:val>
                                        </p:tav>
                                        <p:tav tm="100000">
                                          <p:val>
                                            <p:strVal val="#ppt_h"/>
                                          </p:val>
                                        </p:tav>
                                      </p:tavLst>
                                    </p:anim>
                                    <p:animEffect transition="in" filter="fade">
                                      <p:cBhvr>
                                        <p:cTn id="81" dur="500"/>
                                        <p:tgtEl>
                                          <p:spTgt spid="85"/>
                                        </p:tgtEl>
                                      </p:cBhvr>
                                    </p:animEffect>
                                    <p:anim calcmode="lin" valueType="num">
                                      <p:cBhvr>
                                        <p:cTn id="82" dur="500" fill="hold"/>
                                        <p:tgtEl>
                                          <p:spTgt spid="85"/>
                                        </p:tgtEl>
                                        <p:attrNameLst>
                                          <p:attrName>ppt_x</p:attrName>
                                        </p:attrNameLst>
                                      </p:cBhvr>
                                      <p:tavLst>
                                        <p:tav tm="0">
                                          <p:val>
                                            <p:fltVal val="0.5"/>
                                          </p:val>
                                        </p:tav>
                                        <p:tav tm="100000">
                                          <p:val>
                                            <p:strVal val="#ppt_x"/>
                                          </p:val>
                                        </p:tav>
                                      </p:tavLst>
                                    </p:anim>
                                    <p:anim calcmode="lin" valueType="num">
                                      <p:cBhvr>
                                        <p:cTn id="83" dur="500" fill="hold"/>
                                        <p:tgtEl>
                                          <p:spTgt spid="85"/>
                                        </p:tgtEl>
                                        <p:attrNameLst>
                                          <p:attrName>ppt_y</p:attrName>
                                        </p:attrNameLst>
                                      </p:cBhvr>
                                      <p:tavLst>
                                        <p:tav tm="0">
                                          <p:val>
                                            <p:fltVal val="0.5"/>
                                          </p:val>
                                        </p:tav>
                                        <p:tav tm="100000">
                                          <p:val>
                                            <p:strVal val="#ppt_y"/>
                                          </p:val>
                                        </p:tav>
                                      </p:tavLst>
                                    </p:anim>
                                  </p:childTnLst>
                                </p:cTn>
                              </p:par>
                              <p:par>
                                <p:cTn id="84" presetID="53" presetClass="entr" presetSubtype="528" fill="hold" nodeType="withEffect">
                                  <p:stCondLst>
                                    <p:cond delay="4000"/>
                                  </p:stCondLst>
                                  <p:childTnLst>
                                    <p:set>
                                      <p:cBhvr>
                                        <p:cTn id="85" dur="1" fill="hold">
                                          <p:stCondLst>
                                            <p:cond delay="0"/>
                                          </p:stCondLst>
                                        </p:cTn>
                                        <p:tgtEl>
                                          <p:spTgt spid="43"/>
                                        </p:tgtEl>
                                        <p:attrNameLst>
                                          <p:attrName>style.visibility</p:attrName>
                                        </p:attrNameLst>
                                      </p:cBhvr>
                                      <p:to>
                                        <p:strVal val="visible"/>
                                      </p:to>
                                    </p:set>
                                    <p:anim calcmode="lin" valueType="num">
                                      <p:cBhvr>
                                        <p:cTn id="86" dur="500" fill="hold"/>
                                        <p:tgtEl>
                                          <p:spTgt spid="43"/>
                                        </p:tgtEl>
                                        <p:attrNameLst>
                                          <p:attrName>ppt_w</p:attrName>
                                        </p:attrNameLst>
                                      </p:cBhvr>
                                      <p:tavLst>
                                        <p:tav tm="0">
                                          <p:val>
                                            <p:fltVal val="0"/>
                                          </p:val>
                                        </p:tav>
                                        <p:tav tm="100000">
                                          <p:val>
                                            <p:strVal val="#ppt_w"/>
                                          </p:val>
                                        </p:tav>
                                      </p:tavLst>
                                    </p:anim>
                                    <p:anim calcmode="lin" valueType="num">
                                      <p:cBhvr>
                                        <p:cTn id="87" dur="500" fill="hold"/>
                                        <p:tgtEl>
                                          <p:spTgt spid="43"/>
                                        </p:tgtEl>
                                        <p:attrNameLst>
                                          <p:attrName>ppt_h</p:attrName>
                                        </p:attrNameLst>
                                      </p:cBhvr>
                                      <p:tavLst>
                                        <p:tav tm="0">
                                          <p:val>
                                            <p:fltVal val="0"/>
                                          </p:val>
                                        </p:tav>
                                        <p:tav tm="100000">
                                          <p:val>
                                            <p:strVal val="#ppt_h"/>
                                          </p:val>
                                        </p:tav>
                                      </p:tavLst>
                                    </p:anim>
                                    <p:animEffect transition="in" filter="fade">
                                      <p:cBhvr>
                                        <p:cTn id="88" dur="500"/>
                                        <p:tgtEl>
                                          <p:spTgt spid="43"/>
                                        </p:tgtEl>
                                      </p:cBhvr>
                                    </p:animEffect>
                                    <p:anim calcmode="lin" valueType="num">
                                      <p:cBhvr>
                                        <p:cTn id="89" dur="500" fill="hold"/>
                                        <p:tgtEl>
                                          <p:spTgt spid="43"/>
                                        </p:tgtEl>
                                        <p:attrNameLst>
                                          <p:attrName>ppt_x</p:attrName>
                                        </p:attrNameLst>
                                      </p:cBhvr>
                                      <p:tavLst>
                                        <p:tav tm="0">
                                          <p:val>
                                            <p:fltVal val="0.5"/>
                                          </p:val>
                                        </p:tav>
                                        <p:tav tm="100000">
                                          <p:val>
                                            <p:strVal val="#ppt_x"/>
                                          </p:val>
                                        </p:tav>
                                      </p:tavLst>
                                    </p:anim>
                                    <p:anim calcmode="lin" valueType="num">
                                      <p:cBhvr>
                                        <p:cTn id="90" dur="500" fill="hold"/>
                                        <p:tgtEl>
                                          <p:spTgt spid="43"/>
                                        </p:tgtEl>
                                        <p:attrNameLst>
                                          <p:attrName>ppt_y</p:attrName>
                                        </p:attrNameLst>
                                      </p:cBhvr>
                                      <p:tavLst>
                                        <p:tav tm="0">
                                          <p:val>
                                            <p:fltVal val="0.5"/>
                                          </p:val>
                                        </p:tav>
                                        <p:tav tm="100000">
                                          <p:val>
                                            <p:strVal val="#ppt_y"/>
                                          </p:val>
                                        </p:tav>
                                      </p:tavLst>
                                    </p:anim>
                                  </p:childTnLst>
                                </p:cTn>
                              </p:par>
                              <p:par>
                                <p:cTn id="91" presetID="53" presetClass="entr" presetSubtype="528" fill="hold" nodeType="withEffect">
                                  <p:stCondLst>
                                    <p:cond delay="4250"/>
                                  </p:stCondLst>
                                  <p:childTnLst>
                                    <p:set>
                                      <p:cBhvr>
                                        <p:cTn id="92" dur="1" fill="hold">
                                          <p:stCondLst>
                                            <p:cond delay="0"/>
                                          </p:stCondLst>
                                        </p:cTn>
                                        <p:tgtEl>
                                          <p:spTgt spid="37"/>
                                        </p:tgtEl>
                                        <p:attrNameLst>
                                          <p:attrName>style.visibility</p:attrName>
                                        </p:attrNameLst>
                                      </p:cBhvr>
                                      <p:to>
                                        <p:strVal val="visible"/>
                                      </p:to>
                                    </p:set>
                                    <p:anim calcmode="lin" valueType="num">
                                      <p:cBhvr>
                                        <p:cTn id="93" dur="500" fill="hold"/>
                                        <p:tgtEl>
                                          <p:spTgt spid="37"/>
                                        </p:tgtEl>
                                        <p:attrNameLst>
                                          <p:attrName>ppt_w</p:attrName>
                                        </p:attrNameLst>
                                      </p:cBhvr>
                                      <p:tavLst>
                                        <p:tav tm="0">
                                          <p:val>
                                            <p:fltVal val="0"/>
                                          </p:val>
                                        </p:tav>
                                        <p:tav tm="100000">
                                          <p:val>
                                            <p:strVal val="#ppt_w"/>
                                          </p:val>
                                        </p:tav>
                                      </p:tavLst>
                                    </p:anim>
                                    <p:anim calcmode="lin" valueType="num">
                                      <p:cBhvr>
                                        <p:cTn id="94" dur="500" fill="hold"/>
                                        <p:tgtEl>
                                          <p:spTgt spid="37"/>
                                        </p:tgtEl>
                                        <p:attrNameLst>
                                          <p:attrName>ppt_h</p:attrName>
                                        </p:attrNameLst>
                                      </p:cBhvr>
                                      <p:tavLst>
                                        <p:tav tm="0">
                                          <p:val>
                                            <p:fltVal val="0"/>
                                          </p:val>
                                        </p:tav>
                                        <p:tav tm="100000">
                                          <p:val>
                                            <p:strVal val="#ppt_h"/>
                                          </p:val>
                                        </p:tav>
                                      </p:tavLst>
                                    </p:anim>
                                    <p:animEffect transition="in" filter="fade">
                                      <p:cBhvr>
                                        <p:cTn id="95" dur="500"/>
                                        <p:tgtEl>
                                          <p:spTgt spid="37"/>
                                        </p:tgtEl>
                                      </p:cBhvr>
                                    </p:animEffect>
                                    <p:anim calcmode="lin" valueType="num">
                                      <p:cBhvr>
                                        <p:cTn id="96" dur="500" fill="hold"/>
                                        <p:tgtEl>
                                          <p:spTgt spid="37"/>
                                        </p:tgtEl>
                                        <p:attrNameLst>
                                          <p:attrName>ppt_x</p:attrName>
                                        </p:attrNameLst>
                                      </p:cBhvr>
                                      <p:tavLst>
                                        <p:tav tm="0">
                                          <p:val>
                                            <p:fltVal val="0.5"/>
                                          </p:val>
                                        </p:tav>
                                        <p:tav tm="100000">
                                          <p:val>
                                            <p:strVal val="#ppt_x"/>
                                          </p:val>
                                        </p:tav>
                                      </p:tavLst>
                                    </p:anim>
                                    <p:anim calcmode="lin" valueType="num">
                                      <p:cBhvr>
                                        <p:cTn id="97" dur="500" fill="hold"/>
                                        <p:tgtEl>
                                          <p:spTgt spid="37"/>
                                        </p:tgtEl>
                                        <p:attrNameLst>
                                          <p:attrName>ppt_y</p:attrName>
                                        </p:attrNameLst>
                                      </p:cBhvr>
                                      <p:tavLst>
                                        <p:tav tm="0">
                                          <p:val>
                                            <p:fltVal val="0.5"/>
                                          </p:val>
                                        </p:tav>
                                        <p:tav tm="100000">
                                          <p:val>
                                            <p:strVal val="#ppt_y"/>
                                          </p:val>
                                        </p:tav>
                                      </p:tavLst>
                                    </p:anim>
                                  </p:childTnLst>
                                </p:cTn>
                              </p:par>
                              <p:par>
                                <p:cTn id="98" presetID="53" presetClass="entr" presetSubtype="528" fill="hold" nodeType="withEffect">
                                  <p:stCondLst>
                                    <p:cond delay="4500"/>
                                  </p:stCondLst>
                                  <p:childTnLst>
                                    <p:set>
                                      <p:cBhvr>
                                        <p:cTn id="99" dur="1" fill="hold">
                                          <p:stCondLst>
                                            <p:cond delay="0"/>
                                          </p:stCondLst>
                                        </p:cTn>
                                        <p:tgtEl>
                                          <p:spTgt spid="81"/>
                                        </p:tgtEl>
                                        <p:attrNameLst>
                                          <p:attrName>style.visibility</p:attrName>
                                        </p:attrNameLst>
                                      </p:cBhvr>
                                      <p:to>
                                        <p:strVal val="visible"/>
                                      </p:to>
                                    </p:set>
                                    <p:anim calcmode="lin" valueType="num">
                                      <p:cBhvr>
                                        <p:cTn id="100" dur="500" fill="hold"/>
                                        <p:tgtEl>
                                          <p:spTgt spid="81"/>
                                        </p:tgtEl>
                                        <p:attrNameLst>
                                          <p:attrName>ppt_w</p:attrName>
                                        </p:attrNameLst>
                                      </p:cBhvr>
                                      <p:tavLst>
                                        <p:tav tm="0">
                                          <p:val>
                                            <p:fltVal val="0"/>
                                          </p:val>
                                        </p:tav>
                                        <p:tav tm="100000">
                                          <p:val>
                                            <p:strVal val="#ppt_w"/>
                                          </p:val>
                                        </p:tav>
                                      </p:tavLst>
                                    </p:anim>
                                    <p:anim calcmode="lin" valueType="num">
                                      <p:cBhvr>
                                        <p:cTn id="101" dur="500" fill="hold"/>
                                        <p:tgtEl>
                                          <p:spTgt spid="81"/>
                                        </p:tgtEl>
                                        <p:attrNameLst>
                                          <p:attrName>ppt_h</p:attrName>
                                        </p:attrNameLst>
                                      </p:cBhvr>
                                      <p:tavLst>
                                        <p:tav tm="0">
                                          <p:val>
                                            <p:fltVal val="0"/>
                                          </p:val>
                                        </p:tav>
                                        <p:tav tm="100000">
                                          <p:val>
                                            <p:strVal val="#ppt_h"/>
                                          </p:val>
                                        </p:tav>
                                      </p:tavLst>
                                    </p:anim>
                                    <p:animEffect transition="in" filter="fade">
                                      <p:cBhvr>
                                        <p:cTn id="102" dur="500"/>
                                        <p:tgtEl>
                                          <p:spTgt spid="81"/>
                                        </p:tgtEl>
                                      </p:cBhvr>
                                    </p:animEffect>
                                    <p:anim calcmode="lin" valueType="num">
                                      <p:cBhvr>
                                        <p:cTn id="103" dur="500" fill="hold"/>
                                        <p:tgtEl>
                                          <p:spTgt spid="81"/>
                                        </p:tgtEl>
                                        <p:attrNameLst>
                                          <p:attrName>ppt_x</p:attrName>
                                        </p:attrNameLst>
                                      </p:cBhvr>
                                      <p:tavLst>
                                        <p:tav tm="0">
                                          <p:val>
                                            <p:fltVal val="0.5"/>
                                          </p:val>
                                        </p:tav>
                                        <p:tav tm="100000">
                                          <p:val>
                                            <p:strVal val="#ppt_x"/>
                                          </p:val>
                                        </p:tav>
                                      </p:tavLst>
                                    </p:anim>
                                    <p:anim calcmode="lin" valueType="num">
                                      <p:cBhvr>
                                        <p:cTn id="104" dur="500" fill="hold"/>
                                        <p:tgtEl>
                                          <p:spTgt spid="81"/>
                                        </p:tgtEl>
                                        <p:attrNameLst>
                                          <p:attrName>ppt_y</p:attrName>
                                        </p:attrNameLst>
                                      </p:cBhvr>
                                      <p:tavLst>
                                        <p:tav tm="0">
                                          <p:val>
                                            <p:fltVal val="0.5"/>
                                          </p:val>
                                        </p:tav>
                                        <p:tav tm="100000">
                                          <p:val>
                                            <p:strVal val="#ppt_y"/>
                                          </p:val>
                                        </p:tav>
                                      </p:tavLst>
                                    </p:anim>
                                  </p:childTnLst>
                                </p:cTn>
                              </p:par>
                              <p:par>
                                <p:cTn id="105" presetID="53" presetClass="entr" presetSubtype="528" fill="hold" nodeType="withEffect">
                                  <p:stCondLst>
                                    <p:cond delay="4750"/>
                                  </p:stCondLst>
                                  <p:childTnLst>
                                    <p:set>
                                      <p:cBhvr>
                                        <p:cTn id="106" dur="1" fill="hold">
                                          <p:stCondLst>
                                            <p:cond delay="0"/>
                                          </p:stCondLst>
                                        </p:cTn>
                                        <p:tgtEl>
                                          <p:spTgt spid="77"/>
                                        </p:tgtEl>
                                        <p:attrNameLst>
                                          <p:attrName>style.visibility</p:attrName>
                                        </p:attrNameLst>
                                      </p:cBhvr>
                                      <p:to>
                                        <p:strVal val="visible"/>
                                      </p:to>
                                    </p:set>
                                    <p:anim calcmode="lin" valueType="num">
                                      <p:cBhvr>
                                        <p:cTn id="107" dur="500" fill="hold"/>
                                        <p:tgtEl>
                                          <p:spTgt spid="77"/>
                                        </p:tgtEl>
                                        <p:attrNameLst>
                                          <p:attrName>ppt_w</p:attrName>
                                        </p:attrNameLst>
                                      </p:cBhvr>
                                      <p:tavLst>
                                        <p:tav tm="0">
                                          <p:val>
                                            <p:fltVal val="0"/>
                                          </p:val>
                                        </p:tav>
                                        <p:tav tm="100000">
                                          <p:val>
                                            <p:strVal val="#ppt_w"/>
                                          </p:val>
                                        </p:tav>
                                      </p:tavLst>
                                    </p:anim>
                                    <p:anim calcmode="lin" valueType="num">
                                      <p:cBhvr>
                                        <p:cTn id="108" dur="500" fill="hold"/>
                                        <p:tgtEl>
                                          <p:spTgt spid="77"/>
                                        </p:tgtEl>
                                        <p:attrNameLst>
                                          <p:attrName>ppt_h</p:attrName>
                                        </p:attrNameLst>
                                      </p:cBhvr>
                                      <p:tavLst>
                                        <p:tav tm="0">
                                          <p:val>
                                            <p:fltVal val="0"/>
                                          </p:val>
                                        </p:tav>
                                        <p:tav tm="100000">
                                          <p:val>
                                            <p:strVal val="#ppt_h"/>
                                          </p:val>
                                        </p:tav>
                                      </p:tavLst>
                                    </p:anim>
                                    <p:animEffect transition="in" filter="fade">
                                      <p:cBhvr>
                                        <p:cTn id="109" dur="500"/>
                                        <p:tgtEl>
                                          <p:spTgt spid="77"/>
                                        </p:tgtEl>
                                      </p:cBhvr>
                                    </p:animEffect>
                                    <p:anim calcmode="lin" valueType="num">
                                      <p:cBhvr>
                                        <p:cTn id="110" dur="500" fill="hold"/>
                                        <p:tgtEl>
                                          <p:spTgt spid="77"/>
                                        </p:tgtEl>
                                        <p:attrNameLst>
                                          <p:attrName>ppt_x</p:attrName>
                                        </p:attrNameLst>
                                      </p:cBhvr>
                                      <p:tavLst>
                                        <p:tav tm="0">
                                          <p:val>
                                            <p:fltVal val="0.5"/>
                                          </p:val>
                                        </p:tav>
                                        <p:tav tm="100000">
                                          <p:val>
                                            <p:strVal val="#ppt_x"/>
                                          </p:val>
                                        </p:tav>
                                      </p:tavLst>
                                    </p:anim>
                                    <p:anim calcmode="lin" valueType="num">
                                      <p:cBhvr>
                                        <p:cTn id="111" dur="500" fill="hold"/>
                                        <p:tgtEl>
                                          <p:spTgt spid="77"/>
                                        </p:tgtEl>
                                        <p:attrNameLst>
                                          <p:attrName>ppt_y</p:attrName>
                                        </p:attrNameLst>
                                      </p:cBhvr>
                                      <p:tavLst>
                                        <p:tav tm="0">
                                          <p:val>
                                            <p:fltVal val="0.5"/>
                                          </p:val>
                                        </p:tav>
                                        <p:tav tm="100000">
                                          <p:val>
                                            <p:strVal val="#ppt_y"/>
                                          </p:val>
                                        </p:tav>
                                      </p:tavLst>
                                    </p:anim>
                                  </p:childTnLst>
                                </p:cTn>
                              </p:par>
                              <p:par>
                                <p:cTn id="112" presetID="53" presetClass="entr" presetSubtype="528" fill="hold" nodeType="withEffect">
                                  <p:stCondLst>
                                    <p:cond delay="5000"/>
                                  </p:stCondLst>
                                  <p:childTnLst>
                                    <p:set>
                                      <p:cBhvr>
                                        <p:cTn id="113" dur="1" fill="hold">
                                          <p:stCondLst>
                                            <p:cond delay="0"/>
                                          </p:stCondLst>
                                        </p:cTn>
                                        <p:tgtEl>
                                          <p:spTgt spid="98"/>
                                        </p:tgtEl>
                                        <p:attrNameLst>
                                          <p:attrName>style.visibility</p:attrName>
                                        </p:attrNameLst>
                                      </p:cBhvr>
                                      <p:to>
                                        <p:strVal val="visible"/>
                                      </p:to>
                                    </p:set>
                                    <p:anim calcmode="lin" valueType="num">
                                      <p:cBhvr>
                                        <p:cTn id="114" dur="500" fill="hold"/>
                                        <p:tgtEl>
                                          <p:spTgt spid="98"/>
                                        </p:tgtEl>
                                        <p:attrNameLst>
                                          <p:attrName>ppt_w</p:attrName>
                                        </p:attrNameLst>
                                      </p:cBhvr>
                                      <p:tavLst>
                                        <p:tav tm="0">
                                          <p:val>
                                            <p:fltVal val="0"/>
                                          </p:val>
                                        </p:tav>
                                        <p:tav tm="100000">
                                          <p:val>
                                            <p:strVal val="#ppt_w"/>
                                          </p:val>
                                        </p:tav>
                                      </p:tavLst>
                                    </p:anim>
                                    <p:anim calcmode="lin" valueType="num">
                                      <p:cBhvr>
                                        <p:cTn id="115" dur="500" fill="hold"/>
                                        <p:tgtEl>
                                          <p:spTgt spid="98"/>
                                        </p:tgtEl>
                                        <p:attrNameLst>
                                          <p:attrName>ppt_h</p:attrName>
                                        </p:attrNameLst>
                                      </p:cBhvr>
                                      <p:tavLst>
                                        <p:tav tm="0">
                                          <p:val>
                                            <p:fltVal val="0"/>
                                          </p:val>
                                        </p:tav>
                                        <p:tav tm="100000">
                                          <p:val>
                                            <p:strVal val="#ppt_h"/>
                                          </p:val>
                                        </p:tav>
                                      </p:tavLst>
                                    </p:anim>
                                    <p:animEffect transition="in" filter="fade">
                                      <p:cBhvr>
                                        <p:cTn id="116" dur="500"/>
                                        <p:tgtEl>
                                          <p:spTgt spid="98"/>
                                        </p:tgtEl>
                                      </p:cBhvr>
                                    </p:animEffect>
                                    <p:anim calcmode="lin" valueType="num">
                                      <p:cBhvr>
                                        <p:cTn id="117" dur="500" fill="hold"/>
                                        <p:tgtEl>
                                          <p:spTgt spid="98"/>
                                        </p:tgtEl>
                                        <p:attrNameLst>
                                          <p:attrName>ppt_x</p:attrName>
                                        </p:attrNameLst>
                                      </p:cBhvr>
                                      <p:tavLst>
                                        <p:tav tm="0">
                                          <p:val>
                                            <p:fltVal val="0.5"/>
                                          </p:val>
                                        </p:tav>
                                        <p:tav tm="100000">
                                          <p:val>
                                            <p:strVal val="#ppt_x"/>
                                          </p:val>
                                        </p:tav>
                                      </p:tavLst>
                                    </p:anim>
                                    <p:anim calcmode="lin" valueType="num">
                                      <p:cBhvr>
                                        <p:cTn id="118" dur="500" fill="hold"/>
                                        <p:tgtEl>
                                          <p:spTgt spid="98"/>
                                        </p:tgtEl>
                                        <p:attrNameLst>
                                          <p:attrName>ppt_y</p:attrName>
                                        </p:attrNameLst>
                                      </p:cBhvr>
                                      <p:tavLst>
                                        <p:tav tm="0">
                                          <p:val>
                                            <p:fltVal val="0.5"/>
                                          </p:val>
                                        </p:tav>
                                        <p:tav tm="100000">
                                          <p:val>
                                            <p:strVal val="#ppt_y"/>
                                          </p:val>
                                        </p:tav>
                                      </p:tavLst>
                                    </p:anim>
                                  </p:childTnLst>
                                </p:cTn>
                              </p:par>
                              <p:par>
                                <p:cTn id="119" presetID="53" presetClass="entr" presetSubtype="528" fill="hold" nodeType="withEffect">
                                  <p:stCondLst>
                                    <p:cond delay="5250"/>
                                  </p:stCondLst>
                                  <p:childTnLst>
                                    <p:set>
                                      <p:cBhvr>
                                        <p:cTn id="120" dur="1" fill="hold">
                                          <p:stCondLst>
                                            <p:cond delay="0"/>
                                          </p:stCondLst>
                                        </p:cTn>
                                        <p:tgtEl>
                                          <p:spTgt spid="93"/>
                                        </p:tgtEl>
                                        <p:attrNameLst>
                                          <p:attrName>style.visibility</p:attrName>
                                        </p:attrNameLst>
                                      </p:cBhvr>
                                      <p:to>
                                        <p:strVal val="visible"/>
                                      </p:to>
                                    </p:set>
                                    <p:anim calcmode="lin" valueType="num">
                                      <p:cBhvr>
                                        <p:cTn id="121" dur="500" fill="hold"/>
                                        <p:tgtEl>
                                          <p:spTgt spid="93"/>
                                        </p:tgtEl>
                                        <p:attrNameLst>
                                          <p:attrName>ppt_w</p:attrName>
                                        </p:attrNameLst>
                                      </p:cBhvr>
                                      <p:tavLst>
                                        <p:tav tm="0">
                                          <p:val>
                                            <p:fltVal val="0"/>
                                          </p:val>
                                        </p:tav>
                                        <p:tav tm="100000">
                                          <p:val>
                                            <p:strVal val="#ppt_w"/>
                                          </p:val>
                                        </p:tav>
                                      </p:tavLst>
                                    </p:anim>
                                    <p:anim calcmode="lin" valueType="num">
                                      <p:cBhvr>
                                        <p:cTn id="122" dur="500" fill="hold"/>
                                        <p:tgtEl>
                                          <p:spTgt spid="93"/>
                                        </p:tgtEl>
                                        <p:attrNameLst>
                                          <p:attrName>ppt_h</p:attrName>
                                        </p:attrNameLst>
                                      </p:cBhvr>
                                      <p:tavLst>
                                        <p:tav tm="0">
                                          <p:val>
                                            <p:fltVal val="0"/>
                                          </p:val>
                                        </p:tav>
                                        <p:tav tm="100000">
                                          <p:val>
                                            <p:strVal val="#ppt_h"/>
                                          </p:val>
                                        </p:tav>
                                      </p:tavLst>
                                    </p:anim>
                                    <p:animEffect transition="in" filter="fade">
                                      <p:cBhvr>
                                        <p:cTn id="123" dur="500"/>
                                        <p:tgtEl>
                                          <p:spTgt spid="93"/>
                                        </p:tgtEl>
                                      </p:cBhvr>
                                    </p:animEffect>
                                    <p:anim calcmode="lin" valueType="num">
                                      <p:cBhvr>
                                        <p:cTn id="124" dur="500" fill="hold"/>
                                        <p:tgtEl>
                                          <p:spTgt spid="93"/>
                                        </p:tgtEl>
                                        <p:attrNameLst>
                                          <p:attrName>ppt_x</p:attrName>
                                        </p:attrNameLst>
                                      </p:cBhvr>
                                      <p:tavLst>
                                        <p:tav tm="0">
                                          <p:val>
                                            <p:fltVal val="0.5"/>
                                          </p:val>
                                        </p:tav>
                                        <p:tav tm="100000">
                                          <p:val>
                                            <p:strVal val="#ppt_x"/>
                                          </p:val>
                                        </p:tav>
                                      </p:tavLst>
                                    </p:anim>
                                    <p:anim calcmode="lin" valueType="num">
                                      <p:cBhvr>
                                        <p:cTn id="125" dur="500" fill="hold"/>
                                        <p:tgtEl>
                                          <p:spTgt spid="9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541766" y="188367"/>
            <a:ext cx="2430374" cy="738664"/>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营销广告</a:t>
            </a:r>
            <a:endParaRPr lang="en-US" altLang="zh-CN" sz="2800" b="1" dirty="0">
              <a:solidFill>
                <a:schemeClr val="bg1"/>
              </a:solidFill>
              <a:latin typeface="微软雅黑" panose="020B0503020204020204" pitchFamily="34" charset="-122"/>
              <a:ea typeface="微软雅黑" panose="020B0503020204020204" pitchFamily="34" charset="-122"/>
            </a:endParaRPr>
          </a:p>
          <a:p>
            <a:r>
              <a:rPr lang="en-US" altLang="zh-CN" sz="1400" dirty="0">
                <a:solidFill>
                  <a:schemeClr val="bg1"/>
                </a:solidFill>
                <a:latin typeface="微软雅黑" panose="020B0503020204020204" pitchFamily="34" charset="-122"/>
                <a:ea typeface="微软雅黑" panose="020B0503020204020204" pitchFamily="34" charset="-122"/>
              </a:rPr>
              <a:t>Marketing Advertising</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3" name="组合 2"/>
          <p:cNvGrpSpPr/>
          <p:nvPr/>
        </p:nvGrpSpPr>
        <p:grpSpPr bwMode="auto">
          <a:xfrm>
            <a:off x="2947143" y="4147511"/>
            <a:ext cx="511612" cy="1227973"/>
            <a:chOff x="2051796" y="3091149"/>
            <a:chExt cx="392145" cy="942190"/>
          </a:xfrm>
          <a:solidFill>
            <a:schemeClr val="bg1"/>
          </a:solidFill>
        </p:grpSpPr>
        <p:grpSp>
          <p:nvGrpSpPr>
            <p:cNvPr id="5" name="组合 9"/>
            <p:cNvGrpSpPr/>
            <p:nvPr/>
          </p:nvGrpSpPr>
          <p:grpSpPr bwMode="auto">
            <a:xfrm>
              <a:off x="2187119" y="3091149"/>
              <a:ext cx="125110" cy="566737"/>
              <a:chOff x="2548883" y="3106738"/>
              <a:chExt cx="125110" cy="566737"/>
            </a:xfrm>
            <a:grpFill/>
          </p:grpSpPr>
          <p:cxnSp>
            <p:nvCxnSpPr>
              <p:cNvPr id="7" name="直接连接符 6"/>
              <p:cNvCxnSpPr/>
              <p:nvPr/>
            </p:nvCxnSpPr>
            <p:spPr>
              <a:xfrm>
                <a:off x="2612284" y="3106738"/>
                <a:ext cx="0" cy="543073"/>
              </a:xfrm>
              <a:prstGeom prst="line">
                <a:avLst/>
              </a:prstGeom>
              <a:grpFill/>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等腰三角形 7"/>
              <p:cNvSpPr/>
              <p:nvPr/>
            </p:nvSpPr>
            <p:spPr>
              <a:xfrm flipV="1">
                <a:off x="2548854" y="3624404"/>
                <a:ext cx="125274" cy="4922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tx1">
                      <a:lumMod val="95000"/>
                      <a:lumOff val="5000"/>
                    </a:schemeClr>
                  </a:solidFill>
                </a:endParaRPr>
              </a:p>
            </p:txBody>
          </p:sp>
        </p:grpSp>
        <p:sp>
          <p:nvSpPr>
            <p:cNvPr id="6" name="TextBox 682"/>
            <p:cNvSpPr txBox="1"/>
            <p:nvPr/>
          </p:nvSpPr>
          <p:spPr>
            <a:xfrm>
              <a:off x="2051796" y="3679035"/>
              <a:ext cx="392145" cy="3543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defTabSz="913765">
                <a:defRPr>
                  <a:solidFill>
                    <a:prstClr val="white"/>
                  </a:solidFill>
                </a:defRPr>
              </a:lvl1pPr>
            </a:lstStyle>
            <a:p>
              <a:r>
                <a:rPr lang="en-US" altLang="zh-CN" sz="1800" dirty="0">
                  <a:solidFill>
                    <a:schemeClr val="tx1">
                      <a:lumMod val="95000"/>
                      <a:lumOff val="5000"/>
                    </a:schemeClr>
                  </a:solidFill>
                </a:rPr>
                <a:t>20</a:t>
              </a:r>
              <a:endParaRPr lang="zh-CN" altLang="en-US" sz="1800" dirty="0">
                <a:solidFill>
                  <a:schemeClr val="tx1">
                    <a:lumMod val="95000"/>
                    <a:lumOff val="5000"/>
                  </a:schemeClr>
                </a:solidFill>
              </a:endParaRPr>
            </a:p>
          </p:txBody>
        </p:sp>
      </p:grpSp>
      <p:grpSp>
        <p:nvGrpSpPr>
          <p:cNvPr id="9" name="组合 8"/>
          <p:cNvGrpSpPr/>
          <p:nvPr/>
        </p:nvGrpSpPr>
        <p:grpSpPr bwMode="auto">
          <a:xfrm>
            <a:off x="3748082" y="4147513"/>
            <a:ext cx="505270" cy="1012024"/>
            <a:chOff x="2652389" y="3091149"/>
            <a:chExt cx="388779" cy="776179"/>
          </a:xfrm>
          <a:solidFill>
            <a:schemeClr val="bg1"/>
          </a:solidFill>
        </p:grpSpPr>
        <p:grpSp>
          <p:nvGrpSpPr>
            <p:cNvPr id="10" name="组合 10"/>
            <p:cNvGrpSpPr/>
            <p:nvPr/>
          </p:nvGrpSpPr>
          <p:grpSpPr bwMode="auto">
            <a:xfrm>
              <a:off x="2791956" y="3091149"/>
              <a:ext cx="125110" cy="412451"/>
              <a:chOff x="2548883" y="3106738"/>
              <a:chExt cx="125110" cy="412451"/>
            </a:xfrm>
            <a:grpFill/>
          </p:grpSpPr>
          <p:cxnSp>
            <p:nvCxnSpPr>
              <p:cNvPr id="12" name="直接连接符 11"/>
              <p:cNvCxnSpPr/>
              <p:nvPr/>
            </p:nvCxnSpPr>
            <p:spPr>
              <a:xfrm>
                <a:off x="2611408" y="3106738"/>
                <a:ext cx="0" cy="365074"/>
              </a:xfrm>
              <a:prstGeom prst="line">
                <a:avLst/>
              </a:prstGeom>
              <a:grpFill/>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等腰三角形 12"/>
              <p:cNvSpPr/>
              <p:nvPr/>
            </p:nvSpPr>
            <p:spPr>
              <a:xfrm flipV="1">
                <a:off x="2549326" y="3470224"/>
                <a:ext cx="124165" cy="4920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tx1">
                      <a:lumMod val="95000"/>
                      <a:lumOff val="5000"/>
                    </a:schemeClr>
                  </a:solidFill>
                </a:endParaRPr>
              </a:p>
            </p:txBody>
          </p:sp>
        </p:grpSp>
        <p:sp>
          <p:nvSpPr>
            <p:cNvPr id="11" name="TextBox 682"/>
            <p:cNvSpPr txBox="1"/>
            <p:nvPr/>
          </p:nvSpPr>
          <p:spPr>
            <a:xfrm>
              <a:off x="2652389" y="3525267"/>
              <a:ext cx="388779" cy="3420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defTabSz="913765">
                <a:defRPr>
                  <a:solidFill>
                    <a:prstClr val="white"/>
                  </a:solidFill>
                </a:defRPr>
              </a:lvl1pPr>
            </a:lstStyle>
            <a:p>
              <a:r>
                <a:rPr lang="en-US" altLang="zh-CN" sz="1800" dirty="0">
                  <a:solidFill>
                    <a:schemeClr val="tx1">
                      <a:lumMod val="95000"/>
                      <a:lumOff val="5000"/>
                    </a:schemeClr>
                  </a:solidFill>
                </a:rPr>
                <a:t>16</a:t>
              </a:r>
              <a:endParaRPr lang="zh-CN" altLang="en-US" sz="1800" dirty="0">
                <a:solidFill>
                  <a:schemeClr val="tx1">
                    <a:lumMod val="95000"/>
                    <a:lumOff val="5000"/>
                  </a:schemeClr>
                </a:solidFill>
              </a:endParaRPr>
            </a:p>
          </p:txBody>
        </p:sp>
      </p:grpSp>
      <p:grpSp>
        <p:nvGrpSpPr>
          <p:cNvPr id="14" name="组合 13"/>
          <p:cNvGrpSpPr/>
          <p:nvPr/>
        </p:nvGrpSpPr>
        <p:grpSpPr bwMode="auto">
          <a:xfrm>
            <a:off x="4541214" y="4147512"/>
            <a:ext cx="475419" cy="902833"/>
            <a:chOff x="3247223" y="3091149"/>
            <a:chExt cx="364846" cy="692185"/>
          </a:xfrm>
          <a:solidFill>
            <a:schemeClr val="bg1"/>
          </a:solidFill>
        </p:grpSpPr>
        <p:grpSp>
          <p:nvGrpSpPr>
            <p:cNvPr id="15" name="组合 11"/>
            <p:cNvGrpSpPr/>
            <p:nvPr/>
          </p:nvGrpSpPr>
          <p:grpSpPr bwMode="auto">
            <a:xfrm>
              <a:off x="3368219" y="3091149"/>
              <a:ext cx="125110" cy="320277"/>
              <a:chOff x="2548883" y="3106738"/>
              <a:chExt cx="125110" cy="320277"/>
            </a:xfrm>
            <a:grpFill/>
          </p:grpSpPr>
          <p:cxnSp>
            <p:nvCxnSpPr>
              <p:cNvPr id="17" name="直接连接符 16"/>
              <p:cNvCxnSpPr/>
              <p:nvPr/>
            </p:nvCxnSpPr>
            <p:spPr>
              <a:xfrm>
                <a:off x="2611848" y="3106738"/>
                <a:ext cx="0" cy="271326"/>
              </a:xfrm>
              <a:prstGeom prst="line">
                <a:avLst/>
              </a:prstGeom>
              <a:grpFill/>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等腰三角形 17"/>
              <p:cNvSpPr/>
              <p:nvPr/>
            </p:nvSpPr>
            <p:spPr>
              <a:xfrm flipV="1">
                <a:off x="2548341" y="3378064"/>
                <a:ext cx="125425" cy="4918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tx1">
                      <a:lumMod val="95000"/>
                      <a:lumOff val="5000"/>
                    </a:schemeClr>
                  </a:solidFill>
                </a:endParaRPr>
              </a:p>
            </p:txBody>
          </p:sp>
        </p:grpSp>
        <p:sp>
          <p:nvSpPr>
            <p:cNvPr id="16" name="TextBox 682"/>
            <p:cNvSpPr txBox="1"/>
            <p:nvPr/>
          </p:nvSpPr>
          <p:spPr>
            <a:xfrm>
              <a:off x="3247223" y="3429302"/>
              <a:ext cx="364846" cy="3540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defTabSz="913765">
                <a:defRPr>
                  <a:solidFill>
                    <a:prstClr val="white"/>
                  </a:solidFill>
                </a:defRPr>
              </a:lvl1pPr>
            </a:lstStyle>
            <a:p>
              <a:r>
                <a:rPr lang="en-US" altLang="zh-CN" sz="1800" dirty="0">
                  <a:solidFill>
                    <a:schemeClr val="tx1">
                      <a:lumMod val="95000"/>
                      <a:lumOff val="5000"/>
                    </a:schemeClr>
                  </a:solidFill>
                </a:rPr>
                <a:t>7</a:t>
              </a:r>
              <a:endParaRPr lang="zh-CN" altLang="en-US" sz="1800" dirty="0">
                <a:solidFill>
                  <a:schemeClr val="tx1">
                    <a:lumMod val="95000"/>
                    <a:lumOff val="5000"/>
                  </a:schemeClr>
                </a:solidFill>
              </a:endParaRPr>
            </a:p>
          </p:txBody>
        </p:sp>
      </p:grpSp>
      <p:grpSp>
        <p:nvGrpSpPr>
          <p:cNvPr id="19" name="组合 18"/>
          <p:cNvGrpSpPr/>
          <p:nvPr/>
        </p:nvGrpSpPr>
        <p:grpSpPr bwMode="auto">
          <a:xfrm>
            <a:off x="5291085" y="4147509"/>
            <a:ext cx="460158" cy="1413385"/>
            <a:chOff x="3811091" y="3091149"/>
            <a:chExt cx="352705" cy="1083521"/>
          </a:xfrm>
          <a:solidFill>
            <a:schemeClr val="bg1"/>
          </a:solidFill>
        </p:grpSpPr>
        <p:grpSp>
          <p:nvGrpSpPr>
            <p:cNvPr id="20" name="组合 12"/>
            <p:cNvGrpSpPr/>
            <p:nvPr/>
          </p:nvGrpSpPr>
          <p:grpSpPr bwMode="auto">
            <a:xfrm>
              <a:off x="3924941" y="3091149"/>
              <a:ext cx="125274" cy="776877"/>
              <a:chOff x="2548393" y="3106738"/>
              <a:chExt cx="125274" cy="776877"/>
            </a:xfrm>
            <a:grpFill/>
          </p:grpSpPr>
          <p:cxnSp>
            <p:nvCxnSpPr>
              <p:cNvPr id="22" name="直接连接符 21"/>
              <p:cNvCxnSpPr/>
              <p:nvPr/>
            </p:nvCxnSpPr>
            <p:spPr>
              <a:xfrm>
                <a:off x="2611822" y="3106738"/>
                <a:ext cx="0" cy="755205"/>
              </a:xfrm>
              <a:prstGeom prst="line">
                <a:avLst/>
              </a:prstGeom>
              <a:grpFill/>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3" name="等腰三角形 22"/>
              <p:cNvSpPr/>
              <p:nvPr/>
            </p:nvSpPr>
            <p:spPr>
              <a:xfrm flipV="1">
                <a:off x="2548393" y="3834432"/>
                <a:ext cx="125274" cy="4918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tx1">
                      <a:lumMod val="95000"/>
                      <a:lumOff val="5000"/>
                    </a:schemeClr>
                  </a:solidFill>
                </a:endParaRPr>
              </a:p>
            </p:txBody>
          </p:sp>
        </p:grpSp>
        <p:sp>
          <p:nvSpPr>
            <p:cNvPr id="21" name="TextBox 682"/>
            <p:cNvSpPr txBox="1"/>
            <p:nvPr/>
          </p:nvSpPr>
          <p:spPr>
            <a:xfrm>
              <a:off x="3811091" y="3870712"/>
              <a:ext cx="352705" cy="30395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defTabSz="913765">
                <a:defRPr>
                  <a:solidFill>
                    <a:prstClr val="white"/>
                  </a:solidFill>
                </a:defRPr>
              </a:lvl1pPr>
            </a:lstStyle>
            <a:p>
              <a:r>
                <a:rPr lang="en-US" altLang="zh-CN" sz="1800" dirty="0">
                  <a:solidFill>
                    <a:schemeClr val="tx1">
                      <a:lumMod val="95000"/>
                      <a:lumOff val="5000"/>
                    </a:schemeClr>
                  </a:solidFill>
                </a:rPr>
                <a:t>30</a:t>
              </a:r>
              <a:endParaRPr lang="zh-CN" altLang="en-US" sz="1800" dirty="0">
                <a:solidFill>
                  <a:schemeClr val="tx1">
                    <a:lumMod val="95000"/>
                    <a:lumOff val="5000"/>
                  </a:schemeClr>
                </a:solidFill>
              </a:endParaRPr>
            </a:p>
          </p:txBody>
        </p:sp>
      </p:grpSp>
      <p:grpSp>
        <p:nvGrpSpPr>
          <p:cNvPr id="24" name="组合 23"/>
          <p:cNvGrpSpPr/>
          <p:nvPr/>
        </p:nvGrpSpPr>
        <p:grpSpPr bwMode="auto">
          <a:xfrm>
            <a:off x="6103553" y="4147514"/>
            <a:ext cx="475430" cy="1051606"/>
            <a:chOff x="4421062" y="3091149"/>
            <a:chExt cx="364412" cy="807055"/>
          </a:xfrm>
          <a:solidFill>
            <a:schemeClr val="bg1"/>
          </a:solidFill>
        </p:grpSpPr>
        <p:grpSp>
          <p:nvGrpSpPr>
            <p:cNvPr id="25" name="组合 13"/>
            <p:cNvGrpSpPr/>
            <p:nvPr/>
          </p:nvGrpSpPr>
          <p:grpSpPr bwMode="auto">
            <a:xfrm>
              <a:off x="4525506" y="3091149"/>
              <a:ext cx="125110" cy="459282"/>
              <a:chOff x="2548883" y="3106738"/>
              <a:chExt cx="125110" cy="459282"/>
            </a:xfrm>
            <a:grpFill/>
          </p:grpSpPr>
          <p:cxnSp>
            <p:nvCxnSpPr>
              <p:cNvPr id="27" name="直接连接符 26"/>
              <p:cNvCxnSpPr/>
              <p:nvPr/>
            </p:nvCxnSpPr>
            <p:spPr>
              <a:xfrm>
                <a:off x="2611598" y="3106738"/>
                <a:ext cx="0" cy="435194"/>
              </a:xfrm>
              <a:prstGeom prst="line">
                <a:avLst/>
              </a:prstGeom>
              <a:grpFill/>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8" name="等腰三角形 27"/>
              <p:cNvSpPr/>
              <p:nvPr/>
            </p:nvSpPr>
            <p:spPr>
              <a:xfrm flipV="1">
                <a:off x="2548169" y="3516519"/>
                <a:ext cx="125274" cy="4923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tx1">
                      <a:lumMod val="95000"/>
                      <a:lumOff val="5000"/>
                    </a:schemeClr>
                  </a:solidFill>
                </a:endParaRPr>
              </a:p>
            </p:txBody>
          </p:sp>
        </p:grpSp>
        <p:sp>
          <p:nvSpPr>
            <p:cNvPr id="26" name="TextBox 682"/>
            <p:cNvSpPr txBox="1"/>
            <p:nvPr/>
          </p:nvSpPr>
          <p:spPr>
            <a:xfrm>
              <a:off x="4421062" y="3568879"/>
              <a:ext cx="364412" cy="3293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defTabSz="913765">
                <a:defRPr>
                  <a:solidFill>
                    <a:prstClr val="white"/>
                  </a:solidFill>
                </a:defRPr>
              </a:lvl1pPr>
            </a:lstStyle>
            <a:p>
              <a:r>
                <a:rPr lang="en-US" altLang="zh-CN" sz="1800" dirty="0">
                  <a:solidFill>
                    <a:schemeClr val="tx1">
                      <a:lumMod val="95000"/>
                      <a:lumOff val="5000"/>
                    </a:schemeClr>
                  </a:solidFill>
                </a:rPr>
                <a:t>10</a:t>
              </a:r>
              <a:endParaRPr lang="zh-CN" altLang="en-US" sz="1800" dirty="0">
                <a:solidFill>
                  <a:schemeClr val="tx1">
                    <a:lumMod val="95000"/>
                    <a:lumOff val="5000"/>
                  </a:schemeClr>
                </a:solidFill>
              </a:endParaRPr>
            </a:p>
          </p:txBody>
        </p:sp>
      </p:grpSp>
      <p:grpSp>
        <p:nvGrpSpPr>
          <p:cNvPr id="29" name="组合 28"/>
          <p:cNvGrpSpPr/>
          <p:nvPr/>
        </p:nvGrpSpPr>
        <p:grpSpPr bwMode="auto">
          <a:xfrm>
            <a:off x="6850715" y="4147515"/>
            <a:ext cx="501198" cy="1227969"/>
            <a:chOff x="4980952" y="3091149"/>
            <a:chExt cx="384162" cy="941488"/>
          </a:xfrm>
          <a:solidFill>
            <a:schemeClr val="bg1"/>
          </a:solidFill>
        </p:grpSpPr>
        <p:grpSp>
          <p:nvGrpSpPr>
            <p:cNvPr id="30" name="组合 14"/>
            <p:cNvGrpSpPr/>
            <p:nvPr/>
          </p:nvGrpSpPr>
          <p:grpSpPr bwMode="auto">
            <a:xfrm>
              <a:off x="5106531" y="3091149"/>
              <a:ext cx="125110" cy="566737"/>
              <a:chOff x="2548883" y="3106738"/>
              <a:chExt cx="125110" cy="566737"/>
            </a:xfrm>
            <a:grpFill/>
          </p:grpSpPr>
          <p:cxnSp>
            <p:nvCxnSpPr>
              <p:cNvPr id="32" name="直接连接符 31"/>
              <p:cNvCxnSpPr/>
              <p:nvPr/>
            </p:nvCxnSpPr>
            <p:spPr>
              <a:xfrm>
                <a:off x="2611394" y="3106738"/>
                <a:ext cx="0" cy="542669"/>
              </a:xfrm>
              <a:prstGeom prst="line">
                <a:avLst/>
              </a:prstGeom>
              <a:grpFill/>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3" name="等腰三角形 32"/>
              <p:cNvSpPr/>
              <p:nvPr/>
            </p:nvSpPr>
            <p:spPr>
              <a:xfrm flipV="1">
                <a:off x="2549550" y="3624019"/>
                <a:ext cx="123688" cy="4918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tx1">
                      <a:lumMod val="95000"/>
                      <a:lumOff val="5000"/>
                    </a:schemeClr>
                  </a:solidFill>
                </a:endParaRPr>
              </a:p>
            </p:txBody>
          </p:sp>
        </p:grpSp>
        <p:sp>
          <p:nvSpPr>
            <p:cNvPr id="31" name="TextBox 682"/>
            <p:cNvSpPr txBox="1"/>
            <p:nvPr/>
          </p:nvSpPr>
          <p:spPr>
            <a:xfrm>
              <a:off x="4980952" y="3685803"/>
              <a:ext cx="384162" cy="34683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defTabSz="913765">
                <a:defRPr>
                  <a:solidFill>
                    <a:prstClr val="white"/>
                  </a:solidFill>
                </a:defRPr>
              </a:lvl1pPr>
            </a:lstStyle>
            <a:p>
              <a:r>
                <a:rPr lang="en-US" altLang="zh-CN" sz="1800" dirty="0">
                  <a:solidFill>
                    <a:schemeClr val="tx1">
                      <a:lumMod val="95000"/>
                      <a:lumOff val="5000"/>
                    </a:schemeClr>
                  </a:solidFill>
                </a:rPr>
                <a:t>17</a:t>
              </a:r>
              <a:endParaRPr lang="zh-CN" altLang="en-US" sz="1800" dirty="0">
                <a:solidFill>
                  <a:schemeClr val="tx1">
                    <a:lumMod val="95000"/>
                    <a:lumOff val="5000"/>
                  </a:schemeClr>
                </a:solidFill>
              </a:endParaRPr>
            </a:p>
          </p:txBody>
        </p:sp>
      </p:grpSp>
      <p:sp>
        <p:nvSpPr>
          <p:cNvPr id="34" name="矩形 33"/>
          <p:cNvSpPr>
            <a:spLocks noChangeArrowheads="1"/>
          </p:cNvSpPr>
          <p:nvPr/>
        </p:nvSpPr>
        <p:spPr bwMode="auto">
          <a:xfrm>
            <a:off x="8137938" y="1727490"/>
            <a:ext cx="2980987"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defRPr/>
            </a:pPr>
            <a:r>
              <a:rPr lang="zh-CN" altLang="en-US" sz="1400" dirty="0">
                <a:solidFill>
                  <a:schemeClr val="bg1"/>
                </a:solidFill>
                <a:latin typeface="微软雅黑" panose="020B0503020204020204" pitchFamily="34" charset="-122"/>
                <a:ea typeface="微软雅黑" panose="020B0503020204020204" pitchFamily="34" charset="-122"/>
              </a:rPr>
              <a:t>点击输入简要文字内容，文字内容概括精炼，不用多余的文字修饰，言短意赅的说明该项内容点击输入简要文字内容点击输入简要文字内容，文字内容概括精炼，不用多余的文字修饰</a:t>
            </a:r>
            <a:endParaRPr lang="en-US" altLang="zh-CN" sz="1400" dirty="0">
              <a:solidFill>
                <a:schemeClr val="bg1"/>
              </a:solidFill>
              <a:latin typeface="微软雅黑" panose="020B0503020204020204" pitchFamily="34" charset="-122"/>
              <a:ea typeface="微软雅黑" panose="020B0503020204020204" pitchFamily="34" charset="-122"/>
            </a:endParaRPr>
          </a:p>
          <a:p>
            <a:pPr algn="just">
              <a:lnSpc>
                <a:spcPct val="150000"/>
              </a:lnSpc>
              <a:defRPr/>
            </a:pPr>
            <a:r>
              <a:rPr lang="zh-CN" altLang="en-US" sz="1400" dirty="0">
                <a:solidFill>
                  <a:schemeClr val="bg1"/>
                </a:solidFill>
                <a:latin typeface="微软雅黑" panose="020B0503020204020204" pitchFamily="34" charset="-122"/>
                <a:ea typeface="微软雅黑" panose="020B0503020204020204" pitchFamily="34" charset="-122"/>
              </a:rPr>
              <a:t>点击输入简要文字内容，文字内容概括精炼，不用多余的文字修饰，言短意赅的说明该项内容点击输入简要文字内容点击输入简要文字内容，文字内容概括精炼，不用多余的文字修饰</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35" name="组合 34"/>
          <p:cNvGrpSpPr/>
          <p:nvPr/>
        </p:nvGrpSpPr>
        <p:grpSpPr bwMode="auto">
          <a:xfrm>
            <a:off x="1026451" y="1708549"/>
            <a:ext cx="2484665" cy="2630435"/>
            <a:chOff x="611374" y="1261554"/>
            <a:chExt cx="1906587" cy="2017908"/>
          </a:xfrm>
          <a:solidFill>
            <a:schemeClr val="bg1">
              <a:alpha val="60000"/>
            </a:schemeClr>
          </a:solidFill>
        </p:grpSpPr>
        <p:sp>
          <p:nvSpPr>
            <p:cNvPr id="36" name="Freeform 168"/>
            <p:cNvSpPr/>
            <p:nvPr/>
          </p:nvSpPr>
          <p:spPr bwMode="auto">
            <a:xfrm>
              <a:off x="611374" y="1393328"/>
              <a:ext cx="1906587" cy="1651160"/>
            </a:xfrm>
            <a:custGeom>
              <a:avLst/>
              <a:gdLst>
                <a:gd name="T0" fmla="*/ 0 w 1201"/>
                <a:gd name="T1" fmla="*/ 164 h 1040"/>
                <a:gd name="T2" fmla="*/ 875 w 1201"/>
                <a:gd name="T3" fmla="*/ 1040 h 1040"/>
                <a:gd name="T4" fmla="*/ 1201 w 1201"/>
                <a:gd name="T5" fmla="*/ 1040 h 1040"/>
                <a:gd name="T6" fmla="*/ 163 w 1201"/>
                <a:gd name="T7" fmla="*/ 0 h 1040"/>
                <a:gd name="T8" fmla="*/ 0 w 1201"/>
                <a:gd name="T9" fmla="*/ 164 h 1040"/>
              </a:gdLst>
              <a:ahLst/>
              <a:cxnLst>
                <a:cxn ang="0">
                  <a:pos x="T0" y="T1"/>
                </a:cxn>
                <a:cxn ang="0">
                  <a:pos x="T2" y="T3"/>
                </a:cxn>
                <a:cxn ang="0">
                  <a:pos x="T4" y="T5"/>
                </a:cxn>
                <a:cxn ang="0">
                  <a:pos x="T6" y="T7"/>
                </a:cxn>
                <a:cxn ang="0">
                  <a:pos x="T8" y="T9"/>
                </a:cxn>
              </a:cxnLst>
              <a:rect l="0" t="0" r="r" b="b"/>
              <a:pathLst>
                <a:path w="1201" h="1040">
                  <a:moveTo>
                    <a:pt x="0" y="164"/>
                  </a:moveTo>
                  <a:lnTo>
                    <a:pt x="875" y="1040"/>
                  </a:lnTo>
                  <a:lnTo>
                    <a:pt x="1201" y="1040"/>
                  </a:lnTo>
                  <a:lnTo>
                    <a:pt x="163" y="0"/>
                  </a:lnTo>
                  <a:lnTo>
                    <a:pt x="0" y="16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bg1"/>
                </a:solidFill>
              </a:endParaRPr>
            </a:p>
          </p:txBody>
        </p:sp>
        <p:sp>
          <p:nvSpPr>
            <p:cNvPr id="37" name="TextBox 682"/>
            <p:cNvSpPr txBox="1">
              <a:spLocks noChangeArrowheads="1"/>
            </p:cNvSpPr>
            <p:nvPr/>
          </p:nvSpPr>
          <p:spPr bwMode="auto">
            <a:xfrm rot="2738770">
              <a:off x="471168" y="2140631"/>
              <a:ext cx="2017908" cy="25975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eaLnBrk="1" hangingPunct="1"/>
              <a:r>
                <a:rPr lang="zh-CN" altLang="en-US" sz="1600" dirty="0">
                  <a:solidFill>
                    <a:schemeClr val="bg1"/>
                  </a:solidFill>
                  <a:latin typeface="微软雅黑" panose="020B0503020204020204" pitchFamily="34" charset="-122"/>
                  <a:ea typeface="微软雅黑" panose="020B0503020204020204" pitchFamily="34" charset="-122"/>
                </a:rPr>
                <a:t>在此添加标题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bwMode="auto">
          <a:xfrm>
            <a:off x="1803168" y="1705389"/>
            <a:ext cx="2486733" cy="2630435"/>
            <a:chOff x="1193986" y="1259185"/>
            <a:chExt cx="1908175" cy="2017908"/>
          </a:xfrm>
          <a:solidFill>
            <a:schemeClr val="bg1">
              <a:alpha val="60000"/>
            </a:schemeClr>
          </a:solidFill>
        </p:grpSpPr>
        <p:sp>
          <p:nvSpPr>
            <p:cNvPr id="39" name="Freeform 169"/>
            <p:cNvSpPr/>
            <p:nvPr/>
          </p:nvSpPr>
          <p:spPr bwMode="auto">
            <a:xfrm>
              <a:off x="1193986" y="1393328"/>
              <a:ext cx="1908175" cy="1651160"/>
            </a:xfrm>
            <a:custGeom>
              <a:avLst/>
              <a:gdLst>
                <a:gd name="T0" fmla="*/ 0 w 1202"/>
                <a:gd name="T1" fmla="*/ 164 h 1040"/>
                <a:gd name="T2" fmla="*/ 875 w 1202"/>
                <a:gd name="T3" fmla="*/ 1040 h 1040"/>
                <a:gd name="T4" fmla="*/ 1202 w 1202"/>
                <a:gd name="T5" fmla="*/ 1040 h 1040"/>
                <a:gd name="T6" fmla="*/ 163 w 1202"/>
                <a:gd name="T7" fmla="*/ 0 h 1040"/>
                <a:gd name="T8" fmla="*/ 0 w 1202"/>
                <a:gd name="T9" fmla="*/ 164 h 1040"/>
              </a:gdLst>
              <a:ahLst/>
              <a:cxnLst>
                <a:cxn ang="0">
                  <a:pos x="T0" y="T1"/>
                </a:cxn>
                <a:cxn ang="0">
                  <a:pos x="T2" y="T3"/>
                </a:cxn>
                <a:cxn ang="0">
                  <a:pos x="T4" y="T5"/>
                </a:cxn>
                <a:cxn ang="0">
                  <a:pos x="T6" y="T7"/>
                </a:cxn>
                <a:cxn ang="0">
                  <a:pos x="T8" y="T9"/>
                </a:cxn>
              </a:cxnLst>
              <a:rect l="0" t="0" r="r" b="b"/>
              <a:pathLst>
                <a:path w="1202" h="1040">
                  <a:moveTo>
                    <a:pt x="0" y="164"/>
                  </a:moveTo>
                  <a:lnTo>
                    <a:pt x="875" y="1040"/>
                  </a:lnTo>
                  <a:lnTo>
                    <a:pt x="1202" y="1040"/>
                  </a:lnTo>
                  <a:lnTo>
                    <a:pt x="163" y="0"/>
                  </a:lnTo>
                  <a:lnTo>
                    <a:pt x="0" y="16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bg1"/>
                </a:solidFill>
              </a:endParaRPr>
            </a:p>
          </p:txBody>
        </p:sp>
        <p:sp>
          <p:nvSpPr>
            <p:cNvPr id="40" name="TextBox 682"/>
            <p:cNvSpPr txBox="1">
              <a:spLocks noChangeArrowheads="1"/>
            </p:cNvSpPr>
            <p:nvPr/>
          </p:nvSpPr>
          <p:spPr bwMode="auto">
            <a:xfrm rot="2738770">
              <a:off x="1070679" y="2138262"/>
              <a:ext cx="2017908" cy="25975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eaLnBrk="1" hangingPunct="1"/>
              <a:r>
                <a:rPr lang="zh-CN" altLang="en-US" sz="1600" dirty="0">
                  <a:solidFill>
                    <a:schemeClr val="bg1"/>
                  </a:solidFill>
                  <a:latin typeface="微软雅黑" panose="020B0503020204020204" pitchFamily="34" charset="-122"/>
                  <a:ea typeface="微软雅黑" panose="020B0503020204020204" pitchFamily="34" charset="-122"/>
                </a:rPr>
                <a:t>在此添加标题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bwMode="auto">
          <a:xfrm>
            <a:off x="2581998" y="1740307"/>
            <a:ext cx="2484666" cy="2630435"/>
            <a:chOff x="1778186" y="1285371"/>
            <a:chExt cx="1906587" cy="2017908"/>
          </a:xfrm>
          <a:solidFill>
            <a:schemeClr val="bg1">
              <a:alpha val="60000"/>
            </a:schemeClr>
          </a:solidFill>
        </p:grpSpPr>
        <p:sp>
          <p:nvSpPr>
            <p:cNvPr id="42" name="Freeform 170"/>
            <p:cNvSpPr/>
            <p:nvPr/>
          </p:nvSpPr>
          <p:spPr bwMode="auto">
            <a:xfrm>
              <a:off x="1778186" y="1393329"/>
              <a:ext cx="1906587" cy="1651160"/>
            </a:xfrm>
            <a:custGeom>
              <a:avLst/>
              <a:gdLst>
                <a:gd name="T0" fmla="*/ 0 w 1201"/>
                <a:gd name="T1" fmla="*/ 164 h 1040"/>
                <a:gd name="T2" fmla="*/ 875 w 1201"/>
                <a:gd name="T3" fmla="*/ 1040 h 1040"/>
                <a:gd name="T4" fmla="*/ 1201 w 1201"/>
                <a:gd name="T5" fmla="*/ 1040 h 1040"/>
                <a:gd name="T6" fmla="*/ 163 w 1201"/>
                <a:gd name="T7" fmla="*/ 0 h 1040"/>
                <a:gd name="T8" fmla="*/ 0 w 1201"/>
                <a:gd name="T9" fmla="*/ 164 h 1040"/>
              </a:gdLst>
              <a:ahLst/>
              <a:cxnLst>
                <a:cxn ang="0">
                  <a:pos x="T0" y="T1"/>
                </a:cxn>
                <a:cxn ang="0">
                  <a:pos x="T2" y="T3"/>
                </a:cxn>
                <a:cxn ang="0">
                  <a:pos x="T4" y="T5"/>
                </a:cxn>
                <a:cxn ang="0">
                  <a:pos x="T6" y="T7"/>
                </a:cxn>
                <a:cxn ang="0">
                  <a:pos x="T8" y="T9"/>
                </a:cxn>
              </a:cxnLst>
              <a:rect l="0" t="0" r="r" b="b"/>
              <a:pathLst>
                <a:path w="1201" h="1040">
                  <a:moveTo>
                    <a:pt x="0" y="164"/>
                  </a:moveTo>
                  <a:lnTo>
                    <a:pt x="875" y="1040"/>
                  </a:lnTo>
                  <a:lnTo>
                    <a:pt x="1201" y="1040"/>
                  </a:lnTo>
                  <a:lnTo>
                    <a:pt x="163" y="0"/>
                  </a:lnTo>
                  <a:lnTo>
                    <a:pt x="0" y="16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bg1"/>
                </a:solidFill>
              </a:endParaRPr>
            </a:p>
          </p:txBody>
        </p:sp>
        <p:sp>
          <p:nvSpPr>
            <p:cNvPr id="43" name="TextBox 682"/>
            <p:cNvSpPr txBox="1">
              <a:spLocks noChangeArrowheads="1"/>
            </p:cNvSpPr>
            <p:nvPr/>
          </p:nvSpPr>
          <p:spPr bwMode="auto">
            <a:xfrm rot="2738770">
              <a:off x="1676566" y="2164448"/>
              <a:ext cx="2017908" cy="25975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eaLnBrk="1" hangingPunct="1"/>
              <a:r>
                <a:rPr lang="zh-CN" altLang="en-US" sz="1600" dirty="0">
                  <a:solidFill>
                    <a:schemeClr val="bg1"/>
                  </a:solidFill>
                  <a:latin typeface="微软雅黑" panose="020B0503020204020204" pitchFamily="34" charset="-122"/>
                  <a:ea typeface="微软雅黑" panose="020B0503020204020204" pitchFamily="34" charset="-122"/>
                </a:rPr>
                <a:t>在此添加标题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bwMode="auto">
          <a:xfrm>
            <a:off x="3358716" y="1700863"/>
            <a:ext cx="2486733" cy="2630435"/>
            <a:chOff x="2360799" y="1255112"/>
            <a:chExt cx="1908175" cy="2017908"/>
          </a:xfrm>
          <a:solidFill>
            <a:schemeClr val="bg1">
              <a:alpha val="60000"/>
            </a:schemeClr>
          </a:solidFill>
        </p:grpSpPr>
        <p:sp>
          <p:nvSpPr>
            <p:cNvPr id="45" name="Freeform 171"/>
            <p:cNvSpPr/>
            <p:nvPr/>
          </p:nvSpPr>
          <p:spPr bwMode="auto">
            <a:xfrm>
              <a:off x="2360799" y="1394111"/>
              <a:ext cx="1908175" cy="1651000"/>
            </a:xfrm>
            <a:custGeom>
              <a:avLst/>
              <a:gdLst>
                <a:gd name="T0" fmla="*/ 0 w 1202"/>
                <a:gd name="T1" fmla="*/ 2147483647 h 1040"/>
                <a:gd name="T2" fmla="*/ 2147483647 w 1202"/>
                <a:gd name="T3" fmla="*/ 2147483647 h 1040"/>
                <a:gd name="T4" fmla="*/ 2147483647 w 1202"/>
                <a:gd name="T5" fmla="*/ 2147483647 h 1040"/>
                <a:gd name="T6" fmla="*/ 2147483647 w 1202"/>
                <a:gd name="T7" fmla="*/ 0 h 1040"/>
                <a:gd name="T8" fmla="*/ 0 w 1202"/>
                <a:gd name="T9" fmla="*/ 2147483647 h 10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2" h="1040">
                  <a:moveTo>
                    <a:pt x="0" y="164"/>
                  </a:moveTo>
                  <a:lnTo>
                    <a:pt x="875" y="1040"/>
                  </a:lnTo>
                  <a:lnTo>
                    <a:pt x="1202" y="1040"/>
                  </a:lnTo>
                  <a:lnTo>
                    <a:pt x="163" y="0"/>
                  </a:lnTo>
                  <a:lnTo>
                    <a:pt x="0" y="16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bg1"/>
                </a:solidFill>
              </a:endParaRPr>
            </a:p>
          </p:txBody>
        </p:sp>
        <p:sp>
          <p:nvSpPr>
            <p:cNvPr id="46" name="TextBox 682"/>
            <p:cNvSpPr txBox="1">
              <a:spLocks noChangeArrowheads="1"/>
            </p:cNvSpPr>
            <p:nvPr/>
          </p:nvSpPr>
          <p:spPr bwMode="auto">
            <a:xfrm rot="2738770">
              <a:off x="2221424" y="2134189"/>
              <a:ext cx="2017908" cy="25975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eaLnBrk="1" hangingPunct="1"/>
              <a:r>
                <a:rPr lang="zh-CN" altLang="en-US" sz="1600" dirty="0">
                  <a:solidFill>
                    <a:schemeClr val="bg1"/>
                  </a:solidFill>
                  <a:latin typeface="微软雅黑" panose="020B0503020204020204" pitchFamily="34" charset="-122"/>
                  <a:ea typeface="微软雅黑" panose="020B0503020204020204" pitchFamily="34" charset="-122"/>
                </a:rPr>
                <a:t>在此添加标题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bwMode="auto">
          <a:xfrm>
            <a:off x="4137546" y="1740308"/>
            <a:ext cx="2484665" cy="2630435"/>
            <a:chOff x="2944999" y="1285372"/>
            <a:chExt cx="1906587" cy="2017908"/>
          </a:xfrm>
          <a:solidFill>
            <a:schemeClr val="bg1">
              <a:alpha val="60000"/>
            </a:schemeClr>
          </a:solidFill>
        </p:grpSpPr>
        <p:sp>
          <p:nvSpPr>
            <p:cNvPr id="48" name="Freeform 172"/>
            <p:cNvSpPr/>
            <p:nvPr/>
          </p:nvSpPr>
          <p:spPr bwMode="auto">
            <a:xfrm>
              <a:off x="2944999" y="1393329"/>
              <a:ext cx="1906587" cy="1651160"/>
            </a:xfrm>
            <a:custGeom>
              <a:avLst/>
              <a:gdLst>
                <a:gd name="T0" fmla="*/ 0 w 1201"/>
                <a:gd name="T1" fmla="*/ 164 h 1040"/>
                <a:gd name="T2" fmla="*/ 875 w 1201"/>
                <a:gd name="T3" fmla="*/ 1040 h 1040"/>
                <a:gd name="T4" fmla="*/ 1201 w 1201"/>
                <a:gd name="T5" fmla="*/ 1040 h 1040"/>
                <a:gd name="T6" fmla="*/ 163 w 1201"/>
                <a:gd name="T7" fmla="*/ 0 h 1040"/>
                <a:gd name="T8" fmla="*/ 0 w 1201"/>
                <a:gd name="T9" fmla="*/ 164 h 1040"/>
              </a:gdLst>
              <a:ahLst/>
              <a:cxnLst>
                <a:cxn ang="0">
                  <a:pos x="T0" y="T1"/>
                </a:cxn>
                <a:cxn ang="0">
                  <a:pos x="T2" y="T3"/>
                </a:cxn>
                <a:cxn ang="0">
                  <a:pos x="T4" y="T5"/>
                </a:cxn>
                <a:cxn ang="0">
                  <a:pos x="T6" y="T7"/>
                </a:cxn>
                <a:cxn ang="0">
                  <a:pos x="T8" y="T9"/>
                </a:cxn>
              </a:cxnLst>
              <a:rect l="0" t="0" r="r" b="b"/>
              <a:pathLst>
                <a:path w="1201" h="1040">
                  <a:moveTo>
                    <a:pt x="0" y="164"/>
                  </a:moveTo>
                  <a:lnTo>
                    <a:pt x="875" y="1040"/>
                  </a:lnTo>
                  <a:lnTo>
                    <a:pt x="1201" y="1040"/>
                  </a:lnTo>
                  <a:lnTo>
                    <a:pt x="163" y="0"/>
                  </a:lnTo>
                  <a:lnTo>
                    <a:pt x="0" y="16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bg1"/>
                </a:solidFill>
              </a:endParaRPr>
            </a:p>
          </p:txBody>
        </p:sp>
        <p:sp>
          <p:nvSpPr>
            <p:cNvPr id="49" name="TextBox 682"/>
            <p:cNvSpPr txBox="1">
              <a:spLocks noChangeArrowheads="1"/>
            </p:cNvSpPr>
            <p:nvPr/>
          </p:nvSpPr>
          <p:spPr bwMode="auto">
            <a:xfrm rot="2738770">
              <a:off x="2819568" y="2164449"/>
              <a:ext cx="2017908" cy="25975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eaLnBrk="1" hangingPunct="1"/>
              <a:r>
                <a:rPr lang="zh-CN" altLang="en-US" sz="1600" dirty="0">
                  <a:solidFill>
                    <a:schemeClr val="bg1"/>
                  </a:solidFill>
                  <a:latin typeface="微软雅黑" panose="020B0503020204020204" pitchFamily="34" charset="-122"/>
                  <a:ea typeface="微软雅黑" panose="020B0503020204020204" pitchFamily="34" charset="-122"/>
                </a:rPr>
                <a:t>在此添加标题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bwMode="auto">
          <a:xfrm>
            <a:off x="4914263" y="1740306"/>
            <a:ext cx="2486733" cy="2630435"/>
            <a:chOff x="3527611" y="1285370"/>
            <a:chExt cx="1908175" cy="2017908"/>
          </a:xfrm>
          <a:solidFill>
            <a:schemeClr val="bg1">
              <a:alpha val="60000"/>
            </a:schemeClr>
          </a:solidFill>
        </p:grpSpPr>
        <p:sp>
          <p:nvSpPr>
            <p:cNvPr id="51" name="Freeform 173"/>
            <p:cNvSpPr/>
            <p:nvPr/>
          </p:nvSpPr>
          <p:spPr bwMode="auto">
            <a:xfrm>
              <a:off x="3527611" y="1393329"/>
              <a:ext cx="1908175" cy="1651160"/>
            </a:xfrm>
            <a:custGeom>
              <a:avLst/>
              <a:gdLst>
                <a:gd name="T0" fmla="*/ 164 w 1202"/>
                <a:gd name="T1" fmla="*/ 0 h 1040"/>
                <a:gd name="T2" fmla="*/ 0 w 1202"/>
                <a:gd name="T3" fmla="*/ 164 h 1040"/>
                <a:gd name="T4" fmla="*/ 875 w 1202"/>
                <a:gd name="T5" fmla="*/ 1040 h 1040"/>
                <a:gd name="T6" fmla="*/ 1202 w 1202"/>
                <a:gd name="T7" fmla="*/ 1040 h 1040"/>
                <a:gd name="T8" fmla="*/ 164 w 1202"/>
                <a:gd name="T9" fmla="*/ 0 h 1040"/>
              </a:gdLst>
              <a:ahLst/>
              <a:cxnLst>
                <a:cxn ang="0">
                  <a:pos x="T0" y="T1"/>
                </a:cxn>
                <a:cxn ang="0">
                  <a:pos x="T2" y="T3"/>
                </a:cxn>
                <a:cxn ang="0">
                  <a:pos x="T4" y="T5"/>
                </a:cxn>
                <a:cxn ang="0">
                  <a:pos x="T6" y="T7"/>
                </a:cxn>
                <a:cxn ang="0">
                  <a:pos x="T8" y="T9"/>
                </a:cxn>
              </a:cxnLst>
              <a:rect l="0" t="0" r="r" b="b"/>
              <a:pathLst>
                <a:path w="1202" h="1040">
                  <a:moveTo>
                    <a:pt x="164" y="0"/>
                  </a:moveTo>
                  <a:lnTo>
                    <a:pt x="0" y="164"/>
                  </a:lnTo>
                  <a:lnTo>
                    <a:pt x="875" y="1040"/>
                  </a:lnTo>
                  <a:lnTo>
                    <a:pt x="1202" y="1040"/>
                  </a:lnTo>
                  <a:lnTo>
                    <a:pt x="16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bg1"/>
                </a:solidFill>
              </a:endParaRPr>
            </a:p>
          </p:txBody>
        </p:sp>
        <p:sp>
          <p:nvSpPr>
            <p:cNvPr id="52" name="TextBox 682"/>
            <p:cNvSpPr txBox="1">
              <a:spLocks noChangeArrowheads="1"/>
            </p:cNvSpPr>
            <p:nvPr/>
          </p:nvSpPr>
          <p:spPr bwMode="auto">
            <a:xfrm rot="2738770">
              <a:off x="3421547" y="2164447"/>
              <a:ext cx="2017908" cy="25975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eaLnBrk="1" hangingPunct="1"/>
              <a:r>
                <a:rPr lang="zh-CN" altLang="en-US" sz="1600" dirty="0">
                  <a:solidFill>
                    <a:schemeClr val="bg1"/>
                  </a:solidFill>
                  <a:latin typeface="微软雅黑" panose="020B0503020204020204" pitchFamily="34" charset="-122"/>
                  <a:ea typeface="微软雅黑" panose="020B0503020204020204" pitchFamily="34" charset="-122"/>
                </a:rPr>
                <a:t>在此添加标题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down)">
                                      <p:cBhvr>
                                        <p:cTn id="7" dur="500"/>
                                        <p:tgtEl>
                                          <p:spTgt spid="50"/>
                                        </p:tgtEl>
                                      </p:cBhvr>
                                    </p:animEffect>
                                  </p:childTnLst>
                                </p:cTn>
                              </p:par>
                              <p:par>
                                <p:cTn id="8" presetID="22" presetClass="entr" presetSubtype="4" fill="hold"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wipe(down)">
                                      <p:cBhvr>
                                        <p:cTn id="10" dur="500"/>
                                        <p:tgtEl>
                                          <p:spTgt spid="47"/>
                                        </p:tgtEl>
                                      </p:cBhvr>
                                    </p:animEffect>
                                  </p:childTnLst>
                                </p:cTn>
                              </p:par>
                              <p:par>
                                <p:cTn id="11" presetID="22" presetClass="entr" presetSubtype="4"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wipe(down)">
                                      <p:cBhvr>
                                        <p:cTn id="13" dur="500"/>
                                        <p:tgtEl>
                                          <p:spTgt spid="44"/>
                                        </p:tgtEl>
                                      </p:cBhvr>
                                    </p:animEffect>
                                  </p:childTnLst>
                                </p:cTn>
                              </p:par>
                              <p:par>
                                <p:cTn id="14" presetID="22" presetClass="entr" presetSubtype="4" fill="hold"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wipe(down)">
                                      <p:cBhvr>
                                        <p:cTn id="16" dur="500"/>
                                        <p:tgtEl>
                                          <p:spTgt spid="41"/>
                                        </p:tgtEl>
                                      </p:cBhvr>
                                    </p:animEffect>
                                  </p:childTnLst>
                                </p:cTn>
                              </p:par>
                              <p:par>
                                <p:cTn id="17" presetID="22" presetClass="entr" presetSubtype="4"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down)">
                                      <p:cBhvr>
                                        <p:cTn id="19" dur="500"/>
                                        <p:tgtEl>
                                          <p:spTgt spid="38"/>
                                        </p:tgtEl>
                                      </p:cBhvr>
                                    </p:animEffect>
                                  </p:childTnLst>
                                </p:cTn>
                              </p:par>
                              <p:par>
                                <p:cTn id="20" presetID="22" presetClass="entr" presetSubtype="4"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ipe(down)">
                                      <p:cBhvr>
                                        <p:cTn id="22" dur="500"/>
                                        <p:tgtEl>
                                          <p:spTgt spid="35"/>
                                        </p:tgtEl>
                                      </p:cBhvr>
                                    </p:animEffect>
                                  </p:childTnLst>
                                </p:cTn>
                              </p:par>
                              <p:par>
                                <p:cTn id="23" presetID="26" presetClass="emph" presetSubtype="0" fill="hold" nodeType="withEffect">
                                  <p:stCondLst>
                                    <p:cond delay="300"/>
                                  </p:stCondLst>
                                  <p:childTnLst>
                                    <p:animEffect transition="out" filter="fade">
                                      <p:cBhvr>
                                        <p:cTn id="24" dur="500" tmFilter="0, 0; .2, .5; .8, .5; 1, 0"/>
                                        <p:tgtEl>
                                          <p:spTgt spid="44"/>
                                        </p:tgtEl>
                                      </p:cBhvr>
                                    </p:animEffect>
                                    <p:animScale>
                                      <p:cBhvr>
                                        <p:cTn id="25" dur="250" autoRev="1" fill="hold"/>
                                        <p:tgtEl>
                                          <p:spTgt spid="44"/>
                                        </p:tgtEl>
                                      </p:cBhvr>
                                      <p:by x="105000" y="105000"/>
                                    </p:animScale>
                                  </p:childTnLst>
                                </p:cTn>
                              </p:par>
                              <p:par>
                                <p:cTn id="26" presetID="26" presetClass="emph" presetSubtype="0" fill="hold" nodeType="withEffect">
                                  <p:stCondLst>
                                    <p:cond delay="300"/>
                                  </p:stCondLst>
                                  <p:childTnLst>
                                    <p:animEffect transition="out" filter="fade">
                                      <p:cBhvr>
                                        <p:cTn id="27" dur="500" tmFilter="0, 0; .2, .5; .8, .5; 1, 0"/>
                                        <p:tgtEl>
                                          <p:spTgt spid="19"/>
                                        </p:tgtEl>
                                      </p:cBhvr>
                                    </p:animEffect>
                                    <p:animScale>
                                      <p:cBhvr>
                                        <p:cTn id="28" dur="250" autoRev="1" fill="hold"/>
                                        <p:tgtEl>
                                          <p:spTgt spid="19"/>
                                        </p:tgtEl>
                                      </p:cBhvr>
                                      <p:by x="105000" y="105000"/>
                                    </p:animScale>
                                  </p:childTnLst>
                                </p:cTn>
                              </p:par>
                              <p:par>
                                <p:cTn id="29" presetID="10" presetClass="entr" presetSubtype="0" fill="hold" nodeType="withEffect">
                                  <p:stCondLst>
                                    <p:cond delay="20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par>
                                <p:cTn id="32" presetID="10" presetClass="entr" presetSubtype="0" fill="hold" nodeType="withEffect">
                                  <p:stCondLst>
                                    <p:cond delay="20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10" presetClass="entr" presetSubtype="0" fill="hold" nodeType="withEffect">
                                  <p:stCondLst>
                                    <p:cond delay="20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0" presetClass="entr" presetSubtype="0" fill="hold" nodeType="withEffect">
                                  <p:stCondLst>
                                    <p:cond delay="20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par>
                                <p:cTn id="41" presetID="10" presetClass="entr" presetSubtype="0" fill="hold" nodeType="withEffect">
                                  <p:stCondLst>
                                    <p:cond delay="20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par>
                                <p:cTn id="44" presetID="10" presetClass="entr" presetSubtype="0" fill="hold" nodeType="withEffect">
                                  <p:stCondLst>
                                    <p:cond delay="20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childTnLst>
                                </p:cTn>
                              </p:par>
                              <p:par>
                                <p:cTn id="47" presetID="22" presetClass="entr" presetSubtype="8" fill="hold" grpId="0" nodeType="withEffect">
                                  <p:stCondLst>
                                    <p:cond delay="700"/>
                                  </p:stCondLst>
                                  <p:childTnLst>
                                    <p:set>
                                      <p:cBhvr>
                                        <p:cTn id="48" dur="1" fill="hold">
                                          <p:stCondLst>
                                            <p:cond delay="0"/>
                                          </p:stCondLst>
                                        </p:cTn>
                                        <p:tgtEl>
                                          <p:spTgt spid="34"/>
                                        </p:tgtEl>
                                        <p:attrNameLst>
                                          <p:attrName>style.visibility</p:attrName>
                                        </p:attrNameLst>
                                      </p:cBhvr>
                                      <p:to>
                                        <p:strVal val="visible"/>
                                      </p:to>
                                    </p:set>
                                    <p:animEffect transition="in" filter="wipe(left)">
                                      <p:cBhvr>
                                        <p:cTn id="49" dur="6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541766" y="188367"/>
            <a:ext cx="2430374" cy="738664"/>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产业概况</a:t>
            </a:r>
            <a:endParaRPr lang="en-US" altLang="zh-CN" sz="2800" b="1" dirty="0">
              <a:solidFill>
                <a:schemeClr val="bg1"/>
              </a:solidFill>
              <a:latin typeface="微软雅黑" panose="020B0503020204020204" pitchFamily="34" charset="-122"/>
              <a:ea typeface="微软雅黑" panose="020B0503020204020204" pitchFamily="34" charset="-122"/>
            </a:endParaRPr>
          </a:p>
          <a:p>
            <a:r>
              <a:rPr lang="en-US" altLang="zh-CN" sz="1400" dirty="0">
                <a:solidFill>
                  <a:schemeClr val="bg1"/>
                </a:solidFill>
                <a:latin typeface="微软雅黑" panose="020B0503020204020204" pitchFamily="34" charset="-122"/>
                <a:ea typeface="微软雅黑" panose="020B0503020204020204" pitchFamily="34" charset="-122"/>
              </a:rPr>
              <a:t>Industry Survey</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589396" y="1896489"/>
            <a:ext cx="1925138" cy="1533877"/>
            <a:chOff x="1576901" y="2600268"/>
            <a:chExt cx="1925389" cy="1533522"/>
          </a:xfrm>
          <a:solidFill>
            <a:schemeClr val="bg1">
              <a:alpha val="80000"/>
            </a:schemeClr>
          </a:solidFill>
        </p:grpSpPr>
        <p:sp>
          <p:nvSpPr>
            <p:cNvPr id="5" name="Freeform 5"/>
            <p:cNvSpPr/>
            <p:nvPr/>
          </p:nvSpPr>
          <p:spPr bwMode="auto">
            <a:xfrm>
              <a:off x="1775512" y="2600268"/>
              <a:ext cx="1497135" cy="1533522"/>
            </a:xfrm>
            <a:custGeom>
              <a:avLst/>
              <a:gdLst>
                <a:gd name="T0" fmla="*/ 222 w 330"/>
                <a:gd name="T1" fmla="*/ 0 h 336"/>
                <a:gd name="T2" fmla="*/ 113 w 330"/>
                <a:gd name="T3" fmla="*/ 0 h 336"/>
                <a:gd name="T4" fmla="*/ 108 w 330"/>
                <a:gd name="T5" fmla="*/ 0 h 336"/>
                <a:gd name="T6" fmla="*/ 0 w 330"/>
                <a:gd name="T7" fmla="*/ 109 h 336"/>
                <a:gd name="T8" fmla="*/ 0 w 330"/>
                <a:gd name="T9" fmla="*/ 179 h 336"/>
                <a:gd name="T10" fmla="*/ 0 w 330"/>
                <a:gd name="T11" fmla="*/ 227 h 336"/>
                <a:gd name="T12" fmla="*/ 0 w 330"/>
                <a:gd name="T13" fmla="*/ 336 h 336"/>
                <a:gd name="T14" fmla="*/ 108 w 330"/>
                <a:gd name="T15" fmla="*/ 336 h 336"/>
                <a:gd name="T16" fmla="*/ 217 w 330"/>
                <a:gd name="T17" fmla="*/ 336 h 336"/>
                <a:gd name="T18" fmla="*/ 222 w 330"/>
                <a:gd name="T19" fmla="*/ 336 h 336"/>
                <a:gd name="T20" fmla="*/ 330 w 330"/>
                <a:gd name="T21" fmla="*/ 227 h 336"/>
                <a:gd name="T22" fmla="*/ 330 w 330"/>
                <a:gd name="T23" fmla="*/ 156 h 336"/>
                <a:gd name="T24" fmla="*/ 330 w 330"/>
                <a:gd name="T25" fmla="*/ 109 h 336"/>
                <a:gd name="T26" fmla="*/ 330 w 330"/>
                <a:gd name="T27" fmla="*/ 0 h 336"/>
                <a:gd name="T28" fmla="*/ 222 w 330"/>
                <a:gd name="T29"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0" h="336">
                  <a:moveTo>
                    <a:pt x="222" y="0"/>
                  </a:moveTo>
                  <a:cubicBezTo>
                    <a:pt x="113" y="0"/>
                    <a:pt x="113" y="0"/>
                    <a:pt x="113" y="0"/>
                  </a:cubicBezTo>
                  <a:cubicBezTo>
                    <a:pt x="108" y="0"/>
                    <a:pt x="108" y="0"/>
                    <a:pt x="108" y="0"/>
                  </a:cubicBezTo>
                  <a:cubicBezTo>
                    <a:pt x="48" y="0"/>
                    <a:pt x="0" y="49"/>
                    <a:pt x="0" y="109"/>
                  </a:cubicBezTo>
                  <a:cubicBezTo>
                    <a:pt x="0" y="179"/>
                    <a:pt x="0" y="179"/>
                    <a:pt x="0" y="179"/>
                  </a:cubicBezTo>
                  <a:cubicBezTo>
                    <a:pt x="0" y="227"/>
                    <a:pt x="0" y="227"/>
                    <a:pt x="0" y="227"/>
                  </a:cubicBezTo>
                  <a:cubicBezTo>
                    <a:pt x="0" y="336"/>
                    <a:pt x="0" y="336"/>
                    <a:pt x="0" y="336"/>
                  </a:cubicBezTo>
                  <a:cubicBezTo>
                    <a:pt x="108" y="336"/>
                    <a:pt x="108" y="336"/>
                    <a:pt x="108" y="336"/>
                  </a:cubicBezTo>
                  <a:cubicBezTo>
                    <a:pt x="217" y="336"/>
                    <a:pt x="217" y="336"/>
                    <a:pt x="217" y="336"/>
                  </a:cubicBezTo>
                  <a:cubicBezTo>
                    <a:pt x="222" y="336"/>
                    <a:pt x="222" y="336"/>
                    <a:pt x="222" y="336"/>
                  </a:cubicBezTo>
                  <a:cubicBezTo>
                    <a:pt x="282" y="336"/>
                    <a:pt x="330" y="287"/>
                    <a:pt x="330" y="227"/>
                  </a:cubicBezTo>
                  <a:cubicBezTo>
                    <a:pt x="330" y="156"/>
                    <a:pt x="330" y="156"/>
                    <a:pt x="330" y="156"/>
                  </a:cubicBezTo>
                  <a:cubicBezTo>
                    <a:pt x="330" y="109"/>
                    <a:pt x="330" y="109"/>
                    <a:pt x="330" y="109"/>
                  </a:cubicBezTo>
                  <a:cubicBezTo>
                    <a:pt x="330" y="0"/>
                    <a:pt x="330" y="0"/>
                    <a:pt x="330" y="0"/>
                  </a:cubicBezTo>
                  <a:lnTo>
                    <a:pt x="22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tx1"/>
                </a:solidFill>
              </a:endParaRPr>
            </a:p>
          </p:txBody>
        </p:sp>
        <p:grpSp>
          <p:nvGrpSpPr>
            <p:cNvPr id="6" name="组合 5"/>
            <p:cNvGrpSpPr/>
            <p:nvPr/>
          </p:nvGrpSpPr>
          <p:grpSpPr>
            <a:xfrm>
              <a:off x="1576901" y="2793487"/>
              <a:ext cx="1925389" cy="1135961"/>
              <a:chOff x="2137155" y="2266185"/>
              <a:chExt cx="1925389" cy="1135961"/>
            </a:xfrm>
            <a:grpFill/>
          </p:grpSpPr>
          <p:sp>
            <p:nvSpPr>
              <p:cNvPr id="7" name="TextBox 13"/>
              <p:cNvSpPr txBox="1">
                <a:spLocks noChangeArrowheads="1"/>
              </p:cNvSpPr>
              <p:nvPr/>
            </p:nvSpPr>
            <p:spPr bwMode="auto">
              <a:xfrm>
                <a:off x="2137155" y="2735360"/>
                <a:ext cx="1925389" cy="66678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913765"/>
                <a:r>
                  <a:rPr lang="en-US" altLang="zh-CN" sz="3735" dirty="0">
                    <a:latin typeface="微软雅黑" panose="020B0503020204020204" pitchFamily="34" charset="-122"/>
                    <a:ea typeface="微软雅黑" panose="020B0503020204020204" pitchFamily="34" charset="-122"/>
                    <a:cs typeface="Arial" panose="020B0604020202020204" pitchFamily="34" charset="0"/>
                  </a:rPr>
                  <a:t>27%</a:t>
                </a:r>
                <a:endParaRPr lang="en-US" altLang="zh-CN" sz="3735"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8" name="TextBox 16"/>
              <p:cNvSpPr txBox="1">
                <a:spLocks noChangeArrowheads="1"/>
              </p:cNvSpPr>
              <p:nvPr/>
            </p:nvSpPr>
            <p:spPr bwMode="auto">
              <a:xfrm>
                <a:off x="2636171" y="2266185"/>
                <a:ext cx="1160207" cy="41809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lnSpc>
                    <a:spcPct val="150000"/>
                  </a:lnSpc>
                  <a:buClr>
                    <a:srgbClr val="0070C0"/>
                  </a:buClr>
                  <a:defRPr/>
                </a:pPr>
                <a:r>
                  <a:rPr lang="zh-CN" altLang="en-US" sz="1600" dirty="0">
                    <a:latin typeface="微软雅黑" panose="020B0503020204020204" pitchFamily="34" charset="-122"/>
                    <a:ea typeface="微软雅黑" panose="020B0503020204020204" pitchFamily="34" charset="-122"/>
                  </a:rPr>
                  <a:t>添加标题</a:t>
                </a:r>
                <a:endParaRPr lang="en-US" altLang="zh-CN" sz="1600" dirty="0">
                  <a:latin typeface="微软雅黑" panose="020B0503020204020204" pitchFamily="34" charset="-122"/>
                  <a:ea typeface="微软雅黑" panose="020B0503020204020204" pitchFamily="34" charset="-122"/>
                </a:endParaRPr>
              </a:p>
            </p:txBody>
          </p:sp>
        </p:grpSp>
      </p:grpSp>
      <p:grpSp>
        <p:nvGrpSpPr>
          <p:cNvPr id="9" name="组合 8"/>
          <p:cNvGrpSpPr/>
          <p:nvPr/>
        </p:nvGrpSpPr>
        <p:grpSpPr>
          <a:xfrm>
            <a:off x="1787979" y="3975627"/>
            <a:ext cx="1570995" cy="1107609"/>
            <a:chOff x="1775512" y="4228984"/>
            <a:chExt cx="1571200" cy="1107353"/>
          </a:xfrm>
        </p:grpSpPr>
        <p:sp>
          <p:nvSpPr>
            <p:cNvPr id="10" name="TextBox 11"/>
            <p:cNvSpPr txBox="1">
              <a:spLocks noChangeArrowheads="1"/>
            </p:cNvSpPr>
            <p:nvPr/>
          </p:nvSpPr>
          <p:spPr bwMode="auto">
            <a:xfrm flipH="1">
              <a:off x="1775512" y="4228984"/>
              <a:ext cx="1571200" cy="584775"/>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4400" eaLnBrk="1" hangingPunct="1">
                <a:defRPr/>
              </a:pPr>
              <a:r>
                <a:rPr lang="zh-CN" altLang="en-US" sz="1600" dirty="0">
                  <a:solidFill>
                    <a:schemeClr val="bg1"/>
                  </a:solidFill>
                  <a:latin typeface="微软雅黑" panose="020B0503020204020204" pitchFamily="34" charset="-122"/>
                  <a:ea typeface="微软雅黑" panose="020B0503020204020204" pitchFamily="34" charset="-122"/>
                </a:rPr>
                <a:t>点击添加文本     </a:t>
              </a:r>
              <a:endParaRPr lang="en-US" altLang="zh-CN" sz="1600" dirty="0">
                <a:solidFill>
                  <a:schemeClr val="bg1"/>
                </a:solidFill>
                <a:latin typeface="微软雅黑" panose="020B0503020204020204" pitchFamily="34" charset="-122"/>
                <a:ea typeface="微软雅黑" panose="020B0503020204020204" pitchFamily="34" charset="-122"/>
              </a:endParaRPr>
            </a:p>
            <a:p>
              <a:pPr defTabSz="914400" eaLnBrk="1" hangingPunct="1">
                <a:defRPr/>
              </a:pPr>
              <a:r>
                <a:rPr lang="zh-CN" altLang="en-US" sz="1600" dirty="0">
                  <a:solidFill>
                    <a:schemeClr val="bg1"/>
                  </a:solidFill>
                  <a:latin typeface="微软雅黑" panose="020B0503020204020204" pitchFamily="34" charset="-122"/>
                  <a:ea typeface="微软雅黑" panose="020B0503020204020204" pitchFamily="34" charset="-122"/>
                </a:rPr>
                <a:t>点击添加文本</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1" name="TextBox 11"/>
            <p:cNvSpPr txBox="1">
              <a:spLocks noChangeArrowheads="1"/>
            </p:cNvSpPr>
            <p:nvPr/>
          </p:nvSpPr>
          <p:spPr bwMode="auto">
            <a:xfrm flipH="1">
              <a:off x="1775512" y="4751562"/>
              <a:ext cx="1571200" cy="584775"/>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4400" eaLnBrk="1" hangingPunct="1">
                <a:defRPr/>
              </a:pPr>
              <a:r>
                <a:rPr lang="zh-CN" altLang="en-US" sz="1600" dirty="0">
                  <a:solidFill>
                    <a:schemeClr val="bg1"/>
                  </a:solidFill>
                  <a:latin typeface="微软雅黑" panose="020B0503020204020204" pitchFamily="34" charset="-122"/>
                  <a:ea typeface="微软雅黑" panose="020B0503020204020204" pitchFamily="34" charset="-122"/>
                </a:rPr>
                <a:t>点击添加文本     </a:t>
              </a:r>
              <a:endParaRPr lang="en-US" altLang="zh-CN" sz="1600" dirty="0">
                <a:solidFill>
                  <a:schemeClr val="bg1"/>
                </a:solidFill>
                <a:latin typeface="微软雅黑" panose="020B0503020204020204" pitchFamily="34" charset="-122"/>
                <a:ea typeface="微软雅黑" panose="020B0503020204020204" pitchFamily="34" charset="-122"/>
              </a:endParaRPr>
            </a:p>
            <a:p>
              <a:pPr defTabSz="914400" eaLnBrk="1" hangingPunct="1">
                <a:defRPr/>
              </a:pPr>
              <a:r>
                <a:rPr lang="zh-CN" altLang="en-US" sz="1600" dirty="0">
                  <a:solidFill>
                    <a:schemeClr val="bg1"/>
                  </a:solidFill>
                  <a:latin typeface="微软雅黑" panose="020B0503020204020204" pitchFamily="34" charset="-122"/>
                  <a:ea typeface="微软雅黑" panose="020B0503020204020204" pitchFamily="34" charset="-122"/>
                </a:rPr>
                <a:t>点击添加文本</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4132713" y="3975627"/>
            <a:ext cx="1570995" cy="1107609"/>
            <a:chOff x="1775512" y="4228984"/>
            <a:chExt cx="1571200" cy="1107353"/>
          </a:xfrm>
        </p:grpSpPr>
        <p:sp>
          <p:nvSpPr>
            <p:cNvPr id="13" name="TextBox 11"/>
            <p:cNvSpPr txBox="1">
              <a:spLocks noChangeArrowheads="1"/>
            </p:cNvSpPr>
            <p:nvPr/>
          </p:nvSpPr>
          <p:spPr bwMode="auto">
            <a:xfrm flipH="1">
              <a:off x="1775512" y="4228984"/>
              <a:ext cx="1571200" cy="584775"/>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4400" eaLnBrk="1" hangingPunct="1">
                <a:defRPr/>
              </a:pPr>
              <a:r>
                <a:rPr lang="zh-CN" altLang="en-US" sz="1600" dirty="0">
                  <a:solidFill>
                    <a:schemeClr val="bg1"/>
                  </a:solidFill>
                  <a:latin typeface="微软雅黑" panose="020B0503020204020204" pitchFamily="34" charset="-122"/>
                  <a:ea typeface="微软雅黑" panose="020B0503020204020204" pitchFamily="34" charset="-122"/>
                </a:rPr>
                <a:t>点击添加文本     </a:t>
              </a:r>
              <a:endParaRPr lang="en-US" altLang="zh-CN" sz="1600" dirty="0">
                <a:solidFill>
                  <a:schemeClr val="bg1"/>
                </a:solidFill>
                <a:latin typeface="微软雅黑" panose="020B0503020204020204" pitchFamily="34" charset="-122"/>
                <a:ea typeface="微软雅黑" panose="020B0503020204020204" pitchFamily="34" charset="-122"/>
              </a:endParaRPr>
            </a:p>
            <a:p>
              <a:pPr defTabSz="914400" eaLnBrk="1" hangingPunct="1">
                <a:defRPr/>
              </a:pPr>
              <a:r>
                <a:rPr lang="zh-CN" altLang="en-US" sz="1600" dirty="0">
                  <a:solidFill>
                    <a:schemeClr val="bg1"/>
                  </a:solidFill>
                  <a:latin typeface="微软雅黑" panose="020B0503020204020204" pitchFamily="34" charset="-122"/>
                  <a:ea typeface="微软雅黑" panose="020B0503020204020204" pitchFamily="34" charset="-122"/>
                </a:rPr>
                <a:t>点击添加文本</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4" name="TextBox 11"/>
            <p:cNvSpPr txBox="1">
              <a:spLocks noChangeArrowheads="1"/>
            </p:cNvSpPr>
            <p:nvPr/>
          </p:nvSpPr>
          <p:spPr bwMode="auto">
            <a:xfrm flipH="1">
              <a:off x="1775512" y="4751562"/>
              <a:ext cx="1571200" cy="584775"/>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4400" eaLnBrk="1" hangingPunct="1">
                <a:defRPr/>
              </a:pPr>
              <a:r>
                <a:rPr lang="zh-CN" altLang="en-US" sz="1600" dirty="0">
                  <a:solidFill>
                    <a:schemeClr val="bg1"/>
                  </a:solidFill>
                  <a:latin typeface="微软雅黑" panose="020B0503020204020204" pitchFamily="34" charset="-122"/>
                  <a:ea typeface="微软雅黑" panose="020B0503020204020204" pitchFamily="34" charset="-122"/>
                </a:rPr>
                <a:t>点击添加文本     </a:t>
              </a:r>
              <a:endParaRPr lang="en-US" altLang="zh-CN" sz="1600" dirty="0">
                <a:solidFill>
                  <a:schemeClr val="bg1"/>
                </a:solidFill>
                <a:latin typeface="微软雅黑" panose="020B0503020204020204" pitchFamily="34" charset="-122"/>
                <a:ea typeface="微软雅黑" panose="020B0503020204020204" pitchFamily="34" charset="-122"/>
              </a:endParaRPr>
            </a:p>
            <a:p>
              <a:pPr defTabSz="914400" eaLnBrk="1" hangingPunct="1">
                <a:defRPr/>
              </a:pPr>
              <a:r>
                <a:rPr lang="zh-CN" altLang="en-US" sz="1600" dirty="0">
                  <a:solidFill>
                    <a:schemeClr val="bg1"/>
                  </a:solidFill>
                  <a:latin typeface="微软雅黑" panose="020B0503020204020204" pitchFamily="34" charset="-122"/>
                  <a:ea typeface="微软雅黑" panose="020B0503020204020204" pitchFamily="34" charset="-122"/>
                </a:rPr>
                <a:t>点击添加文本</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6570688" y="3975627"/>
            <a:ext cx="1570995" cy="1107609"/>
            <a:chOff x="1775512" y="4228984"/>
            <a:chExt cx="1571200" cy="1107353"/>
          </a:xfrm>
        </p:grpSpPr>
        <p:sp>
          <p:nvSpPr>
            <p:cNvPr id="16" name="TextBox 11"/>
            <p:cNvSpPr txBox="1">
              <a:spLocks noChangeArrowheads="1"/>
            </p:cNvSpPr>
            <p:nvPr/>
          </p:nvSpPr>
          <p:spPr bwMode="auto">
            <a:xfrm flipH="1">
              <a:off x="1775512" y="4228984"/>
              <a:ext cx="1571200" cy="584775"/>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4400" eaLnBrk="1" hangingPunct="1">
                <a:defRPr/>
              </a:pPr>
              <a:r>
                <a:rPr lang="zh-CN" altLang="en-US" sz="1600" dirty="0">
                  <a:solidFill>
                    <a:schemeClr val="bg1"/>
                  </a:solidFill>
                  <a:latin typeface="微软雅黑" panose="020B0503020204020204" pitchFamily="34" charset="-122"/>
                  <a:ea typeface="微软雅黑" panose="020B0503020204020204" pitchFamily="34" charset="-122"/>
                </a:rPr>
                <a:t>点击添加文本     </a:t>
              </a:r>
              <a:endParaRPr lang="en-US" altLang="zh-CN" sz="1600" dirty="0">
                <a:solidFill>
                  <a:schemeClr val="bg1"/>
                </a:solidFill>
                <a:latin typeface="微软雅黑" panose="020B0503020204020204" pitchFamily="34" charset="-122"/>
                <a:ea typeface="微软雅黑" panose="020B0503020204020204" pitchFamily="34" charset="-122"/>
              </a:endParaRPr>
            </a:p>
            <a:p>
              <a:pPr defTabSz="914400" eaLnBrk="1" hangingPunct="1">
                <a:defRPr/>
              </a:pPr>
              <a:r>
                <a:rPr lang="zh-CN" altLang="en-US" sz="1600" dirty="0">
                  <a:solidFill>
                    <a:schemeClr val="bg1"/>
                  </a:solidFill>
                  <a:latin typeface="微软雅黑" panose="020B0503020204020204" pitchFamily="34" charset="-122"/>
                  <a:ea typeface="微软雅黑" panose="020B0503020204020204" pitchFamily="34" charset="-122"/>
                </a:rPr>
                <a:t>点击添加文本</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7" name="TextBox 11"/>
            <p:cNvSpPr txBox="1">
              <a:spLocks noChangeArrowheads="1"/>
            </p:cNvSpPr>
            <p:nvPr/>
          </p:nvSpPr>
          <p:spPr bwMode="auto">
            <a:xfrm flipH="1">
              <a:off x="1775512" y="4751562"/>
              <a:ext cx="1571200" cy="584775"/>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4400" eaLnBrk="1" hangingPunct="1">
                <a:defRPr/>
              </a:pPr>
              <a:r>
                <a:rPr lang="zh-CN" altLang="en-US" sz="1600" dirty="0">
                  <a:solidFill>
                    <a:schemeClr val="bg1"/>
                  </a:solidFill>
                  <a:latin typeface="微软雅黑" panose="020B0503020204020204" pitchFamily="34" charset="-122"/>
                  <a:ea typeface="微软雅黑" panose="020B0503020204020204" pitchFamily="34" charset="-122"/>
                </a:rPr>
                <a:t>点击添加文本     </a:t>
              </a:r>
              <a:endParaRPr lang="en-US" altLang="zh-CN" sz="1600" dirty="0">
                <a:solidFill>
                  <a:schemeClr val="bg1"/>
                </a:solidFill>
                <a:latin typeface="微软雅黑" panose="020B0503020204020204" pitchFamily="34" charset="-122"/>
                <a:ea typeface="微软雅黑" panose="020B0503020204020204" pitchFamily="34" charset="-122"/>
              </a:endParaRPr>
            </a:p>
            <a:p>
              <a:pPr defTabSz="914400" eaLnBrk="1" hangingPunct="1">
                <a:defRPr/>
              </a:pPr>
              <a:r>
                <a:rPr lang="zh-CN" altLang="en-US" sz="1600" dirty="0">
                  <a:solidFill>
                    <a:schemeClr val="bg1"/>
                  </a:solidFill>
                  <a:latin typeface="微软雅黑" panose="020B0503020204020204" pitchFamily="34" charset="-122"/>
                  <a:ea typeface="微软雅黑" panose="020B0503020204020204" pitchFamily="34" charset="-122"/>
                </a:rPr>
                <a:t>点击添加文本</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8915422" y="3975627"/>
            <a:ext cx="1570995" cy="1107609"/>
            <a:chOff x="1775512" y="4228984"/>
            <a:chExt cx="1571200" cy="1107353"/>
          </a:xfrm>
        </p:grpSpPr>
        <p:sp>
          <p:nvSpPr>
            <p:cNvPr id="19" name="TextBox 11"/>
            <p:cNvSpPr txBox="1">
              <a:spLocks noChangeArrowheads="1"/>
            </p:cNvSpPr>
            <p:nvPr/>
          </p:nvSpPr>
          <p:spPr bwMode="auto">
            <a:xfrm flipH="1">
              <a:off x="1775512" y="4228984"/>
              <a:ext cx="1571200" cy="584775"/>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4400" eaLnBrk="1" hangingPunct="1">
                <a:defRPr/>
              </a:pPr>
              <a:r>
                <a:rPr lang="zh-CN" altLang="en-US" sz="1600" dirty="0">
                  <a:solidFill>
                    <a:schemeClr val="bg1"/>
                  </a:solidFill>
                  <a:latin typeface="微软雅黑" panose="020B0503020204020204" pitchFamily="34" charset="-122"/>
                  <a:ea typeface="微软雅黑" panose="020B0503020204020204" pitchFamily="34" charset="-122"/>
                </a:rPr>
                <a:t>点击添加文本     </a:t>
              </a:r>
              <a:endParaRPr lang="en-US" altLang="zh-CN" sz="1600" dirty="0">
                <a:solidFill>
                  <a:schemeClr val="bg1"/>
                </a:solidFill>
                <a:latin typeface="微软雅黑" panose="020B0503020204020204" pitchFamily="34" charset="-122"/>
                <a:ea typeface="微软雅黑" panose="020B0503020204020204" pitchFamily="34" charset="-122"/>
              </a:endParaRPr>
            </a:p>
            <a:p>
              <a:pPr defTabSz="914400" eaLnBrk="1" hangingPunct="1">
                <a:defRPr/>
              </a:pPr>
              <a:r>
                <a:rPr lang="zh-CN" altLang="en-US" sz="1600" dirty="0">
                  <a:solidFill>
                    <a:schemeClr val="bg1"/>
                  </a:solidFill>
                  <a:latin typeface="微软雅黑" panose="020B0503020204020204" pitchFamily="34" charset="-122"/>
                  <a:ea typeface="微软雅黑" panose="020B0503020204020204" pitchFamily="34" charset="-122"/>
                </a:rPr>
                <a:t>点击添加文本</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0" name="TextBox 11"/>
            <p:cNvSpPr txBox="1">
              <a:spLocks noChangeArrowheads="1"/>
            </p:cNvSpPr>
            <p:nvPr/>
          </p:nvSpPr>
          <p:spPr bwMode="auto">
            <a:xfrm flipH="1">
              <a:off x="1775512" y="4751562"/>
              <a:ext cx="1571200" cy="584775"/>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4400" eaLnBrk="1" hangingPunct="1">
                <a:defRPr/>
              </a:pPr>
              <a:r>
                <a:rPr lang="zh-CN" altLang="en-US" sz="1600" dirty="0">
                  <a:solidFill>
                    <a:schemeClr val="bg1"/>
                  </a:solidFill>
                  <a:latin typeface="微软雅黑" panose="020B0503020204020204" pitchFamily="34" charset="-122"/>
                  <a:ea typeface="微软雅黑" panose="020B0503020204020204" pitchFamily="34" charset="-122"/>
                </a:rPr>
                <a:t>点击添加文本     </a:t>
              </a:r>
              <a:endParaRPr lang="en-US" altLang="zh-CN" sz="1600" dirty="0">
                <a:solidFill>
                  <a:schemeClr val="bg1"/>
                </a:solidFill>
                <a:latin typeface="微软雅黑" panose="020B0503020204020204" pitchFamily="34" charset="-122"/>
                <a:ea typeface="微软雅黑" panose="020B0503020204020204" pitchFamily="34" charset="-122"/>
              </a:endParaRPr>
            </a:p>
            <a:p>
              <a:pPr defTabSz="914400" eaLnBrk="1" hangingPunct="1">
                <a:defRPr/>
              </a:pPr>
              <a:r>
                <a:rPr lang="zh-CN" altLang="en-US" sz="1600" dirty="0">
                  <a:solidFill>
                    <a:schemeClr val="bg1"/>
                  </a:solidFill>
                  <a:latin typeface="微软雅黑" panose="020B0503020204020204" pitchFamily="34" charset="-122"/>
                  <a:ea typeface="微软雅黑" panose="020B0503020204020204" pitchFamily="34" charset="-122"/>
                </a:rPr>
                <a:t>点击添加文本</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3949695" y="1896203"/>
            <a:ext cx="1925138" cy="1533877"/>
            <a:chOff x="3937507" y="2599982"/>
            <a:chExt cx="1925389" cy="1533522"/>
          </a:xfrm>
          <a:solidFill>
            <a:schemeClr val="bg1">
              <a:alpha val="80000"/>
            </a:schemeClr>
          </a:solidFill>
        </p:grpSpPr>
        <p:sp>
          <p:nvSpPr>
            <p:cNvPr id="22" name="Freeform 5"/>
            <p:cNvSpPr/>
            <p:nvPr/>
          </p:nvSpPr>
          <p:spPr bwMode="auto">
            <a:xfrm>
              <a:off x="4151635" y="2599982"/>
              <a:ext cx="1497135" cy="1533522"/>
            </a:xfrm>
            <a:custGeom>
              <a:avLst/>
              <a:gdLst>
                <a:gd name="T0" fmla="*/ 222 w 330"/>
                <a:gd name="T1" fmla="*/ 0 h 336"/>
                <a:gd name="T2" fmla="*/ 113 w 330"/>
                <a:gd name="T3" fmla="*/ 0 h 336"/>
                <a:gd name="T4" fmla="*/ 108 w 330"/>
                <a:gd name="T5" fmla="*/ 0 h 336"/>
                <a:gd name="T6" fmla="*/ 0 w 330"/>
                <a:gd name="T7" fmla="*/ 109 h 336"/>
                <a:gd name="T8" fmla="*/ 0 w 330"/>
                <a:gd name="T9" fmla="*/ 179 h 336"/>
                <a:gd name="T10" fmla="*/ 0 w 330"/>
                <a:gd name="T11" fmla="*/ 227 h 336"/>
                <a:gd name="T12" fmla="*/ 0 w 330"/>
                <a:gd name="T13" fmla="*/ 336 h 336"/>
                <a:gd name="T14" fmla="*/ 108 w 330"/>
                <a:gd name="T15" fmla="*/ 336 h 336"/>
                <a:gd name="T16" fmla="*/ 217 w 330"/>
                <a:gd name="T17" fmla="*/ 336 h 336"/>
                <a:gd name="T18" fmla="*/ 222 w 330"/>
                <a:gd name="T19" fmla="*/ 336 h 336"/>
                <a:gd name="T20" fmla="*/ 330 w 330"/>
                <a:gd name="T21" fmla="*/ 227 h 336"/>
                <a:gd name="T22" fmla="*/ 330 w 330"/>
                <a:gd name="T23" fmla="*/ 156 h 336"/>
                <a:gd name="T24" fmla="*/ 330 w 330"/>
                <a:gd name="T25" fmla="*/ 109 h 336"/>
                <a:gd name="T26" fmla="*/ 330 w 330"/>
                <a:gd name="T27" fmla="*/ 0 h 336"/>
                <a:gd name="T28" fmla="*/ 222 w 330"/>
                <a:gd name="T29"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0" h="336">
                  <a:moveTo>
                    <a:pt x="222" y="0"/>
                  </a:moveTo>
                  <a:cubicBezTo>
                    <a:pt x="113" y="0"/>
                    <a:pt x="113" y="0"/>
                    <a:pt x="113" y="0"/>
                  </a:cubicBezTo>
                  <a:cubicBezTo>
                    <a:pt x="108" y="0"/>
                    <a:pt x="108" y="0"/>
                    <a:pt x="108" y="0"/>
                  </a:cubicBezTo>
                  <a:cubicBezTo>
                    <a:pt x="48" y="0"/>
                    <a:pt x="0" y="49"/>
                    <a:pt x="0" y="109"/>
                  </a:cubicBezTo>
                  <a:cubicBezTo>
                    <a:pt x="0" y="179"/>
                    <a:pt x="0" y="179"/>
                    <a:pt x="0" y="179"/>
                  </a:cubicBezTo>
                  <a:cubicBezTo>
                    <a:pt x="0" y="227"/>
                    <a:pt x="0" y="227"/>
                    <a:pt x="0" y="227"/>
                  </a:cubicBezTo>
                  <a:cubicBezTo>
                    <a:pt x="0" y="336"/>
                    <a:pt x="0" y="336"/>
                    <a:pt x="0" y="336"/>
                  </a:cubicBezTo>
                  <a:cubicBezTo>
                    <a:pt x="108" y="336"/>
                    <a:pt x="108" y="336"/>
                    <a:pt x="108" y="336"/>
                  </a:cubicBezTo>
                  <a:cubicBezTo>
                    <a:pt x="217" y="336"/>
                    <a:pt x="217" y="336"/>
                    <a:pt x="217" y="336"/>
                  </a:cubicBezTo>
                  <a:cubicBezTo>
                    <a:pt x="222" y="336"/>
                    <a:pt x="222" y="336"/>
                    <a:pt x="222" y="336"/>
                  </a:cubicBezTo>
                  <a:cubicBezTo>
                    <a:pt x="282" y="336"/>
                    <a:pt x="330" y="287"/>
                    <a:pt x="330" y="227"/>
                  </a:cubicBezTo>
                  <a:cubicBezTo>
                    <a:pt x="330" y="156"/>
                    <a:pt x="330" y="156"/>
                    <a:pt x="330" y="156"/>
                  </a:cubicBezTo>
                  <a:cubicBezTo>
                    <a:pt x="330" y="109"/>
                    <a:pt x="330" y="109"/>
                    <a:pt x="330" y="109"/>
                  </a:cubicBezTo>
                  <a:cubicBezTo>
                    <a:pt x="330" y="0"/>
                    <a:pt x="330" y="0"/>
                    <a:pt x="330" y="0"/>
                  </a:cubicBezTo>
                  <a:lnTo>
                    <a:pt x="22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tx1"/>
                </a:solidFill>
              </a:endParaRPr>
            </a:p>
          </p:txBody>
        </p:sp>
        <p:grpSp>
          <p:nvGrpSpPr>
            <p:cNvPr id="23" name="组合 22"/>
            <p:cNvGrpSpPr/>
            <p:nvPr/>
          </p:nvGrpSpPr>
          <p:grpSpPr>
            <a:xfrm>
              <a:off x="3937507" y="2793487"/>
              <a:ext cx="1925389" cy="1135961"/>
              <a:chOff x="2137155" y="2266185"/>
              <a:chExt cx="1925389" cy="1135961"/>
            </a:xfrm>
            <a:grpFill/>
          </p:grpSpPr>
          <p:sp>
            <p:nvSpPr>
              <p:cNvPr id="24" name="TextBox 13"/>
              <p:cNvSpPr txBox="1">
                <a:spLocks noChangeArrowheads="1"/>
              </p:cNvSpPr>
              <p:nvPr/>
            </p:nvSpPr>
            <p:spPr bwMode="auto">
              <a:xfrm>
                <a:off x="2137155" y="2735360"/>
                <a:ext cx="1925389" cy="66678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913765"/>
                <a:r>
                  <a:rPr lang="en-US" altLang="zh-CN" sz="3735" dirty="0">
                    <a:latin typeface="微软雅黑" panose="020B0503020204020204" pitchFamily="34" charset="-122"/>
                    <a:ea typeface="微软雅黑" panose="020B0503020204020204" pitchFamily="34" charset="-122"/>
                    <a:cs typeface="Arial" panose="020B0604020202020204" pitchFamily="34" charset="0"/>
                  </a:rPr>
                  <a:t>27%</a:t>
                </a:r>
                <a:endParaRPr lang="en-US" altLang="zh-CN" sz="3735"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TextBox 16"/>
              <p:cNvSpPr txBox="1">
                <a:spLocks noChangeArrowheads="1"/>
              </p:cNvSpPr>
              <p:nvPr/>
            </p:nvSpPr>
            <p:spPr bwMode="auto">
              <a:xfrm>
                <a:off x="2636171" y="2266185"/>
                <a:ext cx="1160207" cy="41809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lnSpc>
                    <a:spcPct val="150000"/>
                  </a:lnSpc>
                  <a:buClr>
                    <a:srgbClr val="0070C0"/>
                  </a:buClr>
                  <a:defRPr/>
                </a:pPr>
                <a:r>
                  <a:rPr lang="zh-CN" altLang="en-US" sz="1600" dirty="0">
                    <a:latin typeface="微软雅黑" panose="020B0503020204020204" pitchFamily="34" charset="-122"/>
                    <a:ea typeface="微软雅黑" panose="020B0503020204020204" pitchFamily="34" charset="-122"/>
                  </a:rPr>
                  <a:t>添加标题</a:t>
                </a:r>
                <a:endParaRPr lang="en-US" altLang="zh-CN" sz="1600" dirty="0">
                  <a:latin typeface="微软雅黑" panose="020B0503020204020204" pitchFamily="34" charset="-122"/>
                  <a:ea typeface="微软雅黑" panose="020B0503020204020204" pitchFamily="34" charset="-122"/>
                </a:endParaRPr>
              </a:p>
            </p:txBody>
          </p:sp>
        </p:grpSp>
      </p:grpSp>
      <p:grpSp>
        <p:nvGrpSpPr>
          <p:cNvPr id="26" name="组合 25"/>
          <p:cNvGrpSpPr/>
          <p:nvPr/>
        </p:nvGrpSpPr>
        <p:grpSpPr>
          <a:xfrm>
            <a:off x="6309992" y="1895918"/>
            <a:ext cx="1925138" cy="1533877"/>
            <a:chOff x="6298113" y="2599696"/>
            <a:chExt cx="1925389" cy="1533522"/>
          </a:xfrm>
          <a:solidFill>
            <a:schemeClr val="bg1">
              <a:alpha val="80000"/>
            </a:schemeClr>
          </a:solidFill>
        </p:grpSpPr>
        <p:sp>
          <p:nvSpPr>
            <p:cNvPr id="27" name="Freeform 5"/>
            <p:cNvSpPr/>
            <p:nvPr/>
          </p:nvSpPr>
          <p:spPr bwMode="auto">
            <a:xfrm>
              <a:off x="6527758" y="2599696"/>
              <a:ext cx="1497135" cy="1533522"/>
            </a:xfrm>
            <a:custGeom>
              <a:avLst/>
              <a:gdLst>
                <a:gd name="T0" fmla="*/ 222 w 330"/>
                <a:gd name="T1" fmla="*/ 0 h 336"/>
                <a:gd name="T2" fmla="*/ 113 w 330"/>
                <a:gd name="T3" fmla="*/ 0 h 336"/>
                <a:gd name="T4" fmla="*/ 108 w 330"/>
                <a:gd name="T5" fmla="*/ 0 h 336"/>
                <a:gd name="T6" fmla="*/ 0 w 330"/>
                <a:gd name="T7" fmla="*/ 109 h 336"/>
                <a:gd name="T8" fmla="*/ 0 w 330"/>
                <a:gd name="T9" fmla="*/ 179 h 336"/>
                <a:gd name="T10" fmla="*/ 0 w 330"/>
                <a:gd name="T11" fmla="*/ 227 h 336"/>
                <a:gd name="T12" fmla="*/ 0 w 330"/>
                <a:gd name="T13" fmla="*/ 336 h 336"/>
                <a:gd name="T14" fmla="*/ 108 w 330"/>
                <a:gd name="T15" fmla="*/ 336 h 336"/>
                <a:gd name="T16" fmla="*/ 217 w 330"/>
                <a:gd name="T17" fmla="*/ 336 h 336"/>
                <a:gd name="T18" fmla="*/ 222 w 330"/>
                <a:gd name="T19" fmla="*/ 336 h 336"/>
                <a:gd name="T20" fmla="*/ 330 w 330"/>
                <a:gd name="T21" fmla="*/ 227 h 336"/>
                <a:gd name="T22" fmla="*/ 330 w 330"/>
                <a:gd name="T23" fmla="*/ 156 h 336"/>
                <a:gd name="T24" fmla="*/ 330 w 330"/>
                <a:gd name="T25" fmla="*/ 109 h 336"/>
                <a:gd name="T26" fmla="*/ 330 w 330"/>
                <a:gd name="T27" fmla="*/ 0 h 336"/>
                <a:gd name="T28" fmla="*/ 222 w 330"/>
                <a:gd name="T29"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0" h="336">
                  <a:moveTo>
                    <a:pt x="222" y="0"/>
                  </a:moveTo>
                  <a:cubicBezTo>
                    <a:pt x="113" y="0"/>
                    <a:pt x="113" y="0"/>
                    <a:pt x="113" y="0"/>
                  </a:cubicBezTo>
                  <a:cubicBezTo>
                    <a:pt x="108" y="0"/>
                    <a:pt x="108" y="0"/>
                    <a:pt x="108" y="0"/>
                  </a:cubicBezTo>
                  <a:cubicBezTo>
                    <a:pt x="48" y="0"/>
                    <a:pt x="0" y="49"/>
                    <a:pt x="0" y="109"/>
                  </a:cubicBezTo>
                  <a:cubicBezTo>
                    <a:pt x="0" y="179"/>
                    <a:pt x="0" y="179"/>
                    <a:pt x="0" y="179"/>
                  </a:cubicBezTo>
                  <a:cubicBezTo>
                    <a:pt x="0" y="227"/>
                    <a:pt x="0" y="227"/>
                    <a:pt x="0" y="227"/>
                  </a:cubicBezTo>
                  <a:cubicBezTo>
                    <a:pt x="0" y="336"/>
                    <a:pt x="0" y="336"/>
                    <a:pt x="0" y="336"/>
                  </a:cubicBezTo>
                  <a:cubicBezTo>
                    <a:pt x="108" y="336"/>
                    <a:pt x="108" y="336"/>
                    <a:pt x="108" y="336"/>
                  </a:cubicBezTo>
                  <a:cubicBezTo>
                    <a:pt x="217" y="336"/>
                    <a:pt x="217" y="336"/>
                    <a:pt x="217" y="336"/>
                  </a:cubicBezTo>
                  <a:cubicBezTo>
                    <a:pt x="222" y="336"/>
                    <a:pt x="222" y="336"/>
                    <a:pt x="222" y="336"/>
                  </a:cubicBezTo>
                  <a:cubicBezTo>
                    <a:pt x="282" y="336"/>
                    <a:pt x="330" y="287"/>
                    <a:pt x="330" y="227"/>
                  </a:cubicBezTo>
                  <a:cubicBezTo>
                    <a:pt x="330" y="156"/>
                    <a:pt x="330" y="156"/>
                    <a:pt x="330" y="156"/>
                  </a:cubicBezTo>
                  <a:cubicBezTo>
                    <a:pt x="330" y="109"/>
                    <a:pt x="330" y="109"/>
                    <a:pt x="330" y="109"/>
                  </a:cubicBezTo>
                  <a:cubicBezTo>
                    <a:pt x="330" y="0"/>
                    <a:pt x="330" y="0"/>
                    <a:pt x="330" y="0"/>
                  </a:cubicBezTo>
                  <a:lnTo>
                    <a:pt x="22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tx1"/>
                </a:solidFill>
              </a:endParaRPr>
            </a:p>
          </p:txBody>
        </p:sp>
        <p:grpSp>
          <p:nvGrpSpPr>
            <p:cNvPr id="28" name="组合 27"/>
            <p:cNvGrpSpPr/>
            <p:nvPr/>
          </p:nvGrpSpPr>
          <p:grpSpPr>
            <a:xfrm>
              <a:off x="6298113" y="2793487"/>
              <a:ext cx="1925389" cy="1135961"/>
              <a:chOff x="2137155" y="2266185"/>
              <a:chExt cx="1925389" cy="1135961"/>
            </a:xfrm>
            <a:grpFill/>
          </p:grpSpPr>
          <p:sp>
            <p:nvSpPr>
              <p:cNvPr id="29" name="TextBox 13"/>
              <p:cNvSpPr txBox="1">
                <a:spLocks noChangeArrowheads="1"/>
              </p:cNvSpPr>
              <p:nvPr/>
            </p:nvSpPr>
            <p:spPr bwMode="auto">
              <a:xfrm>
                <a:off x="2137155" y="2735360"/>
                <a:ext cx="1925389" cy="66678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913765"/>
                <a:r>
                  <a:rPr lang="en-US" altLang="zh-CN" sz="3735" dirty="0">
                    <a:latin typeface="微软雅黑" panose="020B0503020204020204" pitchFamily="34" charset="-122"/>
                    <a:ea typeface="微软雅黑" panose="020B0503020204020204" pitchFamily="34" charset="-122"/>
                    <a:cs typeface="Arial" panose="020B0604020202020204" pitchFamily="34" charset="0"/>
                  </a:rPr>
                  <a:t>27%</a:t>
                </a:r>
                <a:endParaRPr lang="en-US" altLang="zh-CN" sz="3735"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30" name="TextBox 16"/>
              <p:cNvSpPr txBox="1">
                <a:spLocks noChangeArrowheads="1"/>
              </p:cNvSpPr>
              <p:nvPr/>
            </p:nvSpPr>
            <p:spPr bwMode="auto">
              <a:xfrm>
                <a:off x="2636171" y="2266185"/>
                <a:ext cx="1160207" cy="41809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lnSpc>
                    <a:spcPct val="150000"/>
                  </a:lnSpc>
                  <a:buClr>
                    <a:srgbClr val="0070C0"/>
                  </a:buClr>
                  <a:defRPr/>
                </a:pPr>
                <a:r>
                  <a:rPr lang="zh-CN" altLang="en-US" sz="1600" dirty="0">
                    <a:latin typeface="微软雅黑" panose="020B0503020204020204" pitchFamily="34" charset="-122"/>
                    <a:ea typeface="微软雅黑" panose="020B0503020204020204" pitchFamily="34" charset="-122"/>
                  </a:rPr>
                  <a:t>添加标题</a:t>
                </a:r>
                <a:endParaRPr lang="en-US" altLang="zh-CN" sz="1600" dirty="0">
                  <a:latin typeface="微软雅黑" panose="020B0503020204020204" pitchFamily="34" charset="-122"/>
                  <a:ea typeface="微软雅黑" panose="020B0503020204020204" pitchFamily="34" charset="-122"/>
                </a:endParaRPr>
              </a:p>
            </p:txBody>
          </p:sp>
        </p:grpSp>
      </p:grpSp>
      <p:grpSp>
        <p:nvGrpSpPr>
          <p:cNvPr id="31" name="组合 30"/>
          <p:cNvGrpSpPr/>
          <p:nvPr/>
        </p:nvGrpSpPr>
        <p:grpSpPr>
          <a:xfrm>
            <a:off x="8670292" y="1895632"/>
            <a:ext cx="1925138" cy="1533877"/>
            <a:chOff x="8658719" y="2599410"/>
            <a:chExt cx="1925389" cy="1533522"/>
          </a:xfrm>
          <a:solidFill>
            <a:schemeClr val="bg1">
              <a:alpha val="80000"/>
            </a:schemeClr>
          </a:solidFill>
        </p:grpSpPr>
        <p:sp>
          <p:nvSpPr>
            <p:cNvPr id="32" name="Freeform 5"/>
            <p:cNvSpPr/>
            <p:nvPr/>
          </p:nvSpPr>
          <p:spPr bwMode="auto">
            <a:xfrm>
              <a:off x="8903881" y="2599410"/>
              <a:ext cx="1497135" cy="1533522"/>
            </a:xfrm>
            <a:custGeom>
              <a:avLst/>
              <a:gdLst>
                <a:gd name="T0" fmla="*/ 222 w 330"/>
                <a:gd name="T1" fmla="*/ 0 h 336"/>
                <a:gd name="T2" fmla="*/ 113 w 330"/>
                <a:gd name="T3" fmla="*/ 0 h 336"/>
                <a:gd name="T4" fmla="*/ 108 w 330"/>
                <a:gd name="T5" fmla="*/ 0 h 336"/>
                <a:gd name="T6" fmla="*/ 0 w 330"/>
                <a:gd name="T7" fmla="*/ 109 h 336"/>
                <a:gd name="T8" fmla="*/ 0 w 330"/>
                <a:gd name="T9" fmla="*/ 179 h 336"/>
                <a:gd name="T10" fmla="*/ 0 w 330"/>
                <a:gd name="T11" fmla="*/ 227 h 336"/>
                <a:gd name="T12" fmla="*/ 0 w 330"/>
                <a:gd name="T13" fmla="*/ 336 h 336"/>
                <a:gd name="T14" fmla="*/ 108 w 330"/>
                <a:gd name="T15" fmla="*/ 336 h 336"/>
                <a:gd name="T16" fmla="*/ 217 w 330"/>
                <a:gd name="T17" fmla="*/ 336 h 336"/>
                <a:gd name="T18" fmla="*/ 222 w 330"/>
                <a:gd name="T19" fmla="*/ 336 h 336"/>
                <a:gd name="T20" fmla="*/ 330 w 330"/>
                <a:gd name="T21" fmla="*/ 227 h 336"/>
                <a:gd name="T22" fmla="*/ 330 w 330"/>
                <a:gd name="T23" fmla="*/ 156 h 336"/>
                <a:gd name="T24" fmla="*/ 330 w 330"/>
                <a:gd name="T25" fmla="*/ 109 h 336"/>
                <a:gd name="T26" fmla="*/ 330 w 330"/>
                <a:gd name="T27" fmla="*/ 0 h 336"/>
                <a:gd name="T28" fmla="*/ 222 w 330"/>
                <a:gd name="T29"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0" h="336">
                  <a:moveTo>
                    <a:pt x="222" y="0"/>
                  </a:moveTo>
                  <a:cubicBezTo>
                    <a:pt x="113" y="0"/>
                    <a:pt x="113" y="0"/>
                    <a:pt x="113" y="0"/>
                  </a:cubicBezTo>
                  <a:cubicBezTo>
                    <a:pt x="108" y="0"/>
                    <a:pt x="108" y="0"/>
                    <a:pt x="108" y="0"/>
                  </a:cubicBezTo>
                  <a:cubicBezTo>
                    <a:pt x="48" y="0"/>
                    <a:pt x="0" y="49"/>
                    <a:pt x="0" y="109"/>
                  </a:cubicBezTo>
                  <a:cubicBezTo>
                    <a:pt x="0" y="179"/>
                    <a:pt x="0" y="179"/>
                    <a:pt x="0" y="179"/>
                  </a:cubicBezTo>
                  <a:cubicBezTo>
                    <a:pt x="0" y="227"/>
                    <a:pt x="0" y="227"/>
                    <a:pt x="0" y="227"/>
                  </a:cubicBezTo>
                  <a:cubicBezTo>
                    <a:pt x="0" y="336"/>
                    <a:pt x="0" y="336"/>
                    <a:pt x="0" y="336"/>
                  </a:cubicBezTo>
                  <a:cubicBezTo>
                    <a:pt x="108" y="336"/>
                    <a:pt x="108" y="336"/>
                    <a:pt x="108" y="336"/>
                  </a:cubicBezTo>
                  <a:cubicBezTo>
                    <a:pt x="217" y="336"/>
                    <a:pt x="217" y="336"/>
                    <a:pt x="217" y="336"/>
                  </a:cubicBezTo>
                  <a:cubicBezTo>
                    <a:pt x="222" y="336"/>
                    <a:pt x="222" y="336"/>
                    <a:pt x="222" y="336"/>
                  </a:cubicBezTo>
                  <a:cubicBezTo>
                    <a:pt x="282" y="336"/>
                    <a:pt x="330" y="287"/>
                    <a:pt x="330" y="227"/>
                  </a:cubicBezTo>
                  <a:cubicBezTo>
                    <a:pt x="330" y="156"/>
                    <a:pt x="330" y="156"/>
                    <a:pt x="330" y="156"/>
                  </a:cubicBezTo>
                  <a:cubicBezTo>
                    <a:pt x="330" y="109"/>
                    <a:pt x="330" y="109"/>
                    <a:pt x="330" y="109"/>
                  </a:cubicBezTo>
                  <a:cubicBezTo>
                    <a:pt x="330" y="0"/>
                    <a:pt x="330" y="0"/>
                    <a:pt x="330" y="0"/>
                  </a:cubicBezTo>
                  <a:lnTo>
                    <a:pt x="22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tx1"/>
                </a:solidFill>
              </a:endParaRPr>
            </a:p>
          </p:txBody>
        </p:sp>
        <p:grpSp>
          <p:nvGrpSpPr>
            <p:cNvPr id="33" name="组合 32"/>
            <p:cNvGrpSpPr/>
            <p:nvPr/>
          </p:nvGrpSpPr>
          <p:grpSpPr>
            <a:xfrm>
              <a:off x="8658719" y="2793487"/>
              <a:ext cx="1925389" cy="1135961"/>
              <a:chOff x="2137155" y="2266185"/>
              <a:chExt cx="1925389" cy="1135961"/>
            </a:xfrm>
            <a:grpFill/>
          </p:grpSpPr>
          <p:sp>
            <p:nvSpPr>
              <p:cNvPr id="34" name="TextBox 13"/>
              <p:cNvSpPr txBox="1">
                <a:spLocks noChangeArrowheads="1"/>
              </p:cNvSpPr>
              <p:nvPr/>
            </p:nvSpPr>
            <p:spPr bwMode="auto">
              <a:xfrm>
                <a:off x="2137155" y="2735360"/>
                <a:ext cx="1925389" cy="66678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913765"/>
                <a:r>
                  <a:rPr lang="en-US" altLang="zh-CN" sz="3735" dirty="0">
                    <a:latin typeface="微软雅黑" panose="020B0503020204020204" pitchFamily="34" charset="-122"/>
                    <a:ea typeface="微软雅黑" panose="020B0503020204020204" pitchFamily="34" charset="-122"/>
                    <a:cs typeface="Arial" panose="020B0604020202020204" pitchFamily="34" charset="0"/>
                  </a:rPr>
                  <a:t>27%</a:t>
                </a:r>
                <a:endParaRPr lang="en-US" altLang="zh-CN" sz="3735"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TextBox 16"/>
              <p:cNvSpPr txBox="1">
                <a:spLocks noChangeArrowheads="1"/>
              </p:cNvSpPr>
              <p:nvPr/>
            </p:nvSpPr>
            <p:spPr bwMode="auto">
              <a:xfrm>
                <a:off x="2636171" y="2266185"/>
                <a:ext cx="1160207" cy="41809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lnSpc>
                    <a:spcPct val="150000"/>
                  </a:lnSpc>
                  <a:buClr>
                    <a:srgbClr val="0070C0"/>
                  </a:buClr>
                  <a:defRPr/>
                </a:pPr>
                <a:r>
                  <a:rPr lang="zh-CN" altLang="en-US" sz="1600" dirty="0">
                    <a:latin typeface="微软雅黑" panose="020B0503020204020204" pitchFamily="34" charset="-122"/>
                    <a:ea typeface="微软雅黑" panose="020B0503020204020204" pitchFamily="34" charset="-122"/>
                  </a:rPr>
                  <a:t>添加标题</a:t>
                </a:r>
                <a:endParaRPr lang="en-US" altLang="zh-CN" sz="1600" dirty="0">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75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nodeType="withEffect">
                                  <p:stCondLst>
                                    <p:cond delay="1000"/>
                                  </p:stCondLst>
                                  <p:childTnLst>
                                    <p:set>
                                      <p:cBhvr>
                                        <p:cTn id="9" dur="1" fill="hold">
                                          <p:stCondLst>
                                            <p:cond delay="0"/>
                                          </p:stCondLst>
                                        </p:cTn>
                                        <p:tgtEl>
                                          <p:spTgt spid="21"/>
                                        </p:tgtEl>
                                        <p:attrNameLst>
                                          <p:attrName>style.visibility</p:attrName>
                                        </p:attrNameLst>
                                      </p:cBhvr>
                                      <p:to>
                                        <p:strVal val="visible"/>
                                      </p:to>
                                    </p:set>
                                    <p:animEffect transition="in" filter="wipe(down)">
                                      <p:cBhvr>
                                        <p:cTn id="10" dur="500"/>
                                        <p:tgtEl>
                                          <p:spTgt spid="21"/>
                                        </p:tgtEl>
                                      </p:cBhvr>
                                    </p:animEffect>
                                  </p:childTnLst>
                                </p:cTn>
                              </p:par>
                              <p:par>
                                <p:cTn id="11" presetID="22" presetClass="entr" presetSubtype="4" fill="hold" nodeType="withEffect">
                                  <p:stCondLst>
                                    <p:cond delay="1250"/>
                                  </p:stCondLst>
                                  <p:childTnLst>
                                    <p:set>
                                      <p:cBhvr>
                                        <p:cTn id="12" dur="1" fill="hold">
                                          <p:stCondLst>
                                            <p:cond delay="0"/>
                                          </p:stCondLst>
                                        </p:cTn>
                                        <p:tgtEl>
                                          <p:spTgt spid="26"/>
                                        </p:tgtEl>
                                        <p:attrNameLst>
                                          <p:attrName>style.visibility</p:attrName>
                                        </p:attrNameLst>
                                      </p:cBhvr>
                                      <p:to>
                                        <p:strVal val="visible"/>
                                      </p:to>
                                    </p:set>
                                    <p:animEffect transition="in" filter="wipe(down)">
                                      <p:cBhvr>
                                        <p:cTn id="13" dur="500"/>
                                        <p:tgtEl>
                                          <p:spTgt spid="26"/>
                                        </p:tgtEl>
                                      </p:cBhvr>
                                    </p:animEffect>
                                  </p:childTnLst>
                                </p:cTn>
                              </p:par>
                              <p:par>
                                <p:cTn id="14" presetID="22" presetClass="entr" presetSubtype="4" fill="hold" nodeType="withEffect">
                                  <p:stCondLst>
                                    <p:cond delay="1500"/>
                                  </p:stCondLst>
                                  <p:childTnLst>
                                    <p:set>
                                      <p:cBhvr>
                                        <p:cTn id="15" dur="1" fill="hold">
                                          <p:stCondLst>
                                            <p:cond delay="0"/>
                                          </p:stCondLst>
                                        </p:cTn>
                                        <p:tgtEl>
                                          <p:spTgt spid="31"/>
                                        </p:tgtEl>
                                        <p:attrNameLst>
                                          <p:attrName>style.visibility</p:attrName>
                                        </p:attrNameLst>
                                      </p:cBhvr>
                                      <p:to>
                                        <p:strVal val="visible"/>
                                      </p:to>
                                    </p:set>
                                    <p:animEffect transition="in" filter="wipe(down)">
                                      <p:cBhvr>
                                        <p:cTn id="16" dur="500"/>
                                        <p:tgtEl>
                                          <p:spTgt spid="31"/>
                                        </p:tgtEl>
                                      </p:cBhvr>
                                    </p:animEffect>
                                  </p:childTnLst>
                                </p:cTn>
                              </p:par>
                              <p:par>
                                <p:cTn id="17" presetID="17" presetClass="entr" presetSubtype="10" fill="hold" nodeType="withEffect">
                                  <p:stCondLst>
                                    <p:cond delay="200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200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200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strVal val="#ppt_h"/>
                                          </p:val>
                                        </p:tav>
                                        <p:tav tm="100000">
                                          <p:val>
                                            <p:strVal val="#ppt_h"/>
                                          </p:val>
                                        </p:tav>
                                      </p:tavLst>
                                    </p:anim>
                                  </p:childTnLst>
                                </p:cTn>
                              </p:par>
                              <p:par>
                                <p:cTn id="29" presetID="17" presetClass="entr" presetSubtype="10" fill="hold" nodeType="withEffect">
                                  <p:stCondLst>
                                    <p:cond delay="200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descr="图片包含 餐桌&#10;&#10;已生成高可信度的说明"/>
          <p:cNvPicPr>
            <a:picLocks noGrp="1" noChangeAspect="1"/>
          </p:cNvPicPr>
          <p:nvPr>
            <p:ph idx="1"/>
          </p:nvPr>
        </p:nvPicPr>
        <p:blipFill rotWithShape="1">
          <a:blip r:embed="rId1">
            <a:extLst>
              <a:ext uri="{28A0092B-C50C-407E-A947-70E740481C1C}">
                <a14:useLocalDpi xmlns:a14="http://schemas.microsoft.com/office/drawing/2010/main" val="0"/>
              </a:ext>
            </a:extLst>
          </a:blip>
          <a:srcRect l="1277" r="1277" b="2553"/>
          <a:stretch>
            <a:fillRect/>
          </a:stretch>
        </p:blipFill>
        <p:spPr>
          <a:xfrm rot="10800000">
            <a:off x="0" y="0"/>
            <a:ext cx="12192000" cy="6858000"/>
          </a:xfrm>
          <a:noFill/>
          <a:ln w="15875">
            <a:solidFill>
              <a:schemeClr val="bg1"/>
            </a:solidFill>
            <a:headEnd type="none"/>
            <a:tailEnd type="oval" w="med" len="med"/>
          </a:ln>
        </p:spPr>
      </p:pic>
      <p:sp>
        <p:nvSpPr>
          <p:cNvPr id="6" name="文本框 5"/>
          <p:cNvSpPr txBox="1"/>
          <p:nvPr/>
        </p:nvSpPr>
        <p:spPr>
          <a:xfrm>
            <a:off x="3885356" y="845403"/>
            <a:ext cx="4201791" cy="830997"/>
          </a:xfrm>
          <a:prstGeom prst="rect">
            <a:avLst/>
          </a:prstGeom>
          <a:noFill/>
        </p:spPr>
        <p:txBody>
          <a:bodyPr wrap="none" rtlCol="0">
            <a:spAutoFit/>
          </a:bodyPr>
          <a:lstStyle/>
          <a:p>
            <a:r>
              <a:rPr lang="zh-CN" altLang="en-US" sz="4800" dirty="0">
                <a:solidFill>
                  <a:schemeClr val="bg1"/>
                </a:solidFill>
                <a:latin typeface="冬青黑体简体中文 W6" panose="020B0600000000000000" pitchFamily="34" charset="-122"/>
                <a:ea typeface="冬青黑体简体中文 W6" panose="020B0600000000000000" pitchFamily="34" charset="-122"/>
              </a:rPr>
              <a:t>目录</a:t>
            </a:r>
            <a:r>
              <a:rPr lang="en-US" altLang="zh-CN" sz="4800" b="1" dirty="0">
                <a:solidFill>
                  <a:schemeClr val="bg1"/>
                </a:solidFill>
                <a:latin typeface="冬青黑体简体中文 W6" panose="020B0600000000000000" pitchFamily="34" charset="-122"/>
                <a:ea typeface="冬青黑体简体中文 W6" panose="020B0600000000000000" pitchFamily="34" charset="-122"/>
              </a:rPr>
              <a:t>C</a:t>
            </a:r>
            <a:r>
              <a:rPr lang="en-US" altLang="zh-CN" sz="4800" dirty="0">
                <a:solidFill>
                  <a:schemeClr val="bg1"/>
                </a:solidFill>
                <a:latin typeface="冬青黑体简体中文 W3" panose="020B0300000000000000" pitchFamily="34" charset="-122"/>
                <a:ea typeface="冬青黑体简体中文 W3" panose="020B0300000000000000" pitchFamily="34" charset="-122"/>
              </a:rPr>
              <a:t>ontents</a:t>
            </a:r>
            <a:endParaRPr lang="zh-CN" altLang="en-US" sz="4800" dirty="0">
              <a:solidFill>
                <a:schemeClr val="bg1"/>
              </a:solidFill>
              <a:latin typeface="冬青黑体简体中文 W3" panose="020B0300000000000000" pitchFamily="34" charset="-122"/>
              <a:ea typeface="冬青黑体简体中文 W3" panose="020B0300000000000000" pitchFamily="34" charset="-122"/>
            </a:endParaRPr>
          </a:p>
        </p:txBody>
      </p:sp>
      <p:grpSp>
        <p:nvGrpSpPr>
          <p:cNvPr id="7" name="组合 6"/>
          <p:cNvGrpSpPr/>
          <p:nvPr/>
        </p:nvGrpSpPr>
        <p:grpSpPr>
          <a:xfrm>
            <a:off x="1276350" y="3566483"/>
            <a:ext cx="1167165" cy="1469519"/>
            <a:chOff x="1123950" y="2838956"/>
            <a:chExt cx="1167165" cy="1469519"/>
          </a:xfrm>
        </p:grpSpPr>
        <p:grpSp>
          <p:nvGrpSpPr>
            <p:cNvPr id="8" name="组合 7"/>
            <p:cNvGrpSpPr/>
            <p:nvPr/>
          </p:nvGrpSpPr>
          <p:grpSpPr>
            <a:xfrm>
              <a:off x="1123950" y="2838956"/>
              <a:ext cx="1139825" cy="1469519"/>
              <a:chOff x="958850" y="3461256"/>
              <a:chExt cx="1139825" cy="1469519"/>
            </a:xfrm>
          </p:grpSpPr>
          <p:cxnSp>
            <p:nvCxnSpPr>
              <p:cNvPr id="15" name="直接连接符 14"/>
              <p:cNvCxnSpPr/>
              <p:nvPr/>
            </p:nvCxnSpPr>
            <p:spPr>
              <a:xfrm>
                <a:off x="990600" y="3575050"/>
                <a:ext cx="11049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826444" y="4256013"/>
                <a:ext cx="27223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993775" y="3568700"/>
                <a:ext cx="0" cy="132632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093268" y="3568700"/>
                <a:ext cx="0" cy="68897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011326" y="3461256"/>
                <a:ext cx="998445" cy="923330"/>
              </a:xfrm>
              <a:prstGeom prst="rect">
                <a:avLst/>
              </a:prstGeom>
              <a:ln>
                <a:noFill/>
              </a:ln>
            </p:spPr>
            <p:txBody>
              <a:bodyPr wrap="square">
                <a:spAutoFit/>
              </a:bodyPr>
              <a:lstStyle/>
              <a:p>
                <a:r>
                  <a:rPr lang="en-US" altLang="zh-CN" sz="5400" dirty="0">
                    <a:solidFill>
                      <a:schemeClr val="bg1"/>
                    </a:solidFill>
                    <a:latin typeface="汉仪细等线简" panose="02010609000101010101" pitchFamily="49" charset="-122"/>
                    <a:ea typeface="汉仪细等线简" panose="02010609000101010101" pitchFamily="49" charset="-122"/>
                  </a:rPr>
                  <a:t>03</a:t>
                </a:r>
                <a:endParaRPr lang="zh-CN" altLang="en-US" sz="5400" dirty="0">
                  <a:solidFill>
                    <a:schemeClr val="bg1"/>
                  </a:solidFill>
                  <a:latin typeface="汉仪细等线简" panose="02010609000101010101" pitchFamily="49" charset="-122"/>
                  <a:ea typeface="汉仪细等线简" panose="02010609000101010101" pitchFamily="49" charset="-122"/>
                </a:endParaRPr>
              </a:p>
            </p:txBody>
          </p:sp>
          <p:sp>
            <p:nvSpPr>
              <p:cNvPr id="20" name="椭圆 19"/>
              <p:cNvSpPr/>
              <p:nvPr/>
            </p:nvSpPr>
            <p:spPr>
              <a:xfrm>
                <a:off x="958850" y="4867275"/>
                <a:ext cx="63500" cy="63500"/>
              </a:xfrm>
              <a:prstGeom prst="ellipse">
                <a:avLst/>
              </a:prstGeom>
              <a:solidFill>
                <a:srgbClr val="004DA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1" name="椭圆 20"/>
              <p:cNvSpPr/>
              <p:nvPr/>
            </p:nvSpPr>
            <p:spPr>
              <a:xfrm>
                <a:off x="1640136" y="4365625"/>
                <a:ext cx="63500" cy="63500"/>
              </a:xfrm>
              <a:prstGeom prst="ellipse">
                <a:avLst/>
              </a:prstGeom>
              <a:solidFill>
                <a:srgbClr val="004DA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22" name="直接连接符 21"/>
              <p:cNvCxnSpPr/>
              <p:nvPr/>
            </p:nvCxnSpPr>
            <p:spPr>
              <a:xfrm flipV="1">
                <a:off x="1686744" y="4250804"/>
                <a:ext cx="144785" cy="13335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1444624" y="4276800"/>
                <a:ext cx="216223" cy="199950"/>
                <a:chOff x="1437705" y="4193654"/>
                <a:chExt cx="258068" cy="238646"/>
              </a:xfrm>
            </p:grpSpPr>
            <p:sp>
              <p:nvSpPr>
                <p:cNvPr id="24" name="椭圆 23"/>
                <p:cNvSpPr/>
                <p:nvPr/>
              </p:nvSpPr>
              <p:spPr>
                <a:xfrm>
                  <a:off x="1437705" y="4368800"/>
                  <a:ext cx="63500" cy="63500"/>
                </a:xfrm>
                <a:prstGeom prst="ellipse">
                  <a:avLst/>
                </a:prstGeom>
                <a:solidFill>
                  <a:srgbClr val="004DA1">
                    <a:alpha val="5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25" name="直接连接符 24"/>
                <p:cNvCxnSpPr/>
                <p:nvPr/>
              </p:nvCxnSpPr>
              <p:spPr>
                <a:xfrm flipV="1">
                  <a:off x="1493489" y="4193654"/>
                  <a:ext cx="202284" cy="186308"/>
                </a:xfrm>
                <a:prstGeom prst="line">
                  <a:avLst/>
                </a:prstGeom>
                <a:ln w="63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grpSp>
        <p:sp>
          <p:nvSpPr>
            <p:cNvPr id="9" name="矩形 8"/>
            <p:cNvSpPr/>
            <p:nvPr/>
          </p:nvSpPr>
          <p:spPr>
            <a:xfrm rot="5400000">
              <a:off x="1707522" y="3112107"/>
              <a:ext cx="736299" cy="430887"/>
            </a:xfrm>
            <a:prstGeom prst="rect">
              <a:avLst/>
            </a:prstGeom>
            <a:ln>
              <a:noFill/>
            </a:ln>
          </p:spPr>
          <p:txBody>
            <a:bodyPr wrap="square">
              <a:spAutoFit/>
            </a:bodyPr>
            <a:lstStyle/>
            <a:p>
              <a:r>
                <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rPr>
                <a:t>Part</a:t>
              </a:r>
              <a:endPar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endParaRPr>
            </a:p>
            <a:p>
              <a:r>
                <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rPr>
                <a:t>Three</a:t>
              </a:r>
              <a:endParaRPr lang="zh-CN" altLang="en-US"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endParaRPr>
            </a:p>
          </p:txBody>
        </p:sp>
        <p:grpSp>
          <p:nvGrpSpPr>
            <p:cNvPr id="10" name="组合 9"/>
            <p:cNvGrpSpPr/>
            <p:nvPr/>
          </p:nvGrpSpPr>
          <p:grpSpPr>
            <a:xfrm>
              <a:off x="1990725" y="3509964"/>
              <a:ext cx="216695" cy="78586"/>
              <a:chOff x="1976437" y="3400424"/>
              <a:chExt cx="181297" cy="97631"/>
            </a:xfrm>
            <a:solidFill>
              <a:srgbClr val="004DA1">
                <a:alpha val="50000"/>
              </a:srgbClr>
            </a:solidFill>
          </p:grpSpPr>
          <p:sp>
            <p:nvSpPr>
              <p:cNvPr id="11" name="燕尾形 109"/>
              <p:cNvSpPr/>
              <p:nvPr/>
            </p:nvSpPr>
            <p:spPr>
              <a:xfrm>
                <a:off x="2081212"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燕尾形 110"/>
              <p:cNvSpPr/>
              <p:nvPr/>
            </p:nvSpPr>
            <p:spPr>
              <a:xfrm>
                <a:off x="2046287"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燕尾形 111"/>
              <p:cNvSpPr/>
              <p:nvPr/>
            </p:nvSpPr>
            <p:spPr>
              <a:xfrm>
                <a:off x="2011362"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燕尾形 112"/>
              <p:cNvSpPr/>
              <p:nvPr/>
            </p:nvSpPr>
            <p:spPr>
              <a:xfrm>
                <a:off x="1976437"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26" name="矩形 25"/>
          <p:cNvSpPr/>
          <p:nvPr/>
        </p:nvSpPr>
        <p:spPr>
          <a:xfrm>
            <a:off x="1727512" y="4689611"/>
            <a:ext cx="2430374" cy="523220"/>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发展规划</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3885356" y="3615193"/>
            <a:ext cx="2918054" cy="1562690"/>
            <a:chOff x="3885356" y="3615193"/>
            <a:chExt cx="2918054" cy="1562690"/>
          </a:xfrm>
        </p:grpSpPr>
        <p:sp>
          <p:nvSpPr>
            <p:cNvPr id="87" name="矩形 86"/>
            <p:cNvSpPr/>
            <p:nvPr/>
          </p:nvSpPr>
          <p:spPr>
            <a:xfrm>
              <a:off x="3885356" y="3615193"/>
              <a:ext cx="2430374" cy="430887"/>
            </a:xfrm>
            <a:prstGeom prst="rect">
              <a:avLst/>
            </a:prstGeom>
          </p:spPr>
          <p:txBody>
            <a:bodyPr wrap="square">
              <a:spAutoFit/>
            </a:bodyPr>
            <a:lstStyle/>
            <a:p>
              <a:r>
                <a:rPr lang="zh-CN" altLang="en-US" sz="2200" b="1" dirty="0">
                  <a:solidFill>
                    <a:schemeClr val="bg1"/>
                  </a:solidFill>
                  <a:latin typeface="微软雅黑" panose="020B0503020204020204" pitchFamily="34" charset="-122"/>
                  <a:ea typeface="微软雅黑" panose="020B0503020204020204" pitchFamily="34" charset="-122"/>
                </a:rPr>
                <a:t>标题内容</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grpSp>
          <p:nvGrpSpPr>
            <p:cNvPr id="90" name="组合 89"/>
            <p:cNvGrpSpPr/>
            <p:nvPr/>
          </p:nvGrpSpPr>
          <p:grpSpPr>
            <a:xfrm>
              <a:off x="3997981" y="4234800"/>
              <a:ext cx="2754629" cy="338554"/>
              <a:chOff x="3778251" y="4048607"/>
              <a:chExt cx="2754629" cy="338554"/>
            </a:xfrm>
          </p:grpSpPr>
          <p:cxnSp>
            <p:nvCxnSpPr>
              <p:cNvPr id="91" name="直接连接符 90"/>
              <p:cNvCxnSpPr/>
              <p:nvPr/>
            </p:nvCxnSpPr>
            <p:spPr>
              <a:xfrm>
                <a:off x="3778251" y="4214738"/>
                <a:ext cx="271236" cy="0"/>
              </a:xfrm>
              <a:prstGeom prst="line">
                <a:avLst/>
              </a:prstGeom>
              <a:noFill/>
              <a:ln w="15875">
                <a:solidFill>
                  <a:schemeClr val="bg1"/>
                </a:solid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92" name="矩形 91"/>
              <p:cNvSpPr/>
              <p:nvPr/>
            </p:nvSpPr>
            <p:spPr>
              <a:xfrm>
                <a:off x="4101053" y="4048607"/>
                <a:ext cx="2431827" cy="338554"/>
              </a:xfrm>
              <a:prstGeom prst="rect">
                <a:avLst/>
              </a:prstGeom>
            </p:spPr>
            <p:txBody>
              <a:bodyPr wrap="squar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店铺发展</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93" name="组合 92"/>
            <p:cNvGrpSpPr/>
            <p:nvPr/>
          </p:nvGrpSpPr>
          <p:grpSpPr>
            <a:xfrm>
              <a:off x="3997981" y="4839329"/>
              <a:ext cx="2805429" cy="338554"/>
              <a:chOff x="3778251" y="4653136"/>
              <a:chExt cx="2805429" cy="338554"/>
            </a:xfrm>
          </p:grpSpPr>
          <p:cxnSp>
            <p:nvCxnSpPr>
              <p:cNvPr id="94" name="直接连接符 93"/>
              <p:cNvCxnSpPr/>
              <p:nvPr/>
            </p:nvCxnSpPr>
            <p:spPr>
              <a:xfrm>
                <a:off x="3778251" y="4797152"/>
                <a:ext cx="271236" cy="0"/>
              </a:xfrm>
              <a:prstGeom prst="line">
                <a:avLst/>
              </a:prstGeom>
              <a:noFill/>
              <a:ln w="15875">
                <a:solidFill>
                  <a:schemeClr val="bg1"/>
                </a:solid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95" name="矩形 94"/>
              <p:cNvSpPr/>
              <p:nvPr/>
            </p:nvSpPr>
            <p:spPr>
              <a:xfrm>
                <a:off x="4101053" y="4653136"/>
                <a:ext cx="2482627" cy="338554"/>
              </a:xfrm>
              <a:prstGeom prst="rect">
                <a:avLst/>
              </a:prstGeom>
              <a:ln>
                <a:noFill/>
              </a:ln>
            </p:spPr>
            <p:txBody>
              <a:bodyPr wrap="squar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联系我们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grpSp>
        <p:nvGrpSpPr>
          <p:cNvPr id="3" name="组合 2"/>
          <p:cNvGrpSpPr/>
          <p:nvPr/>
        </p:nvGrpSpPr>
        <p:grpSpPr>
          <a:xfrm>
            <a:off x="6683325" y="3615193"/>
            <a:ext cx="2771846" cy="1562690"/>
            <a:chOff x="6683325" y="3615193"/>
            <a:chExt cx="2771846" cy="1562690"/>
          </a:xfrm>
        </p:grpSpPr>
        <p:sp>
          <p:nvSpPr>
            <p:cNvPr id="88" name="矩形 87"/>
            <p:cNvSpPr/>
            <p:nvPr/>
          </p:nvSpPr>
          <p:spPr>
            <a:xfrm>
              <a:off x="6683325" y="3615193"/>
              <a:ext cx="2430374" cy="430887"/>
            </a:xfrm>
            <a:prstGeom prst="rect">
              <a:avLst/>
            </a:prstGeom>
          </p:spPr>
          <p:txBody>
            <a:bodyPr wrap="square">
              <a:spAutoFit/>
            </a:bodyPr>
            <a:lstStyle/>
            <a:p>
              <a:r>
                <a:rPr lang="zh-CN" altLang="en-US" sz="2200" b="1" dirty="0">
                  <a:solidFill>
                    <a:schemeClr val="bg1"/>
                  </a:solidFill>
                  <a:latin typeface="微软雅黑" panose="020B0503020204020204" pitchFamily="34" charset="-122"/>
                  <a:ea typeface="微软雅黑" panose="020B0503020204020204" pitchFamily="34" charset="-122"/>
                </a:rPr>
                <a:t>标题内容</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grpSp>
          <p:nvGrpSpPr>
            <p:cNvPr id="96" name="组合 95"/>
            <p:cNvGrpSpPr/>
            <p:nvPr/>
          </p:nvGrpSpPr>
          <p:grpSpPr>
            <a:xfrm>
              <a:off x="6819786" y="4220285"/>
              <a:ext cx="2635385" cy="338554"/>
              <a:chOff x="6600056" y="4034092"/>
              <a:chExt cx="2635385" cy="338554"/>
            </a:xfrm>
          </p:grpSpPr>
          <p:sp>
            <p:nvSpPr>
              <p:cNvPr id="97" name="矩形 96"/>
              <p:cNvSpPr/>
              <p:nvPr/>
            </p:nvSpPr>
            <p:spPr>
              <a:xfrm>
                <a:off x="6959535" y="4034092"/>
                <a:ext cx="2275906" cy="338554"/>
              </a:xfrm>
              <a:prstGeom prst="rect">
                <a:avLst/>
              </a:prstGeom>
              <a:noFill/>
              <a:ln w="15875">
                <a:no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店铺发展</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98" name="直接连接符 97"/>
              <p:cNvCxnSpPr/>
              <p:nvPr/>
            </p:nvCxnSpPr>
            <p:spPr>
              <a:xfrm>
                <a:off x="6600056" y="4214738"/>
                <a:ext cx="271236" cy="0"/>
              </a:xfrm>
              <a:prstGeom prst="line">
                <a:avLst/>
              </a:prstGeom>
              <a:noFill/>
              <a:ln w="15875">
                <a:solidFill>
                  <a:schemeClr val="bg1"/>
                </a:solid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cxnSp>
        </p:grpSp>
        <p:grpSp>
          <p:nvGrpSpPr>
            <p:cNvPr id="99" name="组合 98"/>
            <p:cNvGrpSpPr/>
            <p:nvPr/>
          </p:nvGrpSpPr>
          <p:grpSpPr>
            <a:xfrm>
              <a:off x="6819786" y="4839329"/>
              <a:ext cx="2543945" cy="338554"/>
              <a:chOff x="6600056" y="4653136"/>
              <a:chExt cx="2543945" cy="338554"/>
            </a:xfrm>
          </p:grpSpPr>
          <p:cxnSp>
            <p:nvCxnSpPr>
              <p:cNvPr id="100" name="直接连接符 99"/>
              <p:cNvCxnSpPr/>
              <p:nvPr/>
            </p:nvCxnSpPr>
            <p:spPr>
              <a:xfrm>
                <a:off x="6600056" y="4797152"/>
                <a:ext cx="271236" cy="0"/>
              </a:xfrm>
              <a:prstGeom prst="line">
                <a:avLst/>
              </a:prstGeom>
              <a:noFill/>
              <a:ln w="15875">
                <a:solidFill>
                  <a:schemeClr val="bg1"/>
                </a:solid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01" name="矩形 100"/>
              <p:cNvSpPr/>
              <p:nvPr/>
            </p:nvSpPr>
            <p:spPr>
              <a:xfrm>
                <a:off x="6959535" y="4653136"/>
                <a:ext cx="2184466" cy="338554"/>
              </a:xfrm>
              <a:prstGeom prst="rect">
                <a:avLst/>
              </a:prstGeom>
              <a:ln>
                <a:noFill/>
              </a:ln>
            </p:spPr>
            <p:txBody>
              <a:bodyPr wrap="squar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联系我们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grpSp>
        <p:nvGrpSpPr>
          <p:cNvPr id="4" name="组合 3"/>
          <p:cNvGrpSpPr/>
          <p:nvPr/>
        </p:nvGrpSpPr>
        <p:grpSpPr>
          <a:xfrm>
            <a:off x="9481294" y="3615193"/>
            <a:ext cx="2430375" cy="1548176"/>
            <a:chOff x="9481294" y="3615193"/>
            <a:chExt cx="2430375" cy="1548176"/>
          </a:xfrm>
        </p:grpSpPr>
        <p:sp>
          <p:nvSpPr>
            <p:cNvPr id="89" name="矩形 88"/>
            <p:cNvSpPr/>
            <p:nvPr/>
          </p:nvSpPr>
          <p:spPr>
            <a:xfrm>
              <a:off x="9481294" y="3615193"/>
              <a:ext cx="2430374" cy="430887"/>
            </a:xfrm>
            <a:prstGeom prst="rect">
              <a:avLst/>
            </a:prstGeom>
          </p:spPr>
          <p:txBody>
            <a:bodyPr wrap="square">
              <a:spAutoFit/>
            </a:bodyPr>
            <a:lstStyle/>
            <a:p>
              <a:r>
                <a:rPr lang="zh-CN" altLang="en-US" sz="2200" b="1" dirty="0">
                  <a:solidFill>
                    <a:schemeClr val="bg1"/>
                  </a:solidFill>
                  <a:latin typeface="微软雅黑" panose="020B0503020204020204" pitchFamily="34" charset="-122"/>
                  <a:ea typeface="微软雅黑" panose="020B0503020204020204" pitchFamily="34" charset="-122"/>
                </a:rPr>
                <a:t>标题内容</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grpSp>
          <p:nvGrpSpPr>
            <p:cNvPr id="102" name="组合 101"/>
            <p:cNvGrpSpPr/>
            <p:nvPr/>
          </p:nvGrpSpPr>
          <p:grpSpPr>
            <a:xfrm>
              <a:off x="9628098" y="4220285"/>
              <a:ext cx="2283571" cy="338554"/>
              <a:chOff x="9408368" y="4034092"/>
              <a:chExt cx="2283571" cy="338554"/>
            </a:xfrm>
          </p:grpSpPr>
          <p:cxnSp>
            <p:nvCxnSpPr>
              <p:cNvPr id="103" name="直接连接符 102"/>
              <p:cNvCxnSpPr/>
              <p:nvPr/>
            </p:nvCxnSpPr>
            <p:spPr>
              <a:xfrm>
                <a:off x="9408368" y="4214738"/>
                <a:ext cx="271236" cy="0"/>
              </a:xfrm>
              <a:prstGeom prst="line">
                <a:avLst/>
              </a:prstGeom>
              <a:noFill/>
              <a:ln w="15875">
                <a:solidFill>
                  <a:schemeClr val="bg1"/>
                </a:solid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04" name="矩形 103"/>
              <p:cNvSpPr/>
              <p:nvPr/>
            </p:nvSpPr>
            <p:spPr>
              <a:xfrm>
                <a:off x="9768409" y="4034092"/>
                <a:ext cx="1923530" cy="338554"/>
              </a:xfrm>
              <a:prstGeom prst="rect">
                <a:avLst/>
              </a:prstGeom>
              <a:ln>
                <a:noFill/>
              </a:ln>
            </p:spPr>
            <p:txBody>
              <a:bodyPr wrap="squar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店铺发展</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105" name="组合 104"/>
            <p:cNvGrpSpPr/>
            <p:nvPr/>
          </p:nvGrpSpPr>
          <p:grpSpPr>
            <a:xfrm>
              <a:off x="9628098" y="4824815"/>
              <a:ext cx="2283571" cy="338554"/>
              <a:chOff x="9408368" y="4638622"/>
              <a:chExt cx="2283571" cy="338554"/>
            </a:xfrm>
          </p:grpSpPr>
          <p:cxnSp>
            <p:nvCxnSpPr>
              <p:cNvPr id="106" name="直接连接符 105"/>
              <p:cNvCxnSpPr/>
              <p:nvPr/>
            </p:nvCxnSpPr>
            <p:spPr>
              <a:xfrm>
                <a:off x="9408368" y="4797152"/>
                <a:ext cx="271236" cy="0"/>
              </a:xfrm>
              <a:prstGeom prst="line">
                <a:avLst/>
              </a:prstGeom>
              <a:noFill/>
              <a:ln w="15875">
                <a:solidFill>
                  <a:schemeClr val="bg1"/>
                </a:solid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07" name="矩形 106"/>
              <p:cNvSpPr/>
              <p:nvPr/>
            </p:nvSpPr>
            <p:spPr>
              <a:xfrm>
                <a:off x="9768409" y="4638622"/>
                <a:ext cx="1923530" cy="338554"/>
              </a:xfrm>
              <a:prstGeom prst="rect">
                <a:avLst/>
              </a:prstGeom>
              <a:ln>
                <a:noFill/>
              </a:ln>
            </p:spPr>
            <p:txBody>
              <a:bodyPr wrap="squar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联系我们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p:cNvGraphicFramePr/>
          <p:nvPr/>
        </p:nvGraphicFramePr>
        <p:xfrm>
          <a:off x="-243840" y="1415403"/>
          <a:ext cx="7494137" cy="4996092"/>
        </p:xfrm>
        <a:graphic>
          <a:graphicData uri="http://schemas.openxmlformats.org/drawingml/2006/chart">
            <c:chart xmlns:c="http://schemas.openxmlformats.org/drawingml/2006/chart" xmlns:r="http://schemas.openxmlformats.org/officeDocument/2006/relationships" r:id="rId1"/>
          </a:graphicData>
        </a:graphic>
      </p:graphicFrame>
      <p:sp>
        <p:nvSpPr>
          <p:cNvPr id="9" name="文本框 8"/>
          <p:cNvSpPr txBox="1"/>
          <p:nvPr/>
        </p:nvSpPr>
        <p:spPr>
          <a:xfrm>
            <a:off x="6867935" y="1939642"/>
            <a:ext cx="1756887" cy="510778"/>
          </a:xfrm>
          <a:prstGeom prst="roundRect">
            <a:avLst/>
          </a:prstGeom>
          <a:solidFill>
            <a:schemeClr val="bg1"/>
          </a:solidFill>
        </p:spPr>
        <p:txBody>
          <a:bodyPr wrap="none" rtlCol="0">
            <a:spAutoFit/>
          </a:bodyPr>
          <a:lstStyle/>
          <a:p>
            <a:pPr algn="ct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在此添加标题</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6867935" y="3777163"/>
            <a:ext cx="1756887" cy="510778"/>
          </a:xfrm>
          <a:prstGeom prst="roundRect">
            <a:avLst/>
          </a:prstGeom>
          <a:solidFill>
            <a:schemeClr val="bg1"/>
          </a:solidFill>
        </p:spPr>
        <p:txBody>
          <a:bodyPr wrap="none" rtlCol="0">
            <a:spAutoFit/>
          </a:bodyPr>
          <a:lstStyle/>
          <a:p>
            <a:pPr algn="ct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在此添加标题</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6945753" y="2566471"/>
            <a:ext cx="4425013" cy="1126462"/>
          </a:xfrm>
          <a:prstGeom prst="rect">
            <a:avLst/>
          </a:prstGeom>
          <a:noFill/>
        </p:spPr>
        <p:txBody>
          <a:bodyPr wrap="square" rtlCol="0">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在经过自己不懈的努力后可以领略到别人看不到的景色，只有勇于追求，坚持不懈，这样的人生才是真正美好的人生。在经过自己不懈的努力后可以领略到别人看不到的景色</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945754" y="4403992"/>
            <a:ext cx="4425012" cy="1126462"/>
          </a:xfrm>
          <a:prstGeom prst="rect">
            <a:avLst/>
          </a:prstGeom>
          <a:noFill/>
        </p:spPr>
        <p:txBody>
          <a:bodyPr wrap="square" rtlCol="0">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在经过自己不懈的努力后可以领略到别人看不到的景色，只有勇于追求，坚持不懈，这样的人生才是真正美好的人生。在经过自己不懈的努力后可以领略到别人看不到的景色</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1541766" y="188367"/>
            <a:ext cx="2430374" cy="707886"/>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产品开发计划</a:t>
            </a:r>
            <a:endParaRPr lang="en-US" altLang="zh-CN" sz="2800" b="1" dirty="0">
              <a:solidFill>
                <a:schemeClr val="bg1"/>
              </a:solidFill>
              <a:latin typeface="微软雅黑" panose="020B0503020204020204" pitchFamily="34" charset="-122"/>
              <a:ea typeface="微软雅黑" panose="020B0503020204020204" pitchFamily="34" charset="-122"/>
            </a:endParaRPr>
          </a:p>
          <a:p>
            <a:r>
              <a:rPr lang="en-US" altLang="zh-CN" sz="1200" dirty="0">
                <a:solidFill>
                  <a:schemeClr val="bg1"/>
                </a:solidFill>
                <a:latin typeface="微软雅黑" panose="020B0503020204020204" pitchFamily="34" charset="-122"/>
                <a:ea typeface="微软雅黑" panose="020B0503020204020204" pitchFamily="34" charset="-122"/>
              </a:rPr>
              <a:t>Product development plan</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541766" y="188367"/>
            <a:ext cx="2430374" cy="707886"/>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市场开拓计划</a:t>
            </a:r>
            <a:endParaRPr lang="en-US" altLang="zh-CN" sz="2800" b="1" dirty="0">
              <a:solidFill>
                <a:schemeClr val="bg1"/>
              </a:solidFill>
              <a:latin typeface="微软雅黑" panose="020B0503020204020204" pitchFamily="34" charset="-122"/>
              <a:ea typeface="微软雅黑" panose="020B0503020204020204" pitchFamily="34" charset="-122"/>
            </a:endParaRPr>
          </a:p>
          <a:p>
            <a:r>
              <a:rPr lang="en-US" altLang="zh-CN" sz="1200" dirty="0">
                <a:solidFill>
                  <a:schemeClr val="bg1"/>
                </a:solidFill>
                <a:latin typeface="微软雅黑" panose="020B0503020204020204" pitchFamily="34" charset="-122"/>
                <a:ea typeface="微软雅黑" panose="020B0503020204020204" pitchFamily="34" charset="-122"/>
              </a:rPr>
              <a:t>Market development plan</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5957358" y="1197712"/>
            <a:ext cx="5745791" cy="4731843"/>
            <a:chOff x="5958132" y="1140285"/>
            <a:chExt cx="5746539" cy="4730748"/>
          </a:xfrm>
        </p:grpSpPr>
        <p:pic>
          <p:nvPicPr>
            <p:cNvPr id="4" name="Picture 3" descr="C:\Users\Administrator.MICROSO-BQCPAHA\Desktop\电脑.png"/>
            <p:cNvPicPr>
              <a:picLocks noChangeAspect="1" noChangeArrowheads="1"/>
            </p:cNvPicPr>
            <p:nvPr/>
          </p:nvPicPr>
          <p:blipFill rotWithShape="1">
            <a:blip r:embed="rId1">
              <a:extLst>
                <a:ext uri="{28A0092B-C50C-407E-A947-70E740481C1C}">
                  <a14:useLocalDpi xmlns:a14="http://schemas.microsoft.com/office/drawing/2010/main" val="0"/>
                </a:ext>
              </a:extLst>
            </a:blip>
            <a:srcRect r="4733" b="3583"/>
            <a:stretch>
              <a:fillRect/>
            </a:stretch>
          </p:blipFill>
          <p:spPr bwMode="auto">
            <a:xfrm>
              <a:off x="5958132" y="1140285"/>
              <a:ext cx="5746539" cy="473074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106" r="865" b="14523"/>
            <a:stretch>
              <a:fillRect/>
            </a:stretch>
          </p:blipFill>
          <p:spPr>
            <a:xfrm>
              <a:off x="6347460" y="1525862"/>
              <a:ext cx="5067300" cy="2947078"/>
            </a:xfrm>
            <a:prstGeom prst="rect">
              <a:avLst/>
            </a:prstGeom>
          </p:spPr>
        </p:pic>
      </p:grpSp>
      <p:grpSp>
        <p:nvGrpSpPr>
          <p:cNvPr id="6" name="组合 5"/>
          <p:cNvGrpSpPr/>
          <p:nvPr/>
        </p:nvGrpSpPr>
        <p:grpSpPr>
          <a:xfrm>
            <a:off x="550792" y="2725309"/>
            <a:ext cx="5315192" cy="2392387"/>
            <a:chOff x="550864" y="2724677"/>
            <a:chExt cx="5315884" cy="2391833"/>
          </a:xfrm>
          <a:solidFill>
            <a:schemeClr val="bg1">
              <a:alpha val="60000"/>
            </a:schemeClr>
          </a:solidFill>
        </p:grpSpPr>
        <p:sp>
          <p:nvSpPr>
            <p:cNvPr id="8" name="矩形标注 8"/>
            <p:cNvSpPr/>
            <p:nvPr/>
          </p:nvSpPr>
          <p:spPr>
            <a:xfrm>
              <a:off x="550864" y="2724677"/>
              <a:ext cx="5315884" cy="2391833"/>
            </a:xfrm>
            <a:prstGeom prst="wedgeRectCallout">
              <a:avLst>
                <a:gd name="adj1" fmla="val 71674"/>
                <a:gd name="adj2" fmla="val -4547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prstClr val="white"/>
                </a:solidFill>
              </a:endParaRPr>
            </a:p>
          </p:txBody>
        </p:sp>
        <p:grpSp>
          <p:nvGrpSpPr>
            <p:cNvPr id="9" name="组合 8"/>
            <p:cNvGrpSpPr/>
            <p:nvPr/>
          </p:nvGrpSpPr>
          <p:grpSpPr>
            <a:xfrm>
              <a:off x="889828" y="3238500"/>
              <a:ext cx="4866556" cy="1282392"/>
              <a:chOff x="1531775" y="3237283"/>
              <a:chExt cx="4866556" cy="1282392"/>
            </a:xfrm>
            <a:grpFill/>
          </p:grpSpPr>
          <p:sp>
            <p:nvSpPr>
              <p:cNvPr id="10" name="Text Box 11"/>
              <p:cNvSpPr txBox="1">
                <a:spLocks noChangeArrowheads="1"/>
              </p:cNvSpPr>
              <p:nvPr/>
            </p:nvSpPr>
            <p:spPr bwMode="auto">
              <a:xfrm>
                <a:off x="1531775" y="3644254"/>
                <a:ext cx="4866556" cy="8754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25000"/>
                  </a:lnSpc>
                  <a:buClr>
                    <a:srgbClr val="0070C0"/>
                  </a:buClr>
                  <a:defRPr/>
                </a:pPr>
                <a:r>
                  <a:rPr lang="zh-CN" altLang="en-US" sz="1400" dirty="0">
                    <a:latin typeface="微软雅黑" panose="020B0503020204020204" pitchFamily="34" charset="-122"/>
                    <a:ea typeface="微软雅黑" panose="020B0503020204020204" pitchFamily="34" charset="-122"/>
                  </a:rPr>
                  <a:t>在经过自己不懈的努力后可以领略到别人看不到的景色，只有勇于追求，坚持不懈，这样的人生才是真正美好的人生。在经过自己不懈的努力后可以领略到别人看不到的景色</a:t>
                </a:r>
                <a:endParaRPr lang="zh-CN" altLang="en-US" sz="140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1551846" y="3237283"/>
                <a:ext cx="2052177" cy="406877"/>
              </a:xfrm>
              <a:prstGeom prst="rect">
                <a:avLst/>
              </a:prstGeom>
              <a:noFill/>
            </p:spPr>
            <p:txBody>
              <a:bodyPr wrap="square" rtlCol="0">
                <a:spAutoFit/>
              </a:bodyPr>
              <a:lstStyle/>
              <a:p>
                <a:pPr defTabSz="914400">
                  <a:lnSpc>
                    <a:spcPct val="125000"/>
                  </a:lnSpc>
                  <a:buClr>
                    <a:srgbClr val="0070C0"/>
                  </a:buClr>
                  <a:defRPr/>
                </a:pPr>
                <a:r>
                  <a:rPr lang="zh-CN" altLang="en-US" sz="1800" dirty="0">
                    <a:latin typeface="微软雅黑" panose="020B0503020204020204" pitchFamily="34" charset="-122"/>
                    <a:ea typeface="微软雅黑" panose="020B0503020204020204" pitchFamily="34" charset="-122"/>
                  </a:rPr>
                  <a:t>点击添加标题</a:t>
                </a:r>
                <a:endParaRPr lang="zh-CN" altLang="en-US" sz="1800" dirty="0">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2" presetClass="entr" presetSubtype="2" fill="hold" nodeType="withEffect">
                                  <p:stCondLst>
                                    <p:cond delay="50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1+#ppt_w/2"/>
                                          </p:val>
                                        </p:tav>
                                        <p:tav tm="100000">
                                          <p:val>
                                            <p:strVal val="#ppt_x"/>
                                          </p:val>
                                        </p:tav>
                                      </p:tavLst>
                                    </p:anim>
                                    <p:anim calcmode="lin" valueType="num">
                                      <p:cBhvr additive="base">
                                        <p:cTn id="11"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541766" y="188367"/>
            <a:ext cx="2430374" cy="707886"/>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市场开拓计划</a:t>
            </a:r>
            <a:endParaRPr lang="en-US" altLang="zh-CN" sz="2800" b="1" dirty="0">
              <a:solidFill>
                <a:schemeClr val="bg1"/>
              </a:solidFill>
              <a:latin typeface="微软雅黑" panose="020B0503020204020204" pitchFamily="34" charset="-122"/>
              <a:ea typeface="微软雅黑" panose="020B0503020204020204" pitchFamily="34" charset="-122"/>
            </a:endParaRPr>
          </a:p>
          <a:p>
            <a:r>
              <a:rPr lang="en-US" altLang="zh-CN" sz="1200" dirty="0">
                <a:solidFill>
                  <a:schemeClr val="bg1"/>
                </a:solidFill>
                <a:latin typeface="微软雅黑" panose="020B0503020204020204" pitchFamily="34" charset="-122"/>
                <a:ea typeface="微软雅黑" panose="020B0503020204020204" pitchFamily="34" charset="-122"/>
              </a:rPr>
              <a:t>Market development plan</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159355" y="3037824"/>
            <a:ext cx="9690954" cy="1366865"/>
            <a:chOff x="1200151" y="3027032"/>
            <a:chExt cx="9692216" cy="1366549"/>
          </a:xfrm>
        </p:grpSpPr>
        <p:grpSp>
          <p:nvGrpSpPr>
            <p:cNvPr id="13" name="组合 12"/>
            <p:cNvGrpSpPr/>
            <p:nvPr/>
          </p:nvGrpSpPr>
          <p:grpSpPr bwMode="auto">
            <a:xfrm>
              <a:off x="1200151" y="3027032"/>
              <a:ext cx="9692216" cy="1366549"/>
              <a:chOff x="899592" y="2480579"/>
              <a:chExt cx="7268967" cy="1025054"/>
            </a:xfrm>
          </p:grpSpPr>
          <p:sp>
            <p:nvSpPr>
              <p:cNvPr id="17" name="矩形 16"/>
              <p:cNvSpPr/>
              <p:nvPr/>
            </p:nvSpPr>
            <p:spPr>
              <a:xfrm flipH="1">
                <a:off x="899592" y="2480579"/>
                <a:ext cx="7268967" cy="1025053"/>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prstClr val="white"/>
                  </a:solidFill>
                </a:endParaRPr>
              </a:p>
            </p:txBody>
          </p:sp>
          <p:pic>
            <p:nvPicPr>
              <p:cNvPr id="18"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r="10652"/>
              <a:stretch>
                <a:fillRect/>
              </a:stretch>
            </p:blipFill>
            <p:spPr bwMode="auto">
              <a:xfrm>
                <a:off x="6587550" y="2480579"/>
                <a:ext cx="1581009" cy="1025054"/>
              </a:xfrm>
              <a:prstGeom prst="rect">
                <a:avLst/>
              </a:prstGeom>
              <a:noFill/>
              <a:effectLst/>
              <a:extLst>
                <a:ext uri="{909E8E84-426E-40DD-AFC4-6F175D3DCCD1}">
                  <a14:hiddenFill xmlns:a14="http://schemas.microsoft.com/office/drawing/2010/main">
                    <a:solidFill>
                      <a:srgbClr val="FFFFFF"/>
                    </a:solidFill>
                  </a14:hiddenFill>
                </a:ext>
              </a:extLst>
            </p:spPr>
          </p:pic>
        </p:grpSp>
        <p:grpSp>
          <p:nvGrpSpPr>
            <p:cNvPr id="14" name="组合 13"/>
            <p:cNvGrpSpPr/>
            <p:nvPr/>
          </p:nvGrpSpPr>
          <p:grpSpPr>
            <a:xfrm>
              <a:off x="1540115" y="3192081"/>
              <a:ext cx="7023005" cy="994304"/>
              <a:chOff x="1531775" y="3237283"/>
              <a:chExt cx="7023005" cy="994304"/>
            </a:xfrm>
          </p:grpSpPr>
          <p:sp>
            <p:nvSpPr>
              <p:cNvPr id="15" name="Text Box 11"/>
              <p:cNvSpPr txBox="1">
                <a:spLocks noChangeArrowheads="1"/>
              </p:cNvSpPr>
              <p:nvPr/>
            </p:nvSpPr>
            <p:spPr bwMode="auto">
              <a:xfrm>
                <a:off x="1531775" y="3644254"/>
                <a:ext cx="7023005" cy="587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在经过自己不懈的努力后可以领略到别人看不到的景色，只有勇于追求，坚持不懈，这样的人生才是真正美好的人生。在经过自己不懈的努力后可以领略到别人看不到的景色</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1551846" y="3237283"/>
                <a:ext cx="2052177" cy="438582"/>
              </a:xfrm>
              <a:prstGeom prst="rect">
                <a:avLst/>
              </a:prstGeom>
              <a:noFill/>
            </p:spPr>
            <p:txBody>
              <a:bodyPr wrap="square" rtlCol="0">
                <a:spAutoFit/>
              </a:bodyPr>
              <a:lstStyle/>
              <a:p>
                <a:pPr defTabSz="914400">
                  <a:lnSpc>
                    <a:spcPct val="125000"/>
                  </a:lnSpc>
                  <a:buClr>
                    <a:srgbClr val="0070C0"/>
                  </a:buClr>
                  <a:defRPr/>
                </a:pPr>
                <a:r>
                  <a:rPr lang="zh-CN" altLang="en-US" sz="1800" dirty="0">
                    <a:solidFill>
                      <a:prstClr val="white"/>
                    </a:solidFill>
                    <a:latin typeface="微软雅黑" panose="020B0503020204020204" pitchFamily="34" charset="-122"/>
                    <a:ea typeface="微软雅黑" panose="020B0503020204020204" pitchFamily="34" charset="-122"/>
                  </a:rPr>
                  <a:t>点击添加标题</a:t>
                </a:r>
                <a:endParaRPr lang="zh-CN" altLang="en-US" sz="1800" dirty="0">
                  <a:solidFill>
                    <a:prstClr val="white"/>
                  </a:solidFill>
                  <a:latin typeface="微软雅黑" panose="020B0503020204020204" pitchFamily="34" charset="-122"/>
                  <a:ea typeface="微软雅黑" panose="020B0503020204020204" pitchFamily="34" charset="-122"/>
                </a:endParaRPr>
              </a:p>
            </p:txBody>
          </p:sp>
        </p:grpSp>
      </p:grpSp>
      <p:grpSp>
        <p:nvGrpSpPr>
          <p:cNvPr id="19" name="组合 18"/>
          <p:cNvGrpSpPr/>
          <p:nvPr/>
        </p:nvGrpSpPr>
        <p:grpSpPr>
          <a:xfrm>
            <a:off x="1159355" y="1311635"/>
            <a:ext cx="9690955" cy="1382393"/>
            <a:chOff x="1200150" y="1301243"/>
            <a:chExt cx="9692217" cy="1382073"/>
          </a:xfrm>
        </p:grpSpPr>
        <p:grpSp>
          <p:nvGrpSpPr>
            <p:cNvPr id="20" name="组合 19"/>
            <p:cNvGrpSpPr/>
            <p:nvPr/>
          </p:nvGrpSpPr>
          <p:grpSpPr bwMode="auto">
            <a:xfrm>
              <a:off x="1200150" y="1301243"/>
              <a:ext cx="9692217" cy="1382073"/>
              <a:chOff x="899591" y="1214884"/>
              <a:chExt cx="7268968" cy="1036698"/>
            </a:xfrm>
          </p:grpSpPr>
          <p:sp>
            <p:nvSpPr>
              <p:cNvPr id="24" name="矩形 23"/>
              <p:cNvSpPr/>
              <p:nvPr/>
            </p:nvSpPr>
            <p:spPr>
              <a:xfrm>
                <a:off x="899592" y="1214885"/>
                <a:ext cx="7268967" cy="1036697"/>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prstClr val="white"/>
                  </a:solidFill>
                </a:endParaRPr>
              </a:p>
            </p:txBody>
          </p:sp>
          <p:pic>
            <p:nvPicPr>
              <p:cNvPr id="25" name="Picture 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99591" y="1214884"/>
                <a:ext cx="1583613" cy="1036697"/>
              </a:xfrm>
              <a:prstGeom prst="rect">
                <a:avLst/>
              </a:prstGeom>
              <a:noFill/>
              <a:effectLst/>
              <a:extLst>
                <a:ext uri="{909E8E84-426E-40DD-AFC4-6F175D3DCCD1}">
                  <a14:hiddenFill xmlns:a14="http://schemas.microsoft.com/office/drawing/2010/main">
                    <a:solidFill>
                      <a:srgbClr val="FFFFFF"/>
                    </a:solidFill>
                  </a14:hiddenFill>
                </a:ext>
              </a:extLst>
            </p:spPr>
          </p:pic>
        </p:grpSp>
        <p:grpSp>
          <p:nvGrpSpPr>
            <p:cNvPr id="21" name="组合 20"/>
            <p:cNvGrpSpPr/>
            <p:nvPr/>
          </p:nvGrpSpPr>
          <p:grpSpPr>
            <a:xfrm>
              <a:off x="3637771" y="1502467"/>
              <a:ext cx="7023005" cy="994304"/>
              <a:chOff x="1531775" y="3237283"/>
              <a:chExt cx="7023005" cy="994304"/>
            </a:xfrm>
          </p:grpSpPr>
          <p:sp>
            <p:nvSpPr>
              <p:cNvPr id="22" name="Text Box 11"/>
              <p:cNvSpPr txBox="1">
                <a:spLocks noChangeArrowheads="1"/>
              </p:cNvSpPr>
              <p:nvPr/>
            </p:nvSpPr>
            <p:spPr bwMode="auto">
              <a:xfrm>
                <a:off x="1531775" y="3644254"/>
                <a:ext cx="7023005" cy="587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lvl="0">
                  <a:lnSpc>
                    <a:spcPct val="120000"/>
                  </a:lnSpc>
                </a:pPr>
                <a:r>
                  <a:rPr lang="zh-CN" altLang="en-US" sz="1400" dirty="0">
                    <a:solidFill>
                      <a:prstClr val="white"/>
                    </a:solidFill>
                    <a:latin typeface="微软雅黑" panose="020B0503020204020204" pitchFamily="34" charset="-122"/>
                    <a:ea typeface="微软雅黑" panose="020B0503020204020204" pitchFamily="34" charset="-122"/>
                  </a:rPr>
                  <a:t>在经过自己不懈的努力后可以领略到别人看不到的景色，只有勇于追求，坚持不懈，这样的人生才是真正美好的人生。在经过自己不懈的努力后可以领略到别人看不到的景色</a:t>
                </a:r>
                <a:endParaRPr lang="zh-CN" altLang="en-US" sz="1400" dirty="0">
                  <a:solidFill>
                    <a:prstClr val="white"/>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1551846" y="3237283"/>
                <a:ext cx="2052177" cy="438582"/>
              </a:xfrm>
              <a:prstGeom prst="rect">
                <a:avLst/>
              </a:prstGeom>
              <a:noFill/>
            </p:spPr>
            <p:txBody>
              <a:bodyPr wrap="square" rtlCol="0">
                <a:spAutoFit/>
              </a:bodyPr>
              <a:lstStyle/>
              <a:p>
                <a:pPr defTabSz="914400">
                  <a:lnSpc>
                    <a:spcPct val="125000"/>
                  </a:lnSpc>
                  <a:buClr>
                    <a:srgbClr val="0070C0"/>
                  </a:buClr>
                  <a:defRPr/>
                </a:pPr>
                <a:r>
                  <a:rPr lang="zh-CN" altLang="en-US" sz="1800" dirty="0">
                    <a:solidFill>
                      <a:prstClr val="white"/>
                    </a:solidFill>
                    <a:latin typeface="微软雅黑" panose="020B0503020204020204" pitchFamily="34" charset="-122"/>
                    <a:ea typeface="微软雅黑" panose="020B0503020204020204" pitchFamily="34" charset="-122"/>
                  </a:rPr>
                  <a:t>点击添加标题</a:t>
                </a:r>
                <a:endParaRPr lang="zh-CN" altLang="en-US" sz="1800" dirty="0">
                  <a:solidFill>
                    <a:prstClr val="white"/>
                  </a:solidFill>
                  <a:latin typeface="微软雅黑" panose="020B0503020204020204" pitchFamily="34" charset="-122"/>
                  <a:ea typeface="微软雅黑" panose="020B0503020204020204" pitchFamily="34" charset="-122"/>
                </a:endParaRPr>
              </a:p>
            </p:txBody>
          </p:sp>
        </p:grpSp>
      </p:grpSp>
      <p:grpSp>
        <p:nvGrpSpPr>
          <p:cNvPr id="26" name="组合 25"/>
          <p:cNvGrpSpPr/>
          <p:nvPr/>
        </p:nvGrpSpPr>
        <p:grpSpPr>
          <a:xfrm>
            <a:off x="1159355" y="4717357"/>
            <a:ext cx="9690955" cy="1358588"/>
            <a:chOff x="1200150" y="4706178"/>
            <a:chExt cx="9692217" cy="1358273"/>
          </a:xfrm>
        </p:grpSpPr>
        <p:grpSp>
          <p:nvGrpSpPr>
            <p:cNvPr id="27" name="组合 26"/>
            <p:cNvGrpSpPr/>
            <p:nvPr/>
          </p:nvGrpSpPr>
          <p:grpSpPr bwMode="auto">
            <a:xfrm>
              <a:off x="1200150" y="4706178"/>
              <a:ext cx="9692217" cy="1358273"/>
              <a:chOff x="899592" y="3739864"/>
              <a:chExt cx="7268967" cy="1019819"/>
            </a:xfrm>
          </p:grpSpPr>
          <p:sp>
            <p:nvSpPr>
              <p:cNvPr id="31" name="矩形 30"/>
              <p:cNvSpPr/>
              <p:nvPr/>
            </p:nvSpPr>
            <p:spPr>
              <a:xfrm>
                <a:off x="899592" y="3739864"/>
                <a:ext cx="7268967" cy="1019819"/>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prstClr val="white"/>
                  </a:solidFill>
                </a:endParaRPr>
              </a:p>
            </p:txBody>
          </p:sp>
          <p:pic>
            <p:nvPicPr>
              <p:cNvPr id="32"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99593" y="3739864"/>
                <a:ext cx="1511607" cy="1019819"/>
              </a:xfrm>
              <a:prstGeom prst="rect">
                <a:avLst/>
              </a:prstGeom>
              <a:noFill/>
              <a:effectLst/>
              <a:extLst>
                <a:ext uri="{909E8E84-426E-40DD-AFC4-6F175D3DCCD1}">
                  <a14:hiddenFill xmlns:a14="http://schemas.microsoft.com/office/drawing/2010/main">
                    <a:solidFill>
                      <a:srgbClr val="FFFFFF"/>
                    </a:solidFill>
                  </a14:hiddenFill>
                </a:ext>
              </a:extLst>
            </p:spPr>
          </p:pic>
        </p:grpSp>
        <p:grpSp>
          <p:nvGrpSpPr>
            <p:cNvPr id="28" name="组合 27"/>
            <p:cNvGrpSpPr/>
            <p:nvPr/>
          </p:nvGrpSpPr>
          <p:grpSpPr>
            <a:xfrm>
              <a:off x="3637771" y="4857701"/>
              <a:ext cx="7023005" cy="994304"/>
              <a:chOff x="1531775" y="3237283"/>
              <a:chExt cx="7023005" cy="994304"/>
            </a:xfrm>
          </p:grpSpPr>
          <p:sp>
            <p:nvSpPr>
              <p:cNvPr id="29" name="Text Box 11"/>
              <p:cNvSpPr txBox="1">
                <a:spLocks noChangeArrowheads="1"/>
              </p:cNvSpPr>
              <p:nvPr/>
            </p:nvSpPr>
            <p:spPr bwMode="auto">
              <a:xfrm>
                <a:off x="1531775" y="3644254"/>
                <a:ext cx="7023005" cy="587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在经过自己不懈的努力后可以领略到别人看不到的景色，只有勇于追求，坚持不懈，这样的人生才是真正美好的人生。在经过自己不懈的努力后可以领略到别人看不到的景色</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1551846" y="3237283"/>
                <a:ext cx="2052177" cy="438582"/>
              </a:xfrm>
              <a:prstGeom prst="rect">
                <a:avLst/>
              </a:prstGeom>
              <a:noFill/>
            </p:spPr>
            <p:txBody>
              <a:bodyPr wrap="square" rtlCol="0">
                <a:spAutoFit/>
              </a:bodyPr>
              <a:lstStyle/>
              <a:p>
                <a:pPr defTabSz="914400">
                  <a:lnSpc>
                    <a:spcPct val="125000"/>
                  </a:lnSpc>
                  <a:buClr>
                    <a:srgbClr val="0070C0"/>
                  </a:buClr>
                  <a:defRPr/>
                </a:pPr>
                <a:r>
                  <a:rPr lang="zh-CN" altLang="en-US" sz="1800" dirty="0">
                    <a:solidFill>
                      <a:prstClr val="white"/>
                    </a:solidFill>
                    <a:latin typeface="微软雅黑" panose="020B0503020204020204" pitchFamily="34" charset="-122"/>
                    <a:ea typeface="微软雅黑" panose="020B0503020204020204" pitchFamily="34" charset="-122"/>
                  </a:rPr>
                  <a:t>点击添加标题</a:t>
                </a:r>
                <a:endParaRPr lang="zh-CN" altLang="en-US" sz="1800" dirty="0">
                  <a:solidFill>
                    <a:prstClr val="white"/>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par>
                                <p:cTn id="8" presetID="22" presetClass="entr" presetSubtype="8"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500"/>
                                        <p:tgtEl>
                                          <p:spTgt spid="12"/>
                                        </p:tgtEl>
                                      </p:cBhvr>
                                    </p:animEffect>
                                  </p:childTnLst>
                                </p:cTn>
                              </p:par>
                              <p:par>
                                <p:cTn id="11" presetID="22" presetClass="entr" presetSubtype="2"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right)">
                                      <p:cBhvr>
                                        <p:cTn id="1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963484" y="1954224"/>
            <a:ext cx="6676199" cy="3534549"/>
            <a:chOff x="-36512" y="2246400"/>
            <a:chExt cx="6678580" cy="3534240"/>
          </a:xfrm>
        </p:grpSpPr>
        <p:cxnSp>
          <p:nvCxnSpPr>
            <p:cNvPr id="3" name="直接箭头连接符 2"/>
            <p:cNvCxnSpPr/>
            <p:nvPr/>
          </p:nvCxnSpPr>
          <p:spPr>
            <a:xfrm flipV="1">
              <a:off x="1012821" y="2246400"/>
              <a:ext cx="0" cy="3262027"/>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 name="直接箭头连接符 3"/>
            <p:cNvCxnSpPr/>
            <p:nvPr/>
          </p:nvCxnSpPr>
          <p:spPr>
            <a:xfrm>
              <a:off x="1012821" y="5503665"/>
              <a:ext cx="5629247" cy="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1012821" y="4936977"/>
              <a:ext cx="5402236"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012821" y="3806776"/>
              <a:ext cx="5402236"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012821" y="3240088"/>
              <a:ext cx="5402236"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012821" y="2674988"/>
              <a:ext cx="5402236"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012821" y="4371876"/>
              <a:ext cx="5402236"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0" name="TextBox 11"/>
            <p:cNvSpPr txBox="1">
              <a:spLocks noChangeArrowheads="1"/>
            </p:cNvSpPr>
            <p:nvPr/>
          </p:nvSpPr>
          <p:spPr bwMode="auto">
            <a:xfrm flipH="1">
              <a:off x="-36512" y="2535300"/>
              <a:ext cx="1049333" cy="276975"/>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eaLnBrk="1" hangingPunct="1">
                <a:defRPr/>
              </a:pPr>
              <a:r>
                <a:rPr lang="en-US" altLang="zh-CN" sz="1200" kern="0" dirty="0">
                  <a:solidFill>
                    <a:schemeClr val="bg1"/>
                  </a:solidFill>
                  <a:latin typeface="微软雅黑" panose="020B0503020204020204" pitchFamily="34" charset="-122"/>
                  <a:ea typeface="微软雅黑" panose="020B0503020204020204" pitchFamily="34" charset="-122"/>
                </a:rPr>
                <a:t>100%</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11" name="TextBox 11"/>
            <p:cNvSpPr txBox="1">
              <a:spLocks noChangeArrowheads="1"/>
            </p:cNvSpPr>
            <p:nvPr/>
          </p:nvSpPr>
          <p:spPr bwMode="auto">
            <a:xfrm flipH="1">
              <a:off x="-36512" y="3090876"/>
              <a:ext cx="1049333" cy="276975"/>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eaLnBrk="1" hangingPunct="1">
                <a:defRPr/>
              </a:pPr>
              <a:r>
                <a:rPr lang="en-US" altLang="zh-CN" sz="1200" kern="0" dirty="0">
                  <a:solidFill>
                    <a:schemeClr val="bg1"/>
                  </a:solidFill>
                  <a:latin typeface="微软雅黑" panose="020B0503020204020204" pitchFamily="34" charset="-122"/>
                  <a:ea typeface="微软雅黑" panose="020B0503020204020204" pitchFamily="34" charset="-122"/>
                </a:rPr>
                <a:t>80%</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12" name="TextBox 11"/>
            <p:cNvSpPr txBox="1">
              <a:spLocks noChangeArrowheads="1"/>
            </p:cNvSpPr>
            <p:nvPr/>
          </p:nvSpPr>
          <p:spPr bwMode="auto">
            <a:xfrm flipH="1">
              <a:off x="-36512" y="3646453"/>
              <a:ext cx="1049333" cy="276975"/>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eaLnBrk="1" hangingPunct="1">
                <a:defRPr/>
              </a:pPr>
              <a:r>
                <a:rPr lang="en-US" altLang="zh-CN" sz="1200" kern="0" dirty="0">
                  <a:solidFill>
                    <a:schemeClr val="bg1"/>
                  </a:solidFill>
                  <a:latin typeface="微软雅黑" panose="020B0503020204020204" pitchFamily="34" charset="-122"/>
                  <a:ea typeface="微软雅黑" panose="020B0503020204020204" pitchFamily="34" charset="-122"/>
                </a:rPr>
                <a:t>60%</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13" name="TextBox 11"/>
            <p:cNvSpPr txBox="1">
              <a:spLocks noChangeArrowheads="1"/>
            </p:cNvSpPr>
            <p:nvPr/>
          </p:nvSpPr>
          <p:spPr bwMode="auto">
            <a:xfrm flipH="1">
              <a:off x="-36512" y="4200441"/>
              <a:ext cx="1049333" cy="276975"/>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eaLnBrk="1" hangingPunct="1">
                <a:defRPr/>
              </a:pPr>
              <a:r>
                <a:rPr lang="en-US" altLang="zh-CN" sz="1200" kern="0" dirty="0">
                  <a:solidFill>
                    <a:schemeClr val="bg1"/>
                  </a:solidFill>
                  <a:latin typeface="微软雅黑" panose="020B0503020204020204" pitchFamily="34" charset="-122"/>
                  <a:ea typeface="微软雅黑" panose="020B0503020204020204" pitchFamily="34" charset="-122"/>
                </a:rPr>
                <a:t>40%</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14" name="TextBox 11"/>
            <p:cNvSpPr txBox="1">
              <a:spLocks noChangeArrowheads="1"/>
            </p:cNvSpPr>
            <p:nvPr/>
          </p:nvSpPr>
          <p:spPr bwMode="auto">
            <a:xfrm flipH="1">
              <a:off x="-36512" y="4756018"/>
              <a:ext cx="1049333" cy="276975"/>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eaLnBrk="1" hangingPunct="1">
                <a:defRPr/>
              </a:pPr>
              <a:r>
                <a:rPr lang="en-US" altLang="zh-CN" sz="1200" kern="0" dirty="0">
                  <a:solidFill>
                    <a:schemeClr val="bg1"/>
                  </a:solidFill>
                  <a:latin typeface="微软雅黑" panose="020B0503020204020204" pitchFamily="34" charset="-122"/>
                  <a:ea typeface="微软雅黑" panose="020B0503020204020204" pitchFamily="34" charset="-122"/>
                </a:rPr>
                <a:t>20%</a:t>
              </a:r>
              <a:r>
                <a:rPr lang="zh-CN" altLang="en-US" sz="1200" kern="0" dirty="0">
                  <a:solidFill>
                    <a:schemeClr val="bg1"/>
                  </a:solidFill>
                  <a:latin typeface="微软雅黑" panose="020B0503020204020204" pitchFamily="34" charset="-122"/>
                  <a:ea typeface="微软雅黑" panose="020B0503020204020204" pitchFamily="34" charset="-122"/>
                </a:rPr>
                <a:t> </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15" name="TextBox 11"/>
            <p:cNvSpPr txBox="1">
              <a:spLocks noChangeArrowheads="1"/>
            </p:cNvSpPr>
            <p:nvPr/>
          </p:nvSpPr>
          <p:spPr bwMode="auto">
            <a:xfrm flipH="1">
              <a:off x="1012821" y="5503665"/>
              <a:ext cx="538160" cy="276975"/>
            </a:xfrm>
            <a:prstGeom prst="rect">
              <a:avLst/>
            </a:prstGeom>
            <a:noFill/>
            <a:ln>
              <a:solidFill>
                <a:schemeClr val="tx1"/>
              </a:solid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eaLnBrk="1" hangingPunct="1">
                <a:defRPr/>
              </a:pPr>
              <a:r>
                <a:rPr lang="en-US" altLang="zh-CN" sz="1200" kern="0" dirty="0">
                  <a:solidFill>
                    <a:schemeClr val="bg1"/>
                  </a:solidFill>
                  <a:latin typeface="微软雅黑" panose="020B0503020204020204" pitchFamily="34" charset="-122"/>
                  <a:ea typeface="微软雅黑" panose="020B0503020204020204" pitchFamily="34" charset="-122"/>
                </a:rPr>
                <a:t>1</a:t>
              </a:r>
              <a:r>
                <a:rPr lang="zh-CN" altLang="en-US" sz="1200" kern="0" dirty="0">
                  <a:solidFill>
                    <a:schemeClr val="bg1"/>
                  </a:solidFill>
                  <a:latin typeface="微软雅黑" panose="020B0503020204020204" pitchFamily="34" charset="-122"/>
                  <a:ea typeface="微软雅黑" panose="020B0503020204020204" pitchFamily="34" charset="-122"/>
                </a:rPr>
                <a:t>月</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16" name="TextBox 11"/>
            <p:cNvSpPr txBox="1">
              <a:spLocks noChangeArrowheads="1"/>
            </p:cNvSpPr>
            <p:nvPr/>
          </p:nvSpPr>
          <p:spPr bwMode="auto">
            <a:xfrm flipH="1">
              <a:off x="1438269" y="5503665"/>
              <a:ext cx="538160" cy="276975"/>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eaLnBrk="1" hangingPunct="1">
                <a:defRPr/>
              </a:pPr>
              <a:r>
                <a:rPr lang="en-US" altLang="zh-CN" sz="1200" kern="0" dirty="0">
                  <a:solidFill>
                    <a:schemeClr val="bg1"/>
                  </a:solidFill>
                  <a:latin typeface="微软雅黑" panose="020B0503020204020204" pitchFamily="34" charset="-122"/>
                  <a:ea typeface="微软雅黑" panose="020B0503020204020204" pitchFamily="34" charset="-122"/>
                </a:rPr>
                <a:t>2</a:t>
              </a:r>
              <a:r>
                <a:rPr lang="zh-CN" altLang="en-US" sz="1200" kern="0" dirty="0">
                  <a:solidFill>
                    <a:schemeClr val="bg1"/>
                  </a:solidFill>
                  <a:latin typeface="微软雅黑" panose="020B0503020204020204" pitchFamily="34" charset="-122"/>
                  <a:ea typeface="微软雅黑" panose="020B0503020204020204" pitchFamily="34" charset="-122"/>
                </a:rPr>
                <a:t>月</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17" name="TextBox 11"/>
            <p:cNvSpPr txBox="1">
              <a:spLocks noChangeArrowheads="1"/>
            </p:cNvSpPr>
            <p:nvPr/>
          </p:nvSpPr>
          <p:spPr bwMode="auto">
            <a:xfrm flipH="1">
              <a:off x="1863717" y="5503665"/>
              <a:ext cx="538160" cy="276975"/>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eaLnBrk="1" hangingPunct="1">
                <a:defRPr/>
              </a:pPr>
              <a:r>
                <a:rPr lang="en-US" altLang="zh-CN" sz="1200" kern="0" dirty="0">
                  <a:solidFill>
                    <a:schemeClr val="bg1"/>
                  </a:solidFill>
                  <a:latin typeface="微软雅黑" panose="020B0503020204020204" pitchFamily="34" charset="-122"/>
                  <a:ea typeface="微软雅黑" panose="020B0503020204020204" pitchFamily="34" charset="-122"/>
                </a:rPr>
                <a:t>3</a:t>
              </a:r>
              <a:r>
                <a:rPr lang="zh-CN" altLang="en-US" sz="1200" kern="0" dirty="0">
                  <a:solidFill>
                    <a:schemeClr val="bg1"/>
                  </a:solidFill>
                  <a:latin typeface="微软雅黑" panose="020B0503020204020204" pitchFamily="34" charset="-122"/>
                  <a:ea typeface="微软雅黑" panose="020B0503020204020204" pitchFamily="34" charset="-122"/>
                </a:rPr>
                <a:t>月</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18" name="TextBox 11"/>
            <p:cNvSpPr txBox="1">
              <a:spLocks noChangeArrowheads="1"/>
            </p:cNvSpPr>
            <p:nvPr/>
          </p:nvSpPr>
          <p:spPr bwMode="auto">
            <a:xfrm flipH="1">
              <a:off x="2290753" y="5503665"/>
              <a:ext cx="536572" cy="276975"/>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eaLnBrk="1" hangingPunct="1">
                <a:defRPr/>
              </a:pPr>
              <a:r>
                <a:rPr lang="en-US" altLang="zh-CN" sz="1200" kern="0" dirty="0">
                  <a:solidFill>
                    <a:schemeClr val="bg1"/>
                  </a:solidFill>
                  <a:latin typeface="微软雅黑" panose="020B0503020204020204" pitchFamily="34" charset="-122"/>
                  <a:ea typeface="微软雅黑" panose="020B0503020204020204" pitchFamily="34" charset="-122"/>
                </a:rPr>
                <a:t>4</a:t>
              </a:r>
              <a:r>
                <a:rPr lang="zh-CN" altLang="en-US" sz="1200" kern="0" dirty="0">
                  <a:solidFill>
                    <a:schemeClr val="bg1"/>
                  </a:solidFill>
                  <a:latin typeface="微软雅黑" panose="020B0503020204020204" pitchFamily="34" charset="-122"/>
                  <a:ea typeface="微软雅黑" panose="020B0503020204020204" pitchFamily="34" charset="-122"/>
                </a:rPr>
                <a:t>月</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19" name="TextBox 11"/>
            <p:cNvSpPr txBox="1">
              <a:spLocks noChangeArrowheads="1"/>
            </p:cNvSpPr>
            <p:nvPr/>
          </p:nvSpPr>
          <p:spPr bwMode="auto">
            <a:xfrm flipH="1">
              <a:off x="2716200" y="5503665"/>
              <a:ext cx="538159" cy="276975"/>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eaLnBrk="1" hangingPunct="1">
                <a:defRPr/>
              </a:pPr>
              <a:r>
                <a:rPr lang="en-US" altLang="zh-CN" sz="1200" kern="0" dirty="0">
                  <a:solidFill>
                    <a:schemeClr val="bg1"/>
                  </a:solidFill>
                  <a:latin typeface="微软雅黑" panose="020B0503020204020204" pitchFamily="34" charset="-122"/>
                  <a:ea typeface="微软雅黑" panose="020B0503020204020204" pitchFamily="34" charset="-122"/>
                </a:rPr>
                <a:t>5</a:t>
              </a:r>
              <a:r>
                <a:rPr lang="zh-CN" altLang="en-US" sz="1200" kern="0" dirty="0">
                  <a:solidFill>
                    <a:schemeClr val="bg1"/>
                  </a:solidFill>
                  <a:latin typeface="微软雅黑" panose="020B0503020204020204" pitchFamily="34" charset="-122"/>
                  <a:ea typeface="微软雅黑" panose="020B0503020204020204" pitchFamily="34" charset="-122"/>
                </a:rPr>
                <a:t>月</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20" name="TextBox 11"/>
            <p:cNvSpPr txBox="1">
              <a:spLocks noChangeArrowheads="1"/>
            </p:cNvSpPr>
            <p:nvPr/>
          </p:nvSpPr>
          <p:spPr bwMode="auto">
            <a:xfrm flipH="1">
              <a:off x="3141648" y="5503665"/>
              <a:ext cx="538159" cy="276975"/>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eaLnBrk="1" hangingPunct="1">
                <a:defRPr/>
              </a:pPr>
              <a:r>
                <a:rPr lang="en-US" altLang="zh-CN" sz="1200" kern="0" dirty="0">
                  <a:solidFill>
                    <a:schemeClr val="bg1"/>
                  </a:solidFill>
                  <a:latin typeface="微软雅黑" panose="020B0503020204020204" pitchFamily="34" charset="-122"/>
                  <a:ea typeface="微软雅黑" panose="020B0503020204020204" pitchFamily="34" charset="-122"/>
                </a:rPr>
                <a:t>6</a:t>
              </a:r>
              <a:r>
                <a:rPr lang="zh-CN" altLang="en-US" sz="1200" kern="0" dirty="0">
                  <a:solidFill>
                    <a:schemeClr val="bg1"/>
                  </a:solidFill>
                  <a:latin typeface="微软雅黑" panose="020B0503020204020204" pitchFamily="34" charset="-122"/>
                  <a:ea typeface="微软雅黑" panose="020B0503020204020204" pitchFamily="34" charset="-122"/>
                </a:rPr>
                <a:t>月</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21" name="TextBox 11"/>
            <p:cNvSpPr txBox="1">
              <a:spLocks noChangeArrowheads="1"/>
            </p:cNvSpPr>
            <p:nvPr/>
          </p:nvSpPr>
          <p:spPr bwMode="auto">
            <a:xfrm flipH="1">
              <a:off x="3567096" y="5503665"/>
              <a:ext cx="538159" cy="276975"/>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eaLnBrk="1" hangingPunct="1">
                <a:defRPr/>
              </a:pPr>
              <a:r>
                <a:rPr lang="en-US" altLang="zh-CN" sz="1200" kern="0" dirty="0">
                  <a:solidFill>
                    <a:schemeClr val="bg1"/>
                  </a:solidFill>
                  <a:latin typeface="微软雅黑" panose="020B0503020204020204" pitchFamily="34" charset="-122"/>
                  <a:ea typeface="微软雅黑" panose="020B0503020204020204" pitchFamily="34" charset="-122"/>
                </a:rPr>
                <a:t>7</a:t>
              </a:r>
              <a:r>
                <a:rPr lang="zh-CN" altLang="en-US" sz="1200" kern="0" dirty="0">
                  <a:solidFill>
                    <a:schemeClr val="bg1"/>
                  </a:solidFill>
                  <a:latin typeface="微软雅黑" panose="020B0503020204020204" pitchFamily="34" charset="-122"/>
                  <a:ea typeface="微软雅黑" panose="020B0503020204020204" pitchFamily="34" charset="-122"/>
                </a:rPr>
                <a:t>月</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22" name="TextBox 11"/>
            <p:cNvSpPr txBox="1">
              <a:spLocks noChangeArrowheads="1"/>
            </p:cNvSpPr>
            <p:nvPr/>
          </p:nvSpPr>
          <p:spPr bwMode="auto">
            <a:xfrm flipH="1">
              <a:off x="3994131" y="5503665"/>
              <a:ext cx="538160" cy="276975"/>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eaLnBrk="1" hangingPunct="1">
                <a:defRPr/>
              </a:pPr>
              <a:r>
                <a:rPr lang="en-US" altLang="zh-CN" sz="1200" kern="0" dirty="0">
                  <a:solidFill>
                    <a:schemeClr val="bg1"/>
                  </a:solidFill>
                  <a:latin typeface="微软雅黑" panose="020B0503020204020204" pitchFamily="34" charset="-122"/>
                  <a:ea typeface="微软雅黑" panose="020B0503020204020204" pitchFamily="34" charset="-122"/>
                </a:rPr>
                <a:t>8</a:t>
              </a:r>
              <a:r>
                <a:rPr lang="zh-CN" altLang="en-US" sz="1200" kern="0" dirty="0">
                  <a:solidFill>
                    <a:schemeClr val="bg1"/>
                  </a:solidFill>
                  <a:latin typeface="微软雅黑" panose="020B0503020204020204" pitchFamily="34" charset="-122"/>
                  <a:ea typeface="微软雅黑" panose="020B0503020204020204" pitchFamily="34" charset="-122"/>
                </a:rPr>
                <a:t>月</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23" name="TextBox 11"/>
            <p:cNvSpPr txBox="1">
              <a:spLocks noChangeArrowheads="1"/>
            </p:cNvSpPr>
            <p:nvPr/>
          </p:nvSpPr>
          <p:spPr bwMode="auto">
            <a:xfrm flipH="1">
              <a:off x="4419579" y="5503665"/>
              <a:ext cx="538160" cy="276975"/>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eaLnBrk="1" hangingPunct="1">
                <a:defRPr/>
              </a:pPr>
              <a:r>
                <a:rPr lang="en-US" altLang="zh-CN" sz="1200" kern="0" dirty="0">
                  <a:solidFill>
                    <a:schemeClr val="bg1"/>
                  </a:solidFill>
                  <a:latin typeface="微软雅黑" panose="020B0503020204020204" pitchFamily="34" charset="-122"/>
                  <a:ea typeface="微软雅黑" panose="020B0503020204020204" pitchFamily="34" charset="-122"/>
                </a:rPr>
                <a:t>9</a:t>
              </a:r>
              <a:r>
                <a:rPr lang="zh-CN" altLang="en-US" sz="1200" kern="0" dirty="0">
                  <a:solidFill>
                    <a:schemeClr val="bg1"/>
                  </a:solidFill>
                  <a:latin typeface="微软雅黑" panose="020B0503020204020204" pitchFamily="34" charset="-122"/>
                  <a:ea typeface="微软雅黑" panose="020B0503020204020204" pitchFamily="34" charset="-122"/>
                </a:rPr>
                <a:t>月</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24" name="TextBox 11"/>
            <p:cNvSpPr txBox="1">
              <a:spLocks noChangeArrowheads="1"/>
            </p:cNvSpPr>
            <p:nvPr/>
          </p:nvSpPr>
          <p:spPr bwMode="auto">
            <a:xfrm flipH="1">
              <a:off x="4757715" y="5503665"/>
              <a:ext cx="719133" cy="276975"/>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eaLnBrk="1" hangingPunct="1">
                <a:defRPr/>
              </a:pPr>
              <a:r>
                <a:rPr lang="en-US" altLang="zh-CN" sz="1200" kern="0" dirty="0">
                  <a:solidFill>
                    <a:schemeClr val="bg1"/>
                  </a:solidFill>
                  <a:latin typeface="微软雅黑" panose="020B0503020204020204" pitchFamily="34" charset="-122"/>
                  <a:ea typeface="微软雅黑" panose="020B0503020204020204" pitchFamily="34" charset="-122"/>
                </a:rPr>
                <a:t>10</a:t>
              </a:r>
              <a:r>
                <a:rPr lang="zh-CN" altLang="en-US" sz="1200" kern="0" dirty="0">
                  <a:solidFill>
                    <a:schemeClr val="bg1"/>
                  </a:solidFill>
                  <a:latin typeface="微软雅黑" panose="020B0503020204020204" pitchFamily="34" charset="-122"/>
                  <a:ea typeface="微软雅黑" panose="020B0503020204020204" pitchFamily="34" charset="-122"/>
                </a:rPr>
                <a:t>月</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25" name="TextBox 11"/>
            <p:cNvSpPr txBox="1">
              <a:spLocks noChangeArrowheads="1"/>
            </p:cNvSpPr>
            <p:nvPr/>
          </p:nvSpPr>
          <p:spPr bwMode="auto">
            <a:xfrm flipH="1">
              <a:off x="5229200" y="5503665"/>
              <a:ext cx="746121" cy="276975"/>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eaLnBrk="1" hangingPunct="1">
                <a:defRPr/>
              </a:pPr>
              <a:r>
                <a:rPr lang="en-US" altLang="zh-CN" sz="1200" kern="0" dirty="0">
                  <a:solidFill>
                    <a:schemeClr val="bg1"/>
                  </a:solidFill>
                  <a:latin typeface="微软雅黑" panose="020B0503020204020204" pitchFamily="34" charset="-122"/>
                  <a:ea typeface="微软雅黑" panose="020B0503020204020204" pitchFamily="34" charset="-122"/>
                </a:rPr>
                <a:t>11</a:t>
              </a:r>
              <a:r>
                <a:rPr lang="zh-CN" altLang="en-US" sz="1200" kern="0" dirty="0">
                  <a:solidFill>
                    <a:schemeClr val="bg1"/>
                  </a:solidFill>
                  <a:latin typeface="微软雅黑" panose="020B0503020204020204" pitchFamily="34" charset="-122"/>
                  <a:ea typeface="微软雅黑" panose="020B0503020204020204" pitchFamily="34" charset="-122"/>
                </a:rPr>
                <a:t>月</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26" name="TextBox 11"/>
            <p:cNvSpPr txBox="1">
              <a:spLocks noChangeArrowheads="1"/>
            </p:cNvSpPr>
            <p:nvPr/>
          </p:nvSpPr>
          <p:spPr bwMode="auto">
            <a:xfrm flipH="1">
              <a:off x="5767360" y="5503665"/>
              <a:ext cx="717546" cy="276975"/>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eaLnBrk="1" hangingPunct="1">
                <a:defRPr/>
              </a:pPr>
              <a:r>
                <a:rPr lang="en-US" altLang="zh-CN" sz="1200" kern="0" dirty="0">
                  <a:solidFill>
                    <a:schemeClr val="bg1"/>
                  </a:solidFill>
                  <a:latin typeface="微软雅黑" panose="020B0503020204020204" pitchFamily="34" charset="-122"/>
                  <a:ea typeface="微软雅黑" panose="020B0503020204020204" pitchFamily="34" charset="-122"/>
                </a:rPr>
                <a:t>12</a:t>
              </a:r>
              <a:r>
                <a:rPr lang="zh-CN" altLang="en-US" sz="1200" kern="0" dirty="0">
                  <a:solidFill>
                    <a:schemeClr val="bg1"/>
                  </a:solidFill>
                  <a:latin typeface="微软雅黑" panose="020B0503020204020204" pitchFamily="34" charset="-122"/>
                  <a:ea typeface="微软雅黑" panose="020B0503020204020204" pitchFamily="34" charset="-122"/>
                </a:rPr>
                <a:t>月</a:t>
              </a:r>
              <a:endParaRPr lang="en-US" altLang="zh-CN" sz="1200" kern="0"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bwMode="auto">
          <a:xfrm>
            <a:off x="2689606" y="1747848"/>
            <a:ext cx="5214639" cy="3192462"/>
            <a:chOff x="1909875" y="1618682"/>
            <a:chExt cx="5700010" cy="3489769"/>
          </a:xfrm>
          <a:solidFill>
            <a:schemeClr val="bg1"/>
          </a:solidFill>
        </p:grpSpPr>
        <p:cxnSp>
          <p:nvCxnSpPr>
            <p:cNvPr id="28" name="直接连接符 27"/>
            <p:cNvCxnSpPr/>
            <p:nvPr/>
          </p:nvCxnSpPr>
          <p:spPr>
            <a:xfrm flipV="1">
              <a:off x="2076400" y="4225163"/>
              <a:ext cx="400700" cy="661164"/>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2622809" y="3753151"/>
              <a:ext cx="253257" cy="284596"/>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3087691" y="3753151"/>
              <a:ext cx="294888" cy="284596"/>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3524819" y="4225163"/>
              <a:ext cx="333050" cy="669841"/>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4000109" y="4631233"/>
              <a:ext cx="241115" cy="279389"/>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4388668" y="3800004"/>
              <a:ext cx="341724" cy="642076"/>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4860488" y="3374846"/>
              <a:ext cx="308765" cy="251624"/>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5334044" y="3413024"/>
              <a:ext cx="412843" cy="628193"/>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5795457" y="3399141"/>
              <a:ext cx="261929" cy="642076"/>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6210034" y="2942746"/>
              <a:ext cx="348662" cy="279390"/>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6756445" y="2380496"/>
              <a:ext cx="320907" cy="416482"/>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p:nvPr/>
          </p:nvCxnSpPr>
          <p:spPr>
            <a:xfrm flipV="1">
              <a:off x="7229999" y="1618682"/>
              <a:ext cx="379886" cy="590016"/>
            </a:xfrm>
            <a:prstGeom prst="straightConnector1">
              <a:avLst/>
            </a:prstGeom>
            <a:grpFill/>
            <a:ln w="12700">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a:off x="1909875" y="4864088"/>
              <a:ext cx="244363" cy="244363"/>
              <a:chOff x="1909875" y="4988331"/>
              <a:chExt cx="244363" cy="244363"/>
            </a:xfrm>
            <a:grpFill/>
          </p:grpSpPr>
          <p:sp>
            <p:nvSpPr>
              <p:cNvPr id="74" name="椭圆 4117"/>
              <p:cNvSpPr/>
              <p:nvPr/>
            </p:nvSpPr>
            <p:spPr>
              <a:xfrm>
                <a:off x="1909875" y="4988331"/>
                <a:ext cx="244363" cy="244363"/>
              </a:xfrm>
              <a:custGeom>
                <a:avLst/>
                <a:gdLst/>
                <a:ahLst/>
                <a:cxnLst/>
                <a:rect l="l" t="t" r="r" b="b"/>
                <a:pathLst>
                  <a:path w="284956" h="284956">
                    <a:moveTo>
                      <a:pt x="142478" y="26417"/>
                    </a:moveTo>
                    <a:cubicBezTo>
                      <a:pt x="78379" y="26417"/>
                      <a:pt x="26417" y="78379"/>
                      <a:pt x="26417" y="142478"/>
                    </a:cubicBezTo>
                    <a:cubicBezTo>
                      <a:pt x="26417" y="206577"/>
                      <a:pt x="78379" y="258539"/>
                      <a:pt x="142478" y="258539"/>
                    </a:cubicBezTo>
                    <a:cubicBezTo>
                      <a:pt x="206577" y="258539"/>
                      <a:pt x="258539" y="206577"/>
                      <a:pt x="258539" y="142478"/>
                    </a:cubicBezTo>
                    <a:cubicBezTo>
                      <a:pt x="258539" y="78379"/>
                      <a:pt x="206577" y="26417"/>
                      <a:pt x="142478" y="26417"/>
                    </a:cubicBezTo>
                    <a:close/>
                    <a:moveTo>
                      <a:pt x="142478" y="0"/>
                    </a:moveTo>
                    <a:cubicBezTo>
                      <a:pt x="221166" y="0"/>
                      <a:pt x="284956" y="63790"/>
                      <a:pt x="284956" y="142478"/>
                    </a:cubicBezTo>
                    <a:cubicBezTo>
                      <a:pt x="284956" y="221166"/>
                      <a:pt x="221166" y="284956"/>
                      <a:pt x="142478" y="284956"/>
                    </a:cubicBezTo>
                    <a:cubicBezTo>
                      <a:pt x="63790" y="284956"/>
                      <a:pt x="0" y="221166"/>
                      <a:pt x="0" y="142478"/>
                    </a:cubicBezTo>
                    <a:cubicBezTo>
                      <a:pt x="0" y="63790"/>
                      <a:pt x="63790" y="0"/>
                      <a:pt x="142478" y="0"/>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5" name="椭圆 74"/>
              <p:cNvSpPr/>
              <p:nvPr/>
            </p:nvSpPr>
            <p:spPr>
              <a:xfrm>
                <a:off x="1967716" y="5046172"/>
                <a:ext cx="128680" cy="12868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2435226" y="4024008"/>
              <a:ext cx="244363" cy="244363"/>
              <a:chOff x="2435226" y="4148251"/>
              <a:chExt cx="244363" cy="244363"/>
            </a:xfrm>
            <a:grpFill/>
          </p:grpSpPr>
          <p:sp>
            <p:nvSpPr>
              <p:cNvPr id="72" name="椭圆 4117"/>
              <p:cNvSpPr/>
              <p:nvPr/>
            </p:nvSpPr>
            <p:spPr>
              <a:xfrm>
                <a:off x="2435226" y="4148251"/>
                <a:ext cx="244363" cy="244363"/>
              </a:xfrm>
              <a:custGeom>
                <a:avLst/>
                <a:gdLst/>
                <a:ahLst/>
                <a:cxnLst/>
                <a:rect l="l" t="t" r="r" b="b"/>
                <a:pathLst>
                  <a:path w="284956" h="284956">
                    <a:moveTo>
                      <a:pt x="142478" y="26417"/>
                    </a:moveTo>
                    <a:cubicBezTo>
                      <a:pt x="78379" y="26417"/>
                      <a:pt x="26417" y="78379"/>
                      <a:pt x="26417" y="142478"/>
                    </a:cubicBezTo>
                    <a:cubicBezTo>
                      <a:pt x="26417" y="206577"/>
                      <a:pt x="78379" y="258539"/>
                      <a:pt x="142478" y="258539"/>
                    </a:cubicBezTo>
                    <a:cubicBezTo>
                      <a:pt x="206577" y="258539"/>
                      <a:pt x="258539" y="206577"/>
                      <a:pt x="258539" y="142478"/>
                    </a:cubicBezTo>
                    <a:cubicBezTo>
                      <a:pt x="258539" y="78379"/>
                      <a:pt x="206577" y="26417"/>
                      <a:pt x="142478" y="26417"/>
                    </a:cubicBezTo>
                    <a:close/>
                    <a:moveTo>
                      <a:pt x="142478" y="0"/>
                    </a:moveTo>
                    <a:cubicBezTo>
                      <a:pt x="221166" y="0"/>
                      <a:pt x="284956" y="63790"/>
                      <a:pt x="284956" y="142478"/>
                    </a:cubicBezTo>
                    <a:cubicBezTo>
                      <a:pt x="284956" y="221166"/>
                      <a:pt x="221166" y="284956"/>
                      <a:pt x="142478" y="284956"/>
                    </a:cubicBezTo>
                    <a:cubicBezTo>
                      <a:pt x="63790" y="284956"/>
                      <a:pt x="0" y="221166"/>
                      <a:pt x="0" y="142478"/>
                    </a:cubicBezTo>
                    <a:cubicBezTo>
                      <a:pt x="0" y="63790"/>
                      <a:pt x="63790" y="0"/>
                      <a:pt x="142478" y="0"/>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3" name="椭圆 72"/>
              <p:cNvSpPr/>
              <p:nvPr/>
            </p:nvSpPr>
            <p:spPr>
              <a:xfrm>
                <a:off x="2493067" y="4206092"/>
                <a:ext cx="128680" cy="12868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2862264" y="3595271"/>
              <a:ext cx="244363" cy="244363"/>
              <a:chOff x="2862264" y="3719514"/>
              <a:chExt cx="244363" cy="244363"/>
            </a:xfrm>
            <a:grpFill/>
          </p:grpSpPr>
          <p:sp>
            <p:nvSpPr>
              <p:cNvPr id="70" name="椭圆 4117"/>
              <p:cNvSpPr/>
              <p:nvPr/>
            </p:nvSpPr>
            <p:spPr>
              <a:xfrm>
                <a:off x="2862264" y="3719514"/>
                <a:ext cx="244363" cy="244363"/>
              </a:xfrm>
              <a:custGeom>
                <a:avLst/>
                <a:gdLst/>
                <a:ahLst/>
                <a:cxnLst/>
                <a:rect l="l" t="t" r="r" b="b"/>
                <a:pathLst>
                  <a:path w="284956" h="284956">
                    <a:moveTo>
                      <a:pt x="142478" y="26417"/>
                    </a:moveTo>
                    <a:cubicBezTo>
                      <a:pt x="78379" y="26417"/>
                      <a:pt x="26417" y="78379"/>
                      <a:pt x="26417" y="142478"/>
                    </a:cubicBezTo>
                    <a:cubicBezTo>
                      <a:pt x="26417" y="206577"/>
                      <a:pt x="78379" y="258539"/>
                      <a:pt x="142478" y="258539"/>
                    </a:cubicBezTo>
                    <a:cubicBezTo>
                      <a:pt x="206577" y="258539"/>
                      <a:pt x="258539" y="206577"/>
                      <a:pt x="258539" y="142478"/>
                    </a:cubicBezTo>
                    <a:cubicBezTo>
                      <a:pt x="258539" y="78379"/>
                      <a:pt x="206577" y="26417"/>
                      <a:pt x="142478" y="26417"/>
                    </a:cubicBezTo>
                    <a:close/>
                    <a:moveTo>
                      <a:pt x="142478" y="0"/>
                    </a:moveTo>
                    <a:cubicBezTo>
                      <a:pt x="221166" y="0"/>
                      <a:pt x="284956" y="63790"/>
                      <a:pt x="284956" y="142478"/>
                    </a:cubicBezTo>
                    <a:cubicBezTo>
                      <a:pt x="284956" y="221166"/>
                      <a:pt x="221166" y="284956"/>
                      <a:pt x="142478" y="284956"/>
                    </a:cubicBezTo>
                    <a:cubicBezTo>
                      <a:pt x="63790" y="284956"/>
                      <a:pt x="0" y="221166"/>
                      <a:pt x="0" y="142478"/>
                    </a:cubicBezTo>
                    <a:cubicBezTo>
                      <a:pt x="0" y="63790"/>
                      <a:pt x="63790" y="0"/>
                      <a:pt x="142478" y="0"/>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1" name="椭圆 70"/>
              <p:cNvSpPr/>
              <p:nvPr/>
            </p:nvSpPr>
            <p:spPr>
              <a:xfrm>
                <a:off x="2920105" y="3777355"/>
                <a:ext cx="128680" cy="12868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3316288" y="4014484"/>
              <a:ext cx="244363" cy="244363"/>
              <a:chOff x="3316288" y="4138727"/>
              <a:chExt cx="244363" cy="244363"/>
            </a:xfrm>
            <a:grpFill/>
          </p:grpSpPr>
          <p:sp>
            <p:nvSpPr>
              <p:cNvPr id="68" name="椭圆 4117"/>
              <p:cNvSpPr/>
              <p:nvPr/>
            </p:nvSpPr>
            <p:spPr>
              <a:xfrm>
                <a:off x="3316288" y="4138727"/>
                <a:ext cx="244363" cy="244363"/>
              </a:xfrm>
              <a:custGeom>
                <a:avLst/>
                <a:gdLst/>
                <a:ahLst/>
                <a:cxnLst/>
                <a:rect l="l" t="t" r="r" b="b"/>
                <a:pathLst>
                  <a:path w="284956" h="284956">
                    <a:moveTo>
                      <a:pt x="142478" y="26417"/>
                    </a:moveTo>
                    <a:cubicBezTo>
                      <a:pt x="78379" y="26417"/>
                      <a:pt x="26417" y="78379"/>
                      <a:pt x="26417" y="142478"/>
                    </a:cubicBezTo>
                    <a:cubicBezTo>
                      <a:pt x="26417" y="206577"/>
                      <a:pt x="78379" y="258539"/>
                      <a:pt x="142478" y="258539"/>
                    </a:cubicBezTo>
                    <a:cubicBezTo>
                      <a:pt x="206577" y="258539"/>
                      <a:pt x="258539" y="206577"/>
                      <a:pt x="258539" y="142478"/>
                    </a:cubicBezTo>
                    <a:cubicBezTo>
                      <a:pt x="258539" y="78379"/>
                      <a:pt x="206577" y="26417"/>
                      <a:pt x="142478" y="26417"/>
                    </a:cubicBezTo>
                    <a:close/>
                    <a:moveTo>
                      <a:pt x="142478" y="0"/>
                    </a:moveTo>
                    <a:cubicBezTo>
                      <a:pt x="221166" y="0"/>
                      <a:pt x="284956" y="63790"/>
                      <a:pt x="284956" y="142478"/>
                    </a:cubicBezTo>
                    <a:cubicBezTo>
                      <a:pt x="284956" y="221166"/>
                      <a:pt x="221166" y="284956"/>
                      <a:pt x="142478" y="284956"/>
                    </a:cubicBezTo>
                    <a:cubicBezTo>
                      <a:pt x="63790" y="284956"/>
                      <a:pt x="0" y="221166"/>
                      <a:pt x="0" y="142478"/>
                    </a:cubicBezTo>
                    <a:cubicBezTo>
                      <a:pt x="0" y="63790"/>
                      <a:pt x="63790" y="0"/>
                      <a:pt x="142478" y="0"/>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9" name="椭圆 68"/>
              <p:cNvSpPr/>
              <p:nvPr/>
            </p:nvSpPr>
            <p:spPr>
              <a:xfrm>
                <a:off x="3374129" y="4196568"/>
                <a:ext cx="128680" cy="12868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3807191" y="4860912"/>
              <a:ext cx="244363" cy="244363"/>
              <a:chOff x="3316288" y="4138727"/>
              <a:chExt cx="244363" cy="244363"/>
            </a:xfrm>
            <a:grpFill/>
          </p:grpSpPr>
          <p:sp>
            <p:nvSpPr>
              <p:cNvPr id="66" name="椭圆 4117"/>
              <p:cNvSpPr/>
              <p:nvPr/>
            </p:nvSpPr>
            <p:spPr>
              <a:xfrm>
                <a:off x="3316288" y="4138727"/>
                <a:ext cx="244363" cy="244363"/>
              </a:xfrm>
              <a:custGeom>
                <a:avLst/>
                <a:gdLst/>
                <a:ahLst/>
                <a:cxnLst/>
                <a:rect l="l" t="t" r="r" b="b"/>
                <a:pathLst>
                  <a:path w="284956" h="284956">
                    <a:moveTo>
                      <a:pt x="142478" y="26417"/>
                    </a:moveTo>
                    <a:cubicBezTo>
                      <a:pt x="78379" y="26417"/>
                      <a:pt x="26417" y="78379"/>
                      <a:pt x="26417" y="142478"/>
                    </a:cubicBezTo>
                    <a:cubicBezTo>
                      <a:pt x="26417" y="206577"/>
                      <a:pt x="78379" y="258539"/>
                      <a:pt x="142478" y="258539"/>
                    </a:cubicBezTo>
                    <a:cubicBezTo>
                      <a:pt x="206577" y="258539"/>
                      <a:pt x="258539" y="206577"/>
                      <a:pt x="258539" y="142478"/>
                    </a:cubicBezTo>
                    <a:cubicBezTo>
                      <a:pt x="258539" y="78379"/>
                      <a:pt x="206577" y="26417"/>
                      <a:pt x="142478" y="26417"/>
                    </a:cubicBezTo>
                    <a:close/>
                    <a:moveTo>
                      <a:pt x="142478" y="0"/>
                    </a:moveTo>
                    <a:cubicBezTo>
                      <a:pt x="221166" y="0"/>
                      <a:pt x="284956" y="63790"/>
                      <a:pt x="284956" y="142478"/>
                    </a:cubicBezTo>
                    <a:cubicBezTo>
                      <a:pt x="284956" y="221166"/>
                      <a:pt x="221166" y="284956"/>
                      <a:pt x="142478" y="284956"/>
                    </a:cubicBezTo>
                    <a:cubicBezTo>
                      <a:pt x="63790" y="284956"/>
                      <a:pt x="0" y="221166"/>
                      <a:pt x="0" y="142478"/>
                    </a:cubicBezTo>
                    <a:cubicBezTo>
                      <a:pt x="0" y="63790"/>
                      <a:pt x="63790" y="0"/>
                      <a:pt x="142478" y="0"/>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7" name="椭圆 66"/>
              <p:cNvSpPr/>
              <p:nvPr/>
            </p:nvSpPr>
            <p:spPr>
              <a:xfrm>
                <a:off x="3374129" y="4196568"/>
                <a:ext cx="128680" cy="12868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4207241" y="4429112"/>
              <a:ext cx="244363" cy="244363"/>
              <a:chOff x="3316288" y="4138727"/>
              <a:chExt cx="244363" cy="244363"/>
            </a:xfrm>
            <a:grpFill/>
          </p:grpSpPr>
          <p:sp>
            <p:nvSpPr>
              <p:cNvPr id="64" name="椭圆 4117"/>
              <p:cNvSpPr/>
              <p:nvPr/>
            </p:nvSpPr>
            <p:spPr>
              <a:xfrm>
                <a:off x="3316288" y="4138727"/>
                <a:ext cx="244363" cy="244363"/>
              </a:xfrm>
              <a:custGeom>
                <a:avLst/>
                <a:gdLst/>
                <a:ahLst/>
                <a:cxnLst/>
                <a:rect l="l" t="t" r="r" b="b"/>
                <a:pathLst>
                  <a:path w="284956" h="284956">
                    <a:moveTo>
                      <a:pt x="142478" y="26417"/>
                    </a:moveTo>
                    <a:cubicBezTo>
                      <a:pt x="78379" y="26417"/>
                      <a:pt x="26417" y="78379"/>
                      <a:pt x="26417" y="142478"/>
                    </a:cubicBezTo>
                    <a:cubicBezTo>
                      <a:pt x="26417" y="206577"/>
                      <a:pt x="78379" y="258539"/>
                      <a:pt x="142478" y="258539"/>
                    </a:cubicBezTo>
                    <a:cubicBezTo>
                      <a:pt x="206577" y="258539"/>
                      <a:pt x="258539" y="206577"/>
                      <a:pt x="258539" y="142478"/>
                    </a:cubicBezTo>
                    <a:cubicBezTo>
                      <a:pt x="258539" y="78379"/>
                      <a:pt x="206577" y="26417"/>
                      <a:pt x="142478" y="26417"/>
                    </a:cubicBezTo>
                    <a:close/>
                    <a:moveTo>
                      <a:pt x="142478" y="0"/>
                    </a:moveTo>
                    <a:cubicBezTo>
                      <a:pt x="221166" y="0"/>
                      <a:pt x="284956" y="63790"/>
                      <a:pt x="284956" y="142478"/>
                    </a:cubicBezTo>
                    <a:cubicBezTo>
                      <a:pt x="284956" y="221166"/>
                      <a:pt x="221166" y="284956"/>
                      <a:pt x="142478" y="284956"/>
                    </a:cubicBezTo>
                    <a:cubicBezTo>
                      <a:pt x="63790" y="284956"/>
                      <a:pt x="0" y="221166"/>
                      <a:pt x="0" y="142478"/>
                    </a:cubicBezTo>
                    <a:cubicBezTo>
                      <a:pt x="0" y="63790"/>
                      <a:pt x="63790" y="0"/>
                      <a:pt x="142478" y="0"/>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5" name="椭圆 64"/>
              <p:cNvSpPr/>
              <p:nvPr/>
            </p:nvSpPr>
            <p:spPr>
              <a:xfrm>
                <a:off x="3374129" y="4196568"/>
                <a:ext cx="128680" cy="12868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4670791" y="3597262"/>
              <a:ext cx="244363" cy="244363"/>
              <a:chOff x="3316288" y="4138727"/>
              <a:chExt cx="244363" cy="244363"/>
            </a:xfrm>
            <a:grpFill/>
          </p:grpSpPr>
          <p:sp>
            <p:nvSpPr>
              <p:cNvPr id="62" name="椭圆 4117"/>
              <p:cNvSpPr/>
              <p:nvPr/>
            </p:nvSpPr>
            <p:spPr>
              <a:xfrm>
                <a:off x="3316288" y="4138727"/>
                <a:ext cx="244363" cy="244363"/>
              </a:xfrm>
              <a:custGeom>
                <a:avLst/>
                <a:gdLst/>
                <a:ahLst/>
                <a:cxnLst/>
                <a:rect l="l" t="t" r="r" b="b"/>
                <a:pathLst>
                  <a:path w="284956" h="284956">
                    <a:moveTo>
                      <a:pt x="142478" y="26417"/>
                    </a:moveTo>
                    <a:cubicBezTo>
                      <a:pt x="78379" y="26417"/>
                      <a:pt x="26417" y="78379"/>
                      <a:pt x="26417" y="142478"/>
                    </a:cubicBezTo>
                    <a:cubicBezTo>
                      <a:pt x="26417" y="206577"/>
                      <a:pt x="78379" y="258539"/>
                      <a:pt x="142478" y="258539"/>
                    </a:cubicBezTo>
                    <a:cubicBezTo>
                      <a:pt x="206577" y="258539"/>
                      <a:pt x="258539" y="206577"/>
                      <a:pt x="258539" y="142478"/>
                    </a:cubicBezTo>
                    <a:cubicBezTo>
                      <a:pt x="258539" y="78379"/>
                      <a:pt x="206577" y="26417"/>
                      <a:pt x="142478" y="26417"/>
                    </a:cubicBezTo>
                    <a:close/>
                    <a:moveTo>
                      <a:pt x="142478" y="0"/>
                    </a:moveTo>
                    <a:cubicBezTo>
                      <a:pt x="221166" y="0"/>
                      <a:pt x="284956" y="63790"/>
                      <a:pt x="284956" y="142478"/>
                    </a:cubicBezTo>
                    <a:cubicBezTo>
                      <a:pt x="284956" y="221166"/>
                      <a:pt x="221166" y="284956"/>
                      <a:pt x="142478" y="284956"/>
                    </a:cubicBezTo>
                    <a:cubicBezTo>
                      <a:pt x="63790" y="284956"/>
                      <a:pt x="0" y="221166"/>
                      <a:pt x="0" y="142478"/>
                    </a:cubicBezTo>
                    <a:cubicBezTo>
                      <a:pt x="0" y="63790"/>
                      <a:pt x="63790" y="0"/>
                      <a:pt x="142478" y="0"/>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3" name="椭圆 62"/>
              <p:cNvSpPr/>
              <p:nvPr/>
            </p:nvSpPr>
            <p:spPr>
              <a:xfrm>
                <a:off x="3374129" y="4196568"/>
                <a:ext cx="128680" cy="12868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5140691" y="3197212"/>
              <a:ext cx="244363" cy="244363"/>
              <a:chOff x="3316288" y="4138727"/>
              <a:chExt cx="244363" cy="244363"/>
            </a:xfrm>
            <a:grpFill/>
          </p:grpSpPr>
          <p:sp>
            <p:nvSpPr>
              <p:cNvPr id="60" name="椭圆 4117"/>
              <p:cNvSpPr/>
              <p:nvPr/>
            </p:nvSpPr>
            <p:spPr>
              <a:xfrm>
                <a:off x="3316288" y="4138727"/>
                <a:ext cx="244363" cy="244363"/>
              </a:xfrm>
              <a:custGeom>
                <a:avLst/>
                <a:gdLst/>
                <a:ahLst/>
                <a:cxnLst/>
                <a:rect l="l" t="t" r="r" b="b"/>
                <a:pathLst>
                  <a:path w="284956" h="284956">
                    <a:moveTo>
                      <a:pt x="142478" y="26417"/>
                    </a:moveTo>
                    <a:cubicBezTo>
                      <a:pt x="78379" y="26417"/>
                      <a:pt x="26417" y="78379"/>
                      <a:pt x="26417" y="142478"/>
                    </a:cubicBezTo>
                    <a:cubicBezTo>
                      <a:pt x="26417" y="206577"/>
                      <a:pt x="78379" y="258539"/>
                      <a:pt x="142478" y="258539"/>
                    </a:cubicBezTo>
                    <a:cubicBezTo>
                      <a:pt x="206577" y="258539"/>
                      <a:pt x="258539" y="206577"/>
                      <a:pt x="258539" y="142478"/>
                    </a:cubicBezTo>
                    <a:cubicBezTo>
                      <a:pt x="258539" y="78379"/>
                      <a:pt x="206577" y="26417"/>
                      <a:pt x="142478" y="26417"/>
                    </a:cubicBezTo>
                    <a:close/>
                    <a:moveTo>
                      <a:pt x="142478" y="0"/>
                    </a:moveTo>
                    <a:cubicBezTo>
                      <a:pt x="221166" y="0"/>
                      <a:pt x="284956" y="63790"/>
                      <a:pt x="284956" y="142478"/>
                    </a:cubicBezTo>
                    <a:cubicBezTo>
                      <a:pt x="284956" y="221166"/>
                      <a:pt x="221166" y="284956"/>
                      <a:pt x="142478" y="284956"/>
                    </a:cubicBezTo>
                    <a:cubicBezTo>
                      <a:pt x="63790" y="284956"/>
                      <a:pt x="0" y="221166"/>
                      <a:pt x="0" y="142478"/>
                    </a:cubicBezTo>
                    <a:cubicBezTo>
                      <a:pt x="0" y="63790"/>
                      <a:pt x="63790" y="0"/>
                      <a:pt x="142478" y="0"/>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1" name="椭圆 60"/>
              <p:cNvSpPr/>
              <p:nvPr/>
            </p:nvSpPr>
            <p:spPr>
              <a:xfrm>
                <a:off x="3374129" y="4196568"/>
                <a:ext cx="128680" cy="12868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5648691" y="4022712"/>
              <a:ext cx="244363" cy="244363"/>
              <a:chOff x="3316288" y="4138727"/>
              <a:chExt cx="244363" cy="244363"/>
            </a:xfrm>
            <a:grpFill/>
          </p:grpSpPr>
          <p:sp>
            <p:nvSpPr>
              <p:cNvPr id="58" name="椭圆 4117"/>
              <p:cNvSpPr/>
              <p:nvPr/>
            </p:nvSpPr>
            <p:spPr>
              <a:xfrm>
                <a:off x="3316288" y="4138727"/>
                <a:ext cx="244363" cy="244363"/>
              </a:xfrm>
              <a:custGeom>
                <a:avLst/>
                <a:gdLst/>
                <a:ahLst/>
                <a:cxnLst/>
                <a:rect l="l" t="t" r="r" b="b"/>
                <a:pathLst>
                  <a:path w="284956" h="284956">
                    <a:moveTo>
                      <a:pt x="142478" y="26417"/>
                    </a:moveTo>
                    <a:cubicBezTo>
                      <a:pt x="78379" y="26417"/>
                      <a:pt x="26417" y="78379"/>
                      <a:pt x="26417" y="142478"/>
                    </a:cubicBezTo>
                    <a:cubicBezTo>
                      <a:pt x="26417" y="206577"/>
                      <a:pt x="78379" y="258539"/>
                      <a:pt x="142478" y="258539"/>
                    </a:cubicBezTo>
                    <a:cubicBezTo>
                      <a:pt x="206577" y="258539"/>
                      <a:pt x="258539" y="206577"/>
                      <a:pt x="258539" y="142478"/>
                    </a:cubicBezTo>
                    <a:cubicBezTo>
                      <a:pt x="258539" y="78379"/>
                      <a:pt x="206577" y="26417"/>
                      <a:pt x="142478" y="26417"/>
                    </a:cubicBezTo>
                    <a:close/>
                    <a:moveTo>
                      <a:pt x="142478" y="0"/>
                    </a:moveTo>
                    <a:cubicBezTo>
                      <a:pt x="221166" y="0"/>
                      <a:pt x="284956" y="63790"/>
                      <a:pt x="284956" y="142478"/>
                    </a:cubicBezTo>
                    <a:cubicBezTo>
                      <a:pt x="284956" y="221166"/>
                      <a:pt x="221166" y="284956"/>
                      <a:pt x="142478" y="284956"/>
                    </a:cubicBezTo>
                    <a:cubicBezTo>
                      <a:pt x="63790" y="284956"/>
                      <a:pt x="0" y="221166"/>
                      <a:pt x="0" y="142478"/>
                    </a:cubicBezTo>
                    <a:cubicBezTo>
                      <a:pt x="0" y="63790"/>
                      <a:pt x="63790" y="0"/>
                      <a:pt x="142478" y="0"/>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9" name="椭圆 58"/>
              <p:cNvSpPr/>
              <p:nvPr/>
            </p:nvSpPr>
            <p:spPr>
              <a:xfrm>
                <a:off x="3374129" y="4196568"/>
                <a:ext cx="128680" cy="12868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6016991" y="3190862"/>
              <a:ext cx="244363" cy="244363"/>
              <a:chOff x="3316288" y="4138727"/>
              <a:chExt cx="244363" cy="244363"/>
            </a:xfrm>
            <a:grpFill/>
          </p:grpSpPr>
          <p:sp>
            <p:nvSpPr>
              <p:cNvPr id="56" name="椭圆 4117"/>
              <p:cNvSpPr/>
              <p:nvPr/>
            </p:nvSpPr>
            <p:spPr>
              <a:xfrm>
                <a:off x="3316288" y="4138727"/>
                <a:ext cx="244363" cy="244363"/>
              </a:xfrm>
              <a:custGeom>
                <a:avLst/>
                <a:gdLst/>
                <a:ahLst/>
                <a:cxnLst/>
                <a:rect l="l" t="t" r="r" b="b"/>
                <a:pathLst>
                  <a:path w="284956" h="284956">
                    <a:moveTo>
                      <a:pt x="142478" y="26417"/>
                    </a:moveTo>
                    <a:cubicBezTo>
                      <a:pt x="78379" y="26417"/>
                      <a:pt x="26417" y="78379"/>
                      <a:pt x="26417" y="142478"/>
                    </a:cubicBezTo>
                    <a:cubicBezTo>
                      <a:pt x="26417" y="206577"/>
                      <a:pt x="78379" y="258539"/>
                      <a:pt x="142478" y="258539"/>
                    </a:cubicBezTo>
                    <a:cubicBezTo>
                      <a:pt x="206577" y="258539"/>
                      <a:pt x="258539" y="206577"/>
                      <a:pt x="258539" y="142478"/>
                    </a:cubicBezTo>
                    <a:cubicBezTo>
                      <a:pt x="258539" y="78379"/>
                      <a:pt x="206577" y="26417"/>
                      <a:pt x="142478" y="26417"/>
                    </a:cubicBezTo>
                    <a:close/>
                    <a:moveTo>
                      <a:pt x="142478" y="0"/>
                    </a:moveTo>
                    <a:cubicBezTo>
                      <a:pt x="221166" y="0"/>
                      <a:pt x="284956" y="63790"/>
                      <a:pt x="284956" y="142478"/>
                    </a:cubicBezTo>
                    <a:cubicBezTo>
                      <a:pt x="284956" y="221166"/>
                      <a:pt x="221166" y="284956"/>
                      <a:pt x="142478" y="284956"/>
                    </a:cubicBezTo>
                    <a:cubicBezTo>
                      <a:pt x="63790" y="284956"/>
                      <a:pt x="0" y="221166"/>
                      <a:pt x="0" y="142478"/>
                    </a:cubicBezTo>
                    <a:cubicBezTo>
                      <a:pt x="0" y="63790"/>
                      <a:pt x="63790" y="0"/>
                      <a:pt x="142478" y="0"/>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7" name="椭圆 56"/>
              <p:cNvSpPr/>
              <p:nvPr/>
            </p:nvSpPr>
            <p:spPr>
              <a:xfrm>
                <a:off x="3374130" y="4196569"/>
                <a:ext cx="128680" cy="12868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6544041" y="2752712"/>
              <a:ext cx="244363" cy="244363"/>
              <a:chOff x="3316288" y="4138727"/>
              <a:chExt cx="244363" cy="244363"/>
            </a:xfrm>
            <a:grpFill/>
          </p:grpSpPr>
          <p:sp>
            <p:nvSpPr>
              <p:cNvPr id="54" name="椭圆 4117"/>
              <p:cNvSpPr/>
              <p:nvPr/>
            </p:nvSpPr>
            <p:spPr>
              <a:xfrm>
                <a:off x="3316288" y="4138727"/>
                <a:ext cx="244363" cy="244363"/>
              </a:xfrm>
              <a:custGeom>
                <a:avLst/>
                <a:gdLst/>
                <a:ahLst/>
                <a:cxnLst/>
                <a:rect l="l" t="t" r="r" b="b"/>
                <a:pathLst>
                  <a:path w="284956" h="284956">
                    <a:moveTo>
                      <a:pt x="142478" y="26417"/>
                    </a:moveTo>
                    <a:cubicBezTo>
                      <a:pt x="78379" y="26417"/>
                      <a:pt x="26417" y="78379"/>
                      <a:pt x="26417" y="142478"/>
                    </a:cubicBezTo>
                    <a:cubicBezTo>
                      <a:pt x="26417" y="206577"/>
                      <a:pt x="78379" y="258539"/>
                      <a:pt x="142478" y="258539"/>
                    </a:cubicBezTo>
                    <a:cubicBezTo>
                      <a:pt x="206577" y="258539"/>
                      <a:pt x="258539" y="206577"/>
                      <a:pt x="258539" y="142478"/>
                    </a:cubicBezTo>
                    <a:cubicBezTo>
                      <a:pt x="258539" y="78379"/>
                      <a:pt x="206577" y="26417"/>
                      <a:pt x="142478" y="26417"/>
                    </a:cubicBezTo>
                    <a:close/>
                    <a:moveTo>
                      <a:pt x="142478" y="0"/>
                    </a:moveTo>
                    <a:cubicBezTo>
                      <a:pt x="221166" y="0"/>
                      <a:pt x="284956" y="63790"/>
                      <a:pt x="284956" y="142478"/>
                    </a:cubicBezTo>
                    <a:cubicBezTo>
                      <a:pt x="284956" y="221166"/>
                      <a:pt x="221166" y="284956"/>
                      <a:pt x="142478" y="284956"/>
                    </a:cubicBezTo>
                    <a:cubicBezTo>
                      <a:pt x="63790" y="284956"/>
                      <a:pt x="0" y="221166"/>
                      <a:pt x="0" y="142478"/>
                    </a:cubicBezTo>
                    <a:cubicBezTo>
                      <a:pt x="0" y="63790"/>
                      <a:pt x="63790" y="0"/>
                      <a:pt x="142478" y="0"/>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5" name="椭圆 54"/>
              <p:cNvSpPr/>
              <p:nvPr/>
            </p:nvSpPr>
            <p:spPr>
              <a:xfrm>
                <a:off x="3374129" y="4196568"/>
                <a:ext cx="128680" cy="12868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7039341" y="2181212"/>
              <a:ext cx="244363" cy="244363"/>
              <a:chOff x="3316288" y="4138727"/>
              <a:chExt cx="244363" cy="244363"/>
            </a:xfrm>
            <a:grpFill/>
          </p:grpSpPr>
          <p:sp>
            <p:nvSpPr>
              <p:cNvPr id="52" name="椭圆 4117"/>
              <p:cNvSpPr/>
              <p:nvPr/>
            </p:nvSpPr>
            <p:spPr>
              <a:xfrm>
                <a:off x="3316288" y="4138727"/>
                <a:ext cx="244363" cy="244363"/>
              </a:xfrm>
              <a:custGeom>
                <a:avLst/>
                <a:gdLst/>
                <a:ahLst/>
                <a:cxnLst/>
                <a:rect l="l" t="t" r="r" b="b"/>
                <a:pathLst>
                  <a:path w="284956" h="284956">
                    <a:moveTo>
                      <a:pt x="142478" y="26417"/>
                    </a:moveTo>
                    <a:cubicBezTo>
                      <a:pt x="78379" y="26417"/>
                      <a:pt x="26417" y="78379"/>
                      <a:pt x="26417" y="142478"/>
                    </a:cubicBezTo>
                    <a:cubicBezTo>
                      <a:pt x="26417" y="206577"/>
                      <a:pt x="78379" y="258539"/>
                      <a:pt x="142478" y="258539"/>
                    </a:cubicBezTo>
                    <a:cubicBezTo>
                      <a:pt x="206577" y="258539"/>
                      <a:pt x="258539" y="206577"/>
                      <a:pt x="258539" y="142478"/>
                    </a:cubicBezTo>
                    <a:cubicBezTo>
                      <a:pt x="258539" y="78379"/>
                      <a:pt x="206577" y="26417"/>
                      <a:pt x="142478" y="26417"/>
                    </a:cubicBezTo>
                    <a:close/>
                    <a:moveTo>
                      <a:pt x="142478" y="0"/>
                    </a:moveTo>
                    <a:cubicBezTo>
                      <a:pt x="221166" y="0"/>
                      <a:pt x="284956" y="63790"/>
                      <a:pt x="284956" y="142478"/>
                    </a:cubicBezTo>
                    <a:cubicBezTo>
                      <a:pt x="284956" y="221166"/>
                      <a:pt x="221166" y="284956"/>
                      <a:pt x="142478" y="284956"/>
                    </a:cubicBezTo>
                    <a:cubicBezTo>
                      <a:pt x="63790" y="284956"/>
                      <a:pt x="0" y="221166"/>
                      <a:pt x="0" y="142478"/>
                    </a:cubicBezTo>
                    <a:cubicBezTo>
                      <a:pt x="0" y="63790"/>
                      <a:pt x="63790" y="0"/>
                      <a:pt x="142478" y="0"/>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3" name="椭圆 52"/>
              <p:cNvSpPr/>
              <p:nvPr/>
            </p:nvSpPr>
            <p:spPr>
              <a:xfrm>
                <a:off x="3374129" y="4196568"/>
                <a:ext cx="128680" cy="12868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bg1"/>
                  </a:solidFill>
                  <a:latin typeface="微软雅黑" panose="020B0503020204020204" pitchFamily="34" charset="-122"/>
                  <a:ea typeface="微软雅黑" panose="020B0503020204020204" pitchFamily="34" charset="-122"/>
                </a:endParaRPr>
              </a:p>
            </p:txBody>
          </p:sp>
        </p:grpSp>
      </p:grpSp>
      <p:grpSp>
        <p:nvGrpSpPr>
          <p:cNvPr id="76" name="组合 75"/>
          <p:cNvGrpSpPr/>
          <p:nvPr/>
        </p:nvGrpSpPr>
        <p:grpSpPr bwMode="auto">
          <a:xfrm>
            <a:off x="8366938" y="2265588"/>
            <a:ext cx="2461322" cy="3151189"/>
            <a:chOff x="6152352" y="1511662"/>
            <a:chExt cx="2461785" cy="3151000"/>
          </a:xfrm>
        </p:grpSpPr>
        <p:sp>
          <p:nvSpPr>
            <p:cNvPr id="77" name="圆角矩形 1"/>
            <p:cNvSpPr/>
            <p:nvPr/>
          </p:nvSpPr>
          <p:spPr>
            <a:xfrm>
              <a:off x="6152352" y="1511662"/>
              <a:ext cx="2461785" cy="3151000"/>
            </a:xfrm>
            <a:custGeom>
              <a:avLst/>
              <a:gdLst/>
              <a:ahLst/>
              <a:cxnLst/>
              <a:rect l="l" t="t" r="r" b="b"/>
              <a:pathLst>
                <a:path w="2461785" h="3151000">
                  <a:moveTo>
                    <a:pt x="493000" y="0"/>
                  </a:moveTo>
                  <a:lnTo>
                    <a:pt x="2342338" y="0"/>
                  </a:lnTo>
                  <a:cubicBezTo>
                    <a:pt x="2408307" y="0"/>
                    <a:pt x="2461785" y="53478"/>
                    <a:pt x="2461785" y="119447"/>
                  </a:cubicBezTo>
                  <a:lnTo>
                    <a:pt x="2461785" y="3031553"/>
                  </a:lnTo>
                  <a:cubicBezTo>
                    <a:pt x="2461785" y="3097522"/>
                    <a:pt x="2408307" y="3151000"/>
                    <a:pt x="2342338" y="3151000"/>
                  </a:cubicBezTo>
                  <a:lnTo>
                    <a:pt x="493000" y="3151000"/>
                  </a:lnTo>
                  <a:cubicBezTo>
                    <a:pt x="427031" y="3151000"/>
                    <a:pt x="373553" y="3097522"/>
                    <a:pt x="373553" y="3031553"/>
                  </a:cubicBezTo>
                  <a:lnTo>
                    <a:pt x="373553" y="954865"/>
                  </a:lnTo>
                  <a:lnTo>
                    <a:pt x="0" y="1119668"/>
                  </a:lnTo>
                  <a:lnTo>
                    <a:pt x="373553" y="584243"/>
                  </a:lnTo>
                  <a:lnTo>
                    <a:pt x="373553" y="119447"/>
                  </a:lnTo>
                  <a:cubicBezTo>
                    <a:pt x="373553" y="53478"/>
                    <a:pt x="427031" y="0"/>
                    <a:pt x="493000"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dirty="0">
                <a:solidFill>
                  <a:schemeClr val="bg1"/>
                </a:solidFill>
              </a:endParaRPr>
            </a:p>
          </p:txBody>
        </p:sp>
        <p:sp>
          <p:nvSpPr>
            <p:cNvPr id="78" name="TextBox 279"/>
            <p:cNvSpPr txBox="1">
              <a:spLocks noChangeArrowheads="1"/>
            </p:cNvSpPr>
            <p:nvPr/>
          </p:nvSpPr>
          <p:spPr bwMode="auto">
            <a:xfrm>
              <a:off x="6689290" y="1780013"/>
              <a:ext cx="1848978" cy="2397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ct val="120000"/>
                </a:lnSpc>
              </a:pPr>
              <a:r>
                <a:rPr lang="zh-CN" altLang="en-US" sz="1400" dirty="0">
                  <a:solidFill>
                    <a:prstClr val="white"/>
                  </a:solidFill>
                  <a:latin typeface="微软雅黑" panose="020B0503020204020204" pitchFamily="34" charset="-122"/>
                  <a:ea typeface="微软雅黑" panose="020B0503020204020204" pitchFamily="34" charset="-122"/>
                </a:rPr>
                <a:t>在经过自己不懈的努力后可以领略到别人看不到的景色，只有勇于追求，坚持不懈，这样的人生才是真正美好的人生。在经过自己不懈的努力后可以领略到别人看不到的景色</a:t>
              </a:r>
              <a:endParaRPr lang="zh-CN" altLang="en-US" sz="1400" dirty="0">
                <a:solidFill>
                  <a:prstClr val="white"/>
                </a:solidFill>
                <a:latin typeface="微软雅黑" panose="020B0503020204020204" pitchFamily="34" charset="-122"/>
                <a:ea typeface="微软雅黑" panose="020B0503020204020204" pitchFamily="34" charset="-122"/>
              </a:endParaRPr>
            </a:p>
          </p:txBody>
        </p:sp>
      </p:grpSp>
      <p:sp>
        <p:nvSpPr>
          <p:cNvPr id="79" name="TextBox 84"/>
          <p:cNvSpPr txBox="1">
            <a:spLocks noChangeArrowheads="1"/>
          </p:cNvSpPr>
          <p:nvPr/>
        </p:nvSpPr>
        <p:spPr bwMode="auto">
          <a:xfrm>
            <a:off x="8657176" y="1793537"/>
            <a:ext cx="228548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3765"/>
            <a:r>
              <a:rPr lang="zh-CN" altLang="en-US" sz="1600" dirty="0">
                <a:solidFill>
                  <a:schemeClr val="bg1"/>
                </a:solidFill>
                <a:latin typeface="微软雅黑" panose="020B0503020204020204" pitchFamily="34" charset="-122"/>
                <a:ea typeface="微软雅黑" panose="020B0503020204020204" pitchFamily="34" charset="-122"/>
              </a:rPr>
              <a:t>点击添加标题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88" name="TextBox 9"/>
          <p:cNvSpPr txBox="1"/>
          <p:nvPr/>
        </p:nvSpPr>
        <p:spPr bwMode="auto">
          <a:xfrm>
            <a:off x="7710165" y="201431"/>
            <a:ext cx="3232494" cy="400110"/>
          </a:xfrm>
          <a:prstGeom prst="rect">
            <a:avLst/>
          </a:prstGeom>
          <a:noFill/>
        </p:spPr>
        <p:txBody>
          <a:bodyPr wrap="square">
            <a:spAutoFit/>
          </a:bodyPr>
          <a:lstStyle/>
          <a:p>
            <a:pPr defTabSz="913765">
              <a:defRPr/>
            </a:pPr>
            <a:r>
              <a:rPr lang="zh-CN" altLang="en-US" sz="2000" b="1" spc="600" dirty="0">
                <a:solidFill>
                  <a:prstClr val="black"/>
                </a:solidFill>
                <a:latin typeface="微软雅黑" panose="020B0503020204020204" pitchFamily="34" charset="-122"/>
                <a:ea typeface="微软雅黑" panose="020B0503020204020204" pitchFamily="34" charset="-122"/>
              </a:rPr>
              <a:t>点击此处添加标题</a:t>
            </a:r>
            <a:endParaRPr lang="zh-CN" altLang="en-US" sz="2000" b="1" spc="600" dirty="0">
              <a:solidFill>
                <a:prstClr val="black"/>
              </a:solidFill>
              <a:latin typeface="微软雅黑" panose="020B0503020204020204" pitchFamily="34" charset="-122"/>
              <a:ea typeface="微软雅黑" panose="020B0503020204020204" pitchFamily="34" charset="-122"/>
            </a:endParaRPr>
          </a:p>
        </p:txBody>
      </p:sp>
      <p:sp>
        <p:nvSpPr>
          <p:cNvPr id="89" name="矩形 88"/>
          <p:cNvSpPr/>
          <p:nvPr/>
        </p:nvSpPr>
        <p:spPr>
          <a:xfrm>
            <a:off x="1541766" y="188367"/>
            <a:ext cx="2430374" cy="707886"/>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市场开拓计划</a:t>
            </a:r>
            <a:endParaRPr lang="en-US" altLang="zh-CN" sz="2800" b="1" dirty="0">
              <a:solidFill>
                <a:schemeClr val="bg1"/>
              </a:solidFill>
              <a:latin typeface="微软雅黑" panose="020B0503020204020204" pitchFamily="34" charset="-122"/>
              <a:ea typeface="微软雅黑" panose="020B0503020204020204" pitchFamily="34" charset="-122"/>
            </a:endParaRPr>
          </a:p>
          <a:p>
            <a:r>
              <a:rPr lang="en-US" altLang="zh-CN" sz="1200" dirty="0">
                <a:solidFill>
                  <a:schemeClr val="bg1"/>
                </a:solidFill>
                <a:latin typeface="微软雅黑" panose="020B0503020204020204" pitchFamily="34" charset="-122"/>
                <a:ea typeface="微软雅黑" panose="020B0503020204020204" pitchFamily="34" charset="-122"/>
              </a:rPr>
              <a:t>Market development plan</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0-#ppt_w/2"/>
                                          </p:val>
                                        </p:tav>
                                        <p:tav tm="100000">
                                          <p:val>
                                            <p:strVal val="#ppt_x"/>
                                          </p:val>
                                        </p:tav>
                                      </p:tavLst>
                                    </p:anim>
                                    <p:anim calcmode="lin" valueType="num">
                                      <p:cBhvr additive="base">
                                        <p:cTn id="8" dur="250" fill="hold"/>
                                        <p:tgtEl>
                                          <p:spTgt spid="2"/>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25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1000"/>
                                        <p:tgtEl>
                                          <p:spTgt spid="27"/>
                                        </p:tgtEl>
                                      </p:cBhvr>
                                    </p:animEffect>
                                  </p:childTnLst>
                                </p:cTn>
                              </p:par>
                              <p:par>
                                <p:cTn id="12" presetID="22" presetClass="entr" presetSubtype="8" fill="hold" nodeType="withEffect">
                                  <p:stCondLst>
                                    <p:cond delay="1250"/>
                                  </p:stCondLst>
                                  <p:childTnLst>
                                    <p:set>
                                      <p:cBhvr>
                                        <p:cTn id="13" dur="1" fill="hold">
                                          <p:stCondLst>
                                            <p:cond delay="0"/>
                                          </p:stCondLst>
                                        </p:cTn>
                                        <p:tgtEl>
                                          <p:spTgt spid="76"/>
                                        </p:tgtEl>
                                        <p:attrNameLst>
                                          <p:attrName>style.visibility</p:attrName>
                                        </p:attrNameLst>
                                      </p:cBhvr>
                                      <p:to>
                                        <p:strVal val="visible"/>
                                      </p:to>
                                    </p:set>
                                    <p:animEffect transition="in" filter="wipe(left)">
                                      <p:cBhvr>
                                        <p:cTn id="14" dur="300"/>
                                        <p:tgtEl>
                                          <p:spTgt spid="76"/>
                                        </p:tgtEl>
                                      </p:cBhvr>
                                    </p:animEffect>
                                  </p:childTnLst>
                                </p:cTn>
                              </p:par>
                              <p:par>
                                <p:cTn id="15" presetID="22" presetClass="entr" presetSubtype="8" fill="hold" grpId="0" nodeType="withEffect">
                                  <p:stCondLst>
                                    <p:cond delay="1250"/>
                                  </p:stCondLst>
                                  <p:childTnLst>
                                    <p:set>
                                      <p:cBhvr>
                                        <p:cTn id="16" dur="1" fill="hold">
                                          <p:stCondLst>
                                            <p:cond delay="0"/>
                                          </p:stCondLst>
                                        </p:cTn>
                                        <p:tgtEl>
                                          <p:spTgt spid="79"/>
                                        </p:tgtEl>
                                        <p:attrNameLst>
                                          <p:attrName>style.visibility</p:attrName>
                                        </p:attrNameLst>
                                      </p:cBhvr>
                                      <p:to>
                                        <p:strVal val="visible"/>
                                      </p:to>
                                    </p:set>
                                    <p:animEffect transition="in" filter="wipe(left)">
                                      <p:cBhvr>
                                        <p:cTn id="17" dur="3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541766" y="188367"/>
            <a:ext cx="2430374" cy="707886"/>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销售网络布局</a:t>
            </a:r>
            <a:endParaRPr lang="en-US" altLang="zh-CN" sz="2800" b="1" dirty="0">
              <a:solidFill>
                <a:schemeClr val="bg1"/>
              </a:solidFill>
              <a:latin typeface="微软雅黑" panose="020B0503020204020204" pitchFamily="34" charset="-122"/>
              <a:ea typeface="微软雅黑" panose="020B0503020204020204" pitchFamily="34" charset="-122"/>
            </a:endParaRPr>
          </a:p>
          <a:p>
            <a:r>
              <a:rPr lang="en-US" altLang="zh-CN" sz="1200" dirty="0">
                <a:solidFill>
                  <a:schemeClr val="bg1"/>
                </a:solidFill>
                <a:latin typeface="微软雅黑" panose="020B0503020204020204" pitchFamily="34" charset="-122"/>
                <a:ea typeface="微软雅黑" panose="020B0503020204020204" pitchFamily="34" charset="-122"/>
              </a:rPr>
              <a:t>Sales Network Layout</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11" name="组合 6"/>
          <p:cNvGrpSpPr/>
          <p:nvPr/>
        </p:nvGrpSpPr>
        <p:grpSpPr>
          <a:xfrm>
            <a:off x="3250067" y="1103278"/>
            <a:ext cx="5278909" cy="4394315"/>
            <a:chOff x="2857264" y="964881"/>
            <a:chExt cx="6531435" cy="5436953"/>
          </a:xfrm>
          <a:solidFill>
            <a:schemeClr val="bg1">
              <a:lumMod val="85000"/>
            </a:schemeClr>
          </a:solidFill>
        </p:grpSpPr>
        <p:sp>
          <p:nvSpPr>
            <p:cNvPr id="14" name="Freeform 1066"/>
            <p:cNvSpPr/>
            <p:nvPr/>
          </p:nvSpPr>
          <p:spPr bwMode="auto">
            <a:xfrm rot="356891">
              <a:off x="7599777" y="4860188"/>
              <a:ext cx="553743" cy="711899"/>
            </a:xfrm>
            <a:custGeom>
              <a:avLst/>
              <a:gdLst>
                <a:gd name="T0" fmla="*/ 0 w 369"/>
                <a:gd name="T1" fmla="*/ 261 h 465"/>
                <a:gd name="T2" fmla="*/ 9 w 369"/>
                <a:gd name="T3" fmla="*/ 201 h 465"/>
                <a:gd name="T4" fmla="*/ 18 w 369"/>
                <a:gd name="T5" fmla="*/ 187 h 465"/>
                <a:gd name="T6" fmla="*/ 23 w 369"/>
                <a:gd name="T7" fmla="*/ 171 h 465"/>
                <a:gd name="T8" fmla="*/ 33 w 369"/>
                <a:gd name="T9" fmla="*/ 146 h 465"/>
                <a:gd name="T10" fmla="*/ 27 w 369"/>
                <a:gd name="T11" fmla="*/ 136 h 465"/>
                <a:gd name="T12" fmla="*/ 28 w 369"/>
                <a:gd name="T13" fmla="*/ 116 h 465"/>
                <a:gd name="T14" fmla="*/ 54 w 369"/>
                <a:gd name="T15" fmla="*/ 86 h 465"/>
                <a:gd name="T16" fmla="*/ 52 w 369"/>
                <a:gd name="T17" fmla="*/ 63 h 465"/>
                <a:gd name="T18" fmla="*/ 69 w 369"/>
                <a:gd name="T19" fmla="*/ 33 h 465"/>
                <a:gd name="T20" fmla="*/ 86 w 369"/>
                <a:gd name="T21" fmla="*/ 39 h 465"/>
                <a:gd name="T22" fmla="*/ 118 w 369"/>
                <a:gd name="T23" fmla="*/ 13 h 465"/>
                <a:gd name="T24" fmla="*/ 125 w 369"/>
                <a:gd name="T25" fmla="*/ 0 h 465"/>
                <a:gd name="T26" fmla="*/ 145 w 369"/>
                <a:gd name="T27" fmla="*/ 3 h 465"/>
                <a:gd name="T28" fmla="*/ 155 w 369"/>
                <a:gd name="T29" fmla="*/ 32 h 465"/>
                <a:gd name="T30" fmla="*/ 164 w 369"/>
                <a:gd name="T31" fmla="*/ 51 h 465"/>
                <a:gd name="T32" fmla="*/ 186 w 369"/>
                <a:gd name="T33" fmla="*/ 51 h 465"/>
                <a:gd name="T34" fmla="*/ 199 w 369"/>
                <a:gd name="T35" fmla="*/ 33 h 465"/>
                <a:gd name="T36" fmla="*/ 218 w 369"/>
                <a:gd name="T37" fmla="*/ 55 h 465"/>
                <a:gd name="T38" fmla="*/ 254 w 369"/>
                <a:gd name="T39" fmla="*/ 41 h 465"/>
                <a:gd name="T40" fmla="*/ 232 w 369"/>
                <a:gd name="T41" fmla="*/ 96 h 465"/>
                <a:gd name="T42" fmla="*/ 218 w 369"/>
                <a:gd name="T43" fmla="*/ 90 h 465"/>
                <a:gd name="T44" fmla="*/ 210 w 369"/>
                <a:gd name="T45" fmla="*/ 95 h 465"/>
                <a:gd name="T46" fmla="*/ 210 w 369"/>
                <a:gd name="T47" fmla="*/ 100 h 465"/>
                <a:gd name="T48" fmla="*/ 219 w 369"/>
                <a:gd name="T49" fmla="*/ 114 h 465"/>
                <a:gd name="T50" fmla="*/ 217 w 369"/>
                <a:gd name="T51" fmla="*/ 165 h 465"/>
                <a:gd name="T52" fmla="*/ 219 w 369"/>
                <a:gd name="T53" fmla="*/ 181 h 465"/>
                <a:gd name="T54" fmla="*/ 217 w 369"/>
                <a:gd name="T55" fmla="*/ 185 h 465"/>
                <a:gd name="T56" fmla="*/ 203 w 369"/>
                <a:gd name="T57" fmla="*/ 182 h 465"/>
                <a:gd name="T58" fmla="*/ 194 w 369"/>
                <a:gd name="T59" fmla="*/ 193 h 465"/>
                <a:gd name="T60" fmla="*/ 201 w 369"/>
                <a:gd name="T61" fmla="*/ 205 h 465"/>
                <a:gd name="T62" fmla="*/ 184 w 369"/>
                <a:gd name="T63" fmla="*/ 223 h 465"/>
                <a:gd name="T64" fmla="*/ 186 w 369"/>
                <a:gd name="T65" fmla="*/ 229 h 465"/>
                <a:gd name="T66" fmla="*/ 170 w 369"/>
                <a:gd name="T67" fmla="*/ 239 h 465"/>
                <a:gd name="T68" fmla="*/ 173 w 369"/>
                <a:gd name="T69" fmla="*/ 250 h 465"/>
                <a:gd name="T70" fmla="*/ 167 w 369"/>
                <a:gd name="T71" fmla="*/ 259 h 465"/>
                <a:gd name="T72" fmla="*/ 145 w 369"/>
                <a:gd name="T73" fmla="*/ 259 h 465"/>
                <a:gd name="T74" fmla="*/ 133 w 369"/>
                <a:gd name="T75" fmla="*/ 269 h 465"/>
                <a:gd name="T76" fmla="*/ 131 w 369"/>
                <a:gd name="T77" fmla="*/ 275 h 465"/>
                <a:gd name="T78" fmla="*/ 141 w 369"/>
                <a:gd name="T79" fmla="*/ 283 h 465"/>
                <a:gd name="T80" fmla="*/ 130 w 369"/>
                <a:gd name="T81" fmla="*/ 302 h 465"/>
                <a:gd name="T82" fmla="*/ 114 w 369"/>
                <a:gd name="T83" fmla="*/ 323 h 465"/>
                <a:gd name="T84" fmla="*/ 109 w 369"/>
                <a:gd name="T85" fmla="*/ 322 h 465"/>
                <a:gd name="T86" fmla="*/ 92 w 369"/>
                <a:gd name="T87" fmla="*/ 340 h 465"/>
                <a:gd name="T88" fmla="*/ 74 w 369"/>
                <a:gd name="T89" fmla="*/ 297 h 465"/>
                <a:gd name="T90" fmla="*/ 57 w 369"/>
                <a:gd name="T91" fmla="*/ 275 h 465"/>
                <a:gd name="T92" fmla="*/ 46 w 369"/>
                <a:gd name="T93" fmla="*/ 276 h 465"/>
                <a:gd name="T94" fmla="*/ 39 w 369"/>
                <a:gd name="T95" fmla="*/ 269 h 465"/>
                <a:gd name="T96" fmla="*/ 0 w 369"/>
                <a:gd name="T97" fmla="*/ 261 h 465"/>
                <a:gd name="T98" fmla="*/ 0 w 369"/>
                <a:gd name="T99" fmla="*/ 261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15" name="Freeform 1067"/>
            <p:cNvSpPr/>
            <p:nvPr/>
          </p:nvSpPr>
          <p:spPr bwMode="auto">
            <a:xfrm rot="356891">
              <a:off x="7321695" y="5738911"/>
              <a:ext cx="107012" cy="73059"/>
            </a:xfrm>
            <a:custGeom>
              <a:avLst/>
              <a:gdLst>
                <a:gd name="T0" fmla="*/ 4 w 72"/>
                <a:gd name="T1" fmla="*/ 9 h 50"/>
                <a:gd name="T2" fmla="*/ 20 w 72"/>
                <a:gd name="T3" fmla="*/ 13 h 50"/>
                <a:gd name="T4" fmla="*/ 39 w 72"/>
                <a:gd name="T5" fmla="*/ 0 h 50"/>
                <a:gd name="T6" fmla="*/ 47 w 72"/>
                <a:gd name="T7" fmla="*/ 23 h 50"/>
                <a:gd name="T8" fmla="*/ 28 w 72"/>
                <a:gd name="T9" fmla="*/ 31 h 50"/>
                <a:gd name="T10" fmla="*/ 4 w 72"/>
                <a:gd name="T11" fmla="*/ 29 h 50"/>
                <a:gd name="T12" fmla="*/ 0 w 72"/>
                <a:gd name="T13" fmla="*/ 13 h 50"/>
                <a:gd name="T14" fmla="*/ 4 w 72"/>
                <a:gd name="T15" fmla="*/ 9 h 50"/>
                <a:gd name="T16" fmla="*/ 4 w 72"/>
                <a:gd name="T17" fmla="*/ 9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50"/>
                <a:gd name="T29" fmla="*/ 72 w 72"/>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50">
                  <a:moveTo>
                    <a:pt x="6" y="14"/>
                  </a:moveTo>
                  <a:lnTo>
                    <a:pt x="30" y="21"/>
                  </a:lnTo>
                  <a:lnTo>
                    <a:pt x="59" y="0"/>
                  </a:lnTo>
                  <a:lnTo>
                    <a:pt x="71" y="36"/>
                  </a:lnTo>
                  <a:lnTo>
                    <a:pt x="42" y="49"/>
                  </a:lnTo>
                  <a:lnTo>
                    <a:pt x="6" y="47"/>
                  </a:lnTo>
                  <a:lnTo>
                    <a:pt x="0" y="21"/>
                  </a:lnTo>
                  <a:lnTo>
                    <a:pt x="6" y="14"/>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16" name="Freeform 1068"/>
            <p:cNvSpPr/>
            <p:nvPr/>
          </p:nvSpPr>
          <p:spPr bwMode="auto">
            <a:xfrm rot="356891">
              <a:off x="8179615" y="5266879"/>
              <a:ext cx="193639" cy="518208"/>
            </a:xfrm>
            <a:custGeom>
              <a:avLst/>
              <a:gdLst>
                <a:gd name="T0" fmla="*/ 88 w 129"/>
                <a:gd name="T1" fmla="*/ 68 h 338"/>
                <a:gd name="T2" fmla="*/ 70 w 129"/>
                <a:gd name="T3" fmla="*/ 176 h 338"/>
                <a:gd name="T4" fmla="*/ 62 w 129"/>
                <a:gd name="T5" fmla="*/ 210 h 338"/>
                <a:gd name="T6" fmla="*/ 62 w 129"/>
                <a:gd name="T7" fmla="*/ 238 h 338"/>
                <a:gd name="T8" fmla="*/ 54 w 129"/>
                <a:gd name="T9" fmla="*/ 247 h 338"/>
                <a:gd name="T10" fmla="*/ 36 w 129"/>
                <a:gd name="T11" fmla="*/ 217 h 338"/>
                <a:gd name="T12" fmla="*/ 16 w 129"/>
                <a:gd name="T13" fmla="*/ 201 h 338"/>
                <a:gd name="T14" fmla="*/ 0 w 129"/>
                <a:gd name="T15" fmla="*/ 154 h 338"/>
                <a:gd name="T16" fmla="*/ 2 w 129"/>
                <a:gd name="T17" fmla="*/ 109 h 338"/>
                <a:gd name="T18" fmla="*/ 30 w 129"/>
                <a:gd name="T19" fmla="*/ 30 h 338"/>
                <a:gd name="T20" fmla="*/ 63 w 129"/>
                <a:gd name="T21" fmla="*/ 0 h 338"/>
                <a:gd name="T22" fmla="*/ 84 w 129"/>
                <a:gd name="T23" fmla="*/ 11 h 338"/>
                <a:gd name="T24" fmla="*/ 88 w 129"/>
                <a:gd name="T25" fmla="*/ 68 h 338"/>
                <a:gd name="T26" fmla="*/ 88 w 129"/>
                <a:gd name="T27" fmla="*/ 68 h 3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9"/>
                <a:gd name="T43" fmla="*/ 0 h 338"/>
                <a:gd name="T44" fmla="*/ 129 w 129"/>
                <a:gd name="T45" fmla="*/ 338 h 3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9" h="338">
                  <a:moveTo>
                    <a:pt x="128" y="92"/>
                  </a:moveTo>
                  <a:lnTo>
                    <a:pt x="101" y="239"/>
                  </a:lnTo>
                  <a:lnTo>
                    <a:pt x="89" y="286"/>
                  </a:lnTo>
                  <a:lnTo>
                    <a:pt x="89" y="325"/>
                  </a:lnTo>
                  <a:lnTo>
                    <a:pt x="78" y="337"/>
                  </a:lnTo>
                  <a:lnTo>
                    <a:pt x="52" y="296"/>
                  </a:lnTo>
                  <a:lnTo>
                    <a:pt x="23" y="274"/>
                  </a:lnTo>
                  <a:lnTo>
                    <a:pt x="0" y="209"/>
                  </a:lnTo>
                  <a:lnTo>
                    <a:pt x="2" y="149"/>
                  </a:lnTo>
                  <a:lnTo>
                    <a:pt x="44" y="41"/>
                  </a:lnTo>
                  <a:lnTo>
                    <a:pt x="91" y="0"/>
                  </a:lnTo>
                  <a:lnTo>
                    <a:pt x="121" y="14"/>
                  </a:lnTo>
                  <a:lnTo>
                    <a:pt x="128" y="92"/>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17" name="Freeform 1069"/>
            <p:cNvSpPr/>
            <p:nvPr/>
          </p:nvSpPr>
          <p:spPr bwMode="auto">
            <a:xfrm rot="356891">
              <a:off x="6768803" y="5294867"/>
              <a:ext cx="978393" cy="834231"/>
            </a:xfrm>
            <a:custGeom>
              <a:avLst/>
              <a:gdLst>
                <a:gd name="T0" fmla="*/ 132 w 648"/>
                <a:gd name="T1" fmla="*/ 58 h 546"/>
                <a:gd name="T2" fmla="*/ 139 w 648"/>
                <a:gd name="T3" fmla="*/ 31 h 546"/>
                <a:gd name="T4" fmla="*/ 180 w 648"/>
                <a:gd name="T5" fmla="*/ 47 h 546"/>
                <a:gd name="T6" fmla="*/ 180 w 648"/>
                <a:gd name="T7" fmla="*/ 25 h 546"/>
                <a:gd name="T8" fmla="*/ 197 w 648"/>
                <a:gd name="T9" fmla="*/ 4 h 546"/>
                <a:gd name="T10" fmla="*/ 244 w 648"/>
                <a:gd name="T11" fmla="*/ 0 h 546"/>
                <a:gd name="T12" fmla="*/ 285 w 648"/>
                <a:gd name="T13" fmla="*/ 4 h 546"/>
                <a:gd name="T14" fmla="*/ 281 w 648"/>
                <a:gd name="T15" fmla="*/ 29 h 546"/>
                <a:gd name="T16" fmla="*/ 267 w 648"/>
                <a:gd name="T17" fmla="*/ 59 h 546"/>
                <a:gd name="T18" fmla="*/ 338 w 648"/>
                <a:gd name="T19" fmla="*/ 40 h 546"/>
                <a:gd name="T20" fmla="*/ 365 w 648"/>
                <a:gd name="T21" fmla="*/ 47 h 546"/>
                <a:gd name="T22" fmla="*/ 360 w 648"/>
                <a:gd name="T23" fmla="*/ 24 h 546"/>
                <a:gd name="T24" fmla="*/ 408 w 648"/>
                <a:gd name="T25" fmla="*/ 39 h 546"/>
                <a:gd name="T26" fmla="*/ 436 w 648"/>
                <a:gd name="T27" fmla="*/ 59 h 546"/>
                <a:gd name="T28" fmla="*/ 441 w 648"/>
                <a:gd name="T29" fmla="*/ 111 h 546"/>
                <a:gd name="T30" fmla="*/ 421 w 648"/>
                <a:gd name="T31" fmla="*/ 134 h 546"/>
                <a:gd name="T32" fmla="*/ 382 w 648"/>
                <a:gd name="T33" fmla="*/ 170 h 546"/>
                <a:gd name="T34" fmla="*/ 362 w 648"/>
                <a:gd name="T35" fmla="*/ 177 h 546"/>
                <a:gd name="T36" fmla="*/ 352 w 648"/>
                <a:gd name="T37" fmla="*/ 182 h 546"/>
                <a:gd name="T38" fmla="*/ 320 w 648"/>
                <a:gd name="T39" fmla="*/ 192 h 546"/>
                <a:gd name="T40" fmla="*/ 295 w 648"/>
                <a:gd name="T41" fmla="*/ 196 h 546"/>
                <a:gd name="T42" fmla="*/ 235 w 648"/>
                <a:gd name="T43" fmla="*/ 188 h 546"/>
                <a:gd name="T44" fmla="*/ 242 w 648"/>
                <a:gd name="T45" fmla="*/ 233 h 546"/>
                <a:gd name="T46" fmla="*/ 203 w 648"/>
                <a:gd name="T47" fmla="*/ 263 h 546"/>
                <a:gd name="T48" fmla="*/ 164 w 648"/>
                <a:gd name="T49" fmla="*/ 277 h 546"/>
                <a:gd name="T50" fmla="*/ 117 w 648"/>
                <a:gd name="T51" fmla="*/ 295 h 546"/>
                <a:gd name="T52" fmla="*/ 44 w 648"/>
                <a:gd name="T53" fmla="*/ 331 h 546"/>
                <a:gd name="T54" fmla="*/ 54 w 648"/>
                <a:gd name="T55" fmla="*/ 381 h 546"/>
                <a:gd name="T56" fmla="*/ 20 w 648"/>
                <a:gd name="T57" fmla="*/ 394 h 546"/>
                <a:gd name="T58" fmla="*/ 4 w 648"/>
                <a:gd name="T59" fmla="*/ 324 h 546"/>
                <a:gd name="T60" fmla="*/ 19 w 648"/>
                <a:gd name="T61" fmla="*/ 284 h 546"/>
                <a:gd name="T62" fmla="*/ 37 w 648"/>
                <a:gd name="T63" fmla="*/ 264 h 546"/>
                <a:gd name="T64" fmla="*/ 60 w 648"/>
                <a:gd name="T65" fmla="*/ 231 h 546"/>
                <a:gd name="T66" fmla="*/ 94 w 648"/>
                <a:gd name="T67" fmla="*/ 164 h 546"/>
                <a:gd name="T68" fmla="*/ 121 w 648"/>
                <a:gd name="T69" fmla="*/ 112 h 546"/>
                <a:gd name="T70" fmla="*/ 121 w 648"/>
                <a:gd name="T71" fmla="*/ 68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18" name="Freeform 1070"/>
            <p:cNvSpPr/>
            <p:nvPr/>
          </p:nvSpPr>
          <p:spPr bwMode="auto">
            <a:xfrm rot="356891">
              <a:off x="6048598" y="5137838"/>
              <a:ext cx="1015760" cy="747577"/>
            </a:xfrm>
            <a:custGeom>
              <a:avLst/>
              <a:gdLst>
                <a:gd name="T0" fmla="*/ 21 w 673"/>
                <a:gd name="T1" fmla="*/ 137 h 490"/>
                <a:gd name="T2" fmla="*/ 52 w 673"/>
                <a:gd name="T3" fmla="*/ 123 h 490"/>
                <a:gd name="T4" fmla="*/ 102 w 673"/>
                <a:gd name="T5" fmla="*/ 136 h 490"/>
                <a:gd name="T6" fmla="*/ 110 w 673"/>
                <a:gd name="T7" fmla="*/ 113 h 490"/>
                <a:gd name="T8" fmla="*/ 179 w 673"/>
                <a:gd name="T9" fmla="*/ 86 h 490"/>
                <a:gd name="T10" fmla="*/ 235 w 673"/>
                <a:gd name="T11" fmla="*/ 70 h 490"/>
                <a:gd name="T12" fmla="*/ 259 w 673"/>
                <a:gd name="T13" fmla="*/ 75 h 490"/>
                <a:gd name="T14" fmla="*/ 276 w 673"/>
                <a:gd name="T15" fmla="*/ 62 h 490"/>
                <a:gd name="T16" fmla="*/ 284 w 673"/>
                <a:gd name="T17" fmla="*/ 48 h 490"/>
                <a:gd name="T18" fmla="*/ 307 w 673"/>
                <a:gd name="T19" fmla="*/ 31 h 490"/>
                <a:gd name="T20" fmla="*/ 338 w 673"/>
                <a:gd name="T21" fmla="*/ 13 h 490"/>
                <a:gd name="T22" fmla="*/ 350 w 673"/>
                <a:gd name="T23" fmla="*/ 29 h 490"/>
                <a:gd name="T24" fmla="*/ 380 w 673"/>
                <a:gd name="T25" fmla="*/ 6 h 490"/>
                <a:gd name="T26" fmla="*/ 412 w 673"/>
                <a:gd name="T27" fmla="*/ 6 h 490"/>
                <a:gd name="T28" fmla="*/ 427 w 673"/>
                <a:gd name="T29" fmla="*/ 32 h 490"/>
                <a:gd name="T30" fmla="*/ 408 w 673"/>
                <a:gd name="T31" fmla="*/ 78 h 490"/>
                <a:gd name="T32" fmla="*/ 408 w 673"/>
                <a:gd name="T33" fmla="*/ 99 h 490"/>
                <a:gd name="T34" fmla="*/ 439 w 673"/>
                <a:gd name="T35" fmla="*/ 115 h 490"/>
                <a:gd name="T36" fmla="*/ 463 w 673"/>
                <a:gd name="T37" fmla="*/ 107 h 490"/>
                <a:gd name="T38" fmla="*/ 463 w 673"/>
                <a:gd name="T39" fmla="*/ 152 h 490"/>
                <a:gd name="T40" fmla="*/ 435 w 673"/>
                <a:gd name="T41" fmla="*/ 202 h 490"/>
                <a:gd name="T42" fmla="*/ 402 w 673"/>
                <a:gd name="T43" fmla="*/ 269 h 490"/>
                <a:gd name="T44" fmla="*/ 379 w 673"/>
                <a:gd name="T45" fmla="*/ 303 h 490"/>
                <a:gd name="T46" fmla="*/ 361 w 673"/>
                <a:gd name="T47" fmla="*/ 322 h 490"/>
                <a:gd name="T48" fmla="*/ 306 w 673"/>
                <a:gd name="T49" fmla="*/ 354 h 490"/>
                <a:gd name="T50" fmla="*/ 262 w 673"/>
                <a:gd name="T51" fmla="*/ 329 h 490"/>
                <a:gd name="T52" fmla="*/ 217 w 673"/>
                <a:gd name="T53" fmla="*/ 352 h 490"/>
                <a:gd name="T54" fmla="*/ 148 w 673"/>
                <a:gd name="T55" fmla="*/ 325 h 490"/>
                <a:gd name="T56" fmla="*/ 150 w 673"/>
                <a:gd name="T57" fmla="*/ 274 h 490"/>
                <a:gd name="T58" fmla="*/ 118 w 673"/>
                <a:gd name="T59" fmla="*/ 263 h 490"/>
                <a:gd name="T60" fmla="*/ 93 w 673"/>
                <a:gd name="T61" fmla="*/ 263 h 490"/>
                <a:gd name="T62" fmla="*/ 82 w 673"/>
                <a:gd name="T63" fmla="*/ 225 h 490"/>
                <a:gd name="T64" fmla="*/ 103 w 673"/>
                <a:gd name="T65" fmla="*/ 220 h 490"/>
                <a:gd name="T66" fmla="*/ 102 w 673"/>
                <a:gd name="T67" fmla="*/ 188 h 490"/>
                <a:gd name="T68" fmla="*/ 40 w 673"/>
                <a:gd name="T69" fmla="*/ 163 h 490"/>
                <a:gd name="T70" fmla="*/ 11 w 673"/>
                <a:gd name="T71" fmla="*/ 163 h 490"/>
                <a:gd name="T72" fmla="*/ 2 w 673"/>
                <a:gd name="T73" fmla="*/ 136 h 4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73"/>
                <a:gd name="T112" fmla="*/ 0 h 490"/>
                <a:gd name="T113" fmla="*/ 673 w 673"/>
                <a:gd name="T114" fmla="*/ 490 h 4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73" h="490">
                  <a:moveTo>
                    <a:pt x="2" y="187"/>
                  </a:moveTo>
                  <a:lnTo>
                    <a:pt x="30" y="189"/>
                  </a:lnTo>
                  <a:lnTo>
                    <a:pt x="61" y="161"/>
                  </a:lnTo>
                  <a:lnTo>
                    <a:pt x="74" y="170"/>
                  </a:lnTo>
                  <a:lnTo>
                    <a:pt x="133" y="194"/>
                  </a:lnTo>
                  <a:lnTo>
                    <a:pt x="145" y="187"/>
                  </a:lnTo>
                  <a:lnTo>
                    <a:pt x="147" y="167"/>
                  </a:lnTo>
                  <a:lnTo>
                    <a:pt x="157" y="156"/>
                  </a:lnTo>
                  <a:lnTo>
                    <a:pt x="241" y="101"/>
                  </a:lnTo>
                  <a:lnTo>
                    <a:pt x="256" y="119"/>
                  </a:lnTo>
                  <a:lnTo>
                    <a:pt x="306" y="134"/>
                  </a:lnTo>
                  <a:lnTo>
                    <a:pt x="334" y="97"/>
                  </a:lnTo>
                  <a:lnTo>
                    <a:pt x="348" y="105"/>
                  </a:lnTo>
                  <a:lnTo>
                    <a:pt x="368" y="105"/>
                  </a:lnTo>
                  <a:lnTo>
                    <a:pt x="368" y="95"/>
                  </a:lnTo>
                  <a:lnTo>
                    <a:pt x="394" y="86"/>
                  </a:lnTo>
                  <a:lnTo>
                    <a:pt x="394" y="77"/>
                  </a:lnTo>
                  <a:lnTo>
                    <a:pt x="405" y="66"/>
                  </a:lnTo>
                  <a:lnTo>
                    <a:pt x="411" y="69"/>
                  </a:lnTo>
                  <a:lnTo>
                    <a:pt x="437" y="42"/>
                  </a:lnTo>
                  <a:lnTo>
                    <a:pt x="460" y="48"/>
                  </a:lnTo>
                  <a:lnTo>
                    <a:pt x="482" y="18"/>
                  </a:lnTo>
                  <a:lnTo>
                    <a:pt x="492" y="42"/>
                  </a:lnTo>
                  <a:lnTo>
                    <a:pt x="499" y="40"/>
                  </a:lnTo>
                  <a:lnTo>
                    <a:pt x="534" y="6"/>
                  </a:lnTo>
                  <a:lnTo>
                    <a:pt x="542" y="9"/>
                  </a:lnTo>
                  <a:lnTo>
                    <a:pt x="558" y="0"/>
                  </a:lnTo>
                  <a:lnTo>
                    <a:pt x="587" y="9"/>
                  </a:lnTo>
                  <a:lnTo>
                    <a:pt x="587" y="40"/>
                  </a:lnTo>
                  <a:lnTo>
                    <a:pt x="609" y="44"/>
                  </a:lnTo>
                  <a:lnTo>
                    <a:pt x="602" y="74"/>
                  </a:lnTo>
                  <a:lnTo>
                    <a:pt x="582" y="108"/>
                  </a:lnTo>
                  <a:lnTo>
                    <a:pt x="573" y="136"/>
                  </a:lnTo>
                  <a:lnTo>
                    <a:pt x="582" y="136"/>
                  </a:lnTo>
                  <a:lnTo>
                    <a:pt x="606" y="115"/>
                  </a:lnTo>
                  <a:lnTo>
                    <a:pt x="626" y="158"/>
                  </a:lnTo>
                  <a:lnTo>
                    <a:pt x="642" y="148"/>
                  </a:lnTo>
                  <a:lnTo>
                    <a:pt x="659" y="148"/>
                  </a:lnTo>
                  <a:lnTo>
                    <a:pt x="672" y="192"/>
                  </a:lnTo>
                  <a:lnTo>
                    <a:pt x="659" y="209"/>
                  </a:lnTo>
                  <a:lnTo>
                    <a:pt x="661" y="228"/>
                  </a:lnTo>
                  <a:lnTo>
                    <a:pt x="621" y="280"/>
                  </a:lnTo>
                  <a:lnTo>
                    <a:pt x="624" y="332"/>
                  </a:lnTo>
                  <a:lnTo>
                    <a:pt x="573" y="372"/>
                  </a:lnTo>
                  <a:lnTo>
                    <a:pt x="569" y="406"/>
                  </a:lnTo>
                  <a:lnTo>
                    <a:pt x="540" y="418"/>
                  </a:lnTo>
                  <a:lnTo>
                    <a:pt x="542" y="438"/>
                  </a:lnTo>
                  <a:lnTo>
                    <a:pt x="514" y="445"/>
                  </a:lnTo>
                  <a:lnTo>
                    <a:pt x="492" y="480"/>
                  </a:lnTo>
                  <a:lnTo>
                    <a:pt x="435" y="489"/>
                  </a:lnTo>
                  <a:lnTo>
                    <a:pt x="405" y="467"/>
                  </a:lnTo>
                  <a:lnTo>
                    <a:pt x="374" y="454"/>
                  </a:lnTo>
                  <a:lnTo>
                    <a:pt x="344" y="485"/>
                  </a:lnTo>
                  <a:lnTo>
                    <a:pt x="310" y="487"/>
                  </a:lnTo>
                  <a:lnTo>
                    <a:pt x="280" y="489"/>
                  </a:lnTo>
                  <a:lnTo>
                    <a:pt x="210" y="449"/>
                  </a:lnTo>
                  <a:lnTo>
                    <a:pt x="197" y="414"/>
                  </a:lnTo>
                  <a:lnTo>
                    <a:pt x="214" y="379"/>
                  </a:lnTo>
                  <a:lnTo>
                    <a:pt x="195" y="363"/>
                  </a:lnTo>
                  <a:lnTo>
                    <a:pt x="169" y="363"/>
                  </a:lnTo>
                  <a:lnTo>
                    <a:pt x="162" y="357"/>
                  </a:lnTo>
                  <a:lnTo>
                    <a:pt x="133" y="363"/>
                  </a:lnTo>
                  <a:lnTo>
                    <a:pt x="105" y="344"/>
                  </a:lnTo>
                  <a:lnTo>
                    <a:pt x="116" y="312"/>
                  </a:lnTo>
                  <a:lnTo>
                    <a:pt x="138" y="310"/>
                  </a:lnTo>
                  <a:lnTo>
                    <a:pt x="147" y="304"/>
                  </a:lnTo>
                  <a:lnTo>
                    <a:pt x="153" y="276"/>
                  </a:lnTo>
                  <a:lnTo>
                    <a:pt x="145" y="260"/>
                  </a:lnTo>
                  <a:lnTo>
                    <a:pt x="70" y="247"/>
                  </a:lnTo>
                  <a:lnTo>
                    <a:pt x="57" y="225"/>
                  </a:lnTo>
                  <a:lnTo>
                    <a:pt x="35" y="225"/>
                  </a:lnTo>
                  <a:lnTo>
                    <a:pt x="16" y="225"/>
                  </a:lnTo>
                  <a:lnTo>
                    <a:pt x="0" y="201"/>
                  </a:lnTo>
                  <a:lnTo>
                    <a:pt x="2" y="187"/>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19" name="Freeform 1071"/>
            <p:cNvSpPr/>
            <p:nvPr/>
          </p:nvSpPr>
          <p:spPr bwMode="auto">
            <a:xfrm rot="356891">
              <a:off x="6584534" y="6099406"/>
              <a:ext cx="324432" cy="302428"/>
            </a:xfrm>
            <a:custGeom>
              <a:avLst/>
              <a:gdLst>
                <a:gd name="T0" fmla="*/ 152 w 214"/>
                <a:gd name="T1" fmla="*/ 24 h 199"/>
                <a:gd name="T2" fmla="*/ 123 w 214"/>
                <a:gd name="T3" fmla="*/ 75 h 199"/>
                <a:gd name="T4" fmla="*/ 123 w 214"/>
                <a:gd name="T5" fmla="*/ 96 h 199"/>
                <a:gd name="T6" fmla="*/ 68 w 214"/>
                <a:gd name="T7" fmla="*/ 141 h 199"/>
                <a:gd name="T8" fmla="*/ 10 w 214"/>
                <a:gd name="T9" fmla="*/ 123 h 199"/>
                <a:gd name="T10" fmla="*/ 0 w 214"/>
                <a:gd name="T11" fmla="*/ 80 h 199"/>
                <a:gd name="T12" fmla="*/ 4 w 214"/>
                <a:gd name="T13" fmla="*/ 61 h 199"/>
                <a:gd name="T14" fmla="*/ 33 w 214"/>
                <a:gd name="T15" fmla="*/ 30 h 199"/>
                <a:gd name="T16" fmla="*/ 44 w 214"/>
                <a:gd name="T17" fmla="*/ 20 h 199"/>
                <a:gd name="T18" fmla="*/ 96 w 214"/>
                <a:gd name="T19" fmla="*/ 11 h 199"/>
                <a:gd name="T20" fmla="*/ 119 w 214"/>
                <a:gd name="T21" fmla="*/ 9 h 199"/>
                <a:gd name="T22" fmla="*/ 127 w 214"/>
                <a:gd name="T23" fmla="*/ 0 h 199"/>
                <a:gd name="T24" fmla="*/ 144 w 214"/>
                <a:gd name="T25" fmla="*/ 4 h 199"/>
                <a:gd name="T26" fmla="*/ 152 w 214"/>
                <a:gd name="T27" fmla="*/ 24 h 199"/>
                <a:gd name="T28" fmla="*/ 152 w 214"/>
                <a:gd name="T29" fmla="*/ 24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4"/>
                <a:gd name="T46" fmla="*/ 0 h 199"/>
                <a:gd name="T47" fmla="*/ 214 w 214"/>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4" h="199">
                  <a:moveTo>
                    <a:pt x="213" y="34"/>
                  </a:moveTo>
                  <a:lnTo>
                    <a:pt x="174" y="105"/>
                  </a:lnTo>
                  <a:lnTo>
                    <a:pt x="174" y="134"/>
                  </a:lnTo>
                  <a:lnTo>
                    <a:pt x="95" y="198"/>
                  </a:lnTo>
                  <a:lnTo>
                    <a:pt x="14" y="171"/>
                  </a:lnTo>
                  <a:lnTo>
                    <a:pt x="0" y="111"/>
                  </a:lnTo>
                  <a:lnTo>
                    <a:pt x="4" y="85"/>
                  </a:lnTo>
                  <a:lnTo>
                    <a:pt x="47" y="41"/>
                  </a:lnTo>
                  <a:lnTo>
                    <a:pt x="62" y="28"/>
                  </a:lnTo>
                  <a:lnTo>
                    <a:pt x="135" y="14"/>
                  </a:lnTo>
                  <a:lnTo>
                    <a:pt x="167" y="12"/>
                  </a:lnTo>
                  <a:lnTo>
                    <a:pt x="178" y="0"/>
                  </a:lnTo>
                  <a:lnTo>
                    <a:pt x="202" y="5"/>
                  </a:lnTo>
                  <a:lnTo>
                    <a:pt x="213" y="34"/>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20" name="Freeform 1072"/>
            <p:cNvSpPr/>
            <p:nvPr/>
          </p:nvSpPr>
          <p:spPr bwMode="auto">
            <a:xfrm rot="356891">
              <a:off x="5139912" y="4655943"/>
              <a:ext cx="1165238" cy="1230106"/>
            </a:xfrm>
            <a:custGeom>
              <a:avLst/>
              <a:gdLst>
                <a:gd name="T0" fmla="*/ 472 w 773"/>
                <a:gd name="T1" fmla="*/ 91 h 806"/>
                <a:gd name="T2" fmla="*/ 436 w 773"/>
                <a:gd name="T3" fmla="*/ 101 h 806"/>
                <a:gd name="T4" fmla="*/ 419 w 773"/>
                <a:gd name="T5" fmla="*/ 72 h 806"/>
                <a:gd name="T6" fmla="*/ 410 w 773"/>
                <a:gd name="T7" fmla="*/ 51 h 806"/>
                <a:gd name="T8" fmla="*/ 382 w 773"/>
                <a:gd name="T9" fmla="*/ 52 h 806"/>
                <a:gd name="T10" fmla="*/ 369 w 773"/>
                <a:gd name="T11" fmla="*/ 75 h 806"/>
                <a:gd name="T12" fmla="*/ 369 w 773"/>
                <a:gd name="T13" fmla="*/ 102 h 806"/>
                <a:gd name="T14" fmla="*/ 337 w 773"/>
                <a:gd name="T15" fmla="*/ 202 h 806"/>
                <a:gd name="T16" fmla="*/ 310 w 773"/>
                <a:gd name="T17" fmla="*/ 210 h 806"/>
                <a:gd name="T18" fmla="*/ 259 w 773"/>
                <a:gd name="T19" fmla="*/ 224 h 806"/>
                <a:gd name="T20" fmla="*/ 184 w 773"/>
                <a:gd name="T21" fmla="*/ 101 h 806"/>
                <a:gd name="T22" fmla="*/ 158 w 773"/>
                <a:gd name="T23" fmla="*/ 82 h 806"/>
                <a:gd name="T24" fmla="*/ 153 w 773"/>
                <a:gd name="T25" fmla="*/ 52 h 806"/>
                <a:gd name="T26" fmla="*/ 116 w 773"/>
                <a:gd name="T27" fmla="*/ 72 h 806"/>
                <a:gd name="T28" fmla="*/ 101 w 773"/>
                <a:gd name="T29" fmla="*/ 0 h 806"/>
                <a:gd name="T30" fmla="*/ 75 w 773"/>
                <a:gd name="T31" fmla="*/ 29 h 806"/>
                <a:gd name="T32" fmla="*/ 72 w 773"/>
                <a:gd name="T33" fmla="*/ 74 h 806"/>
                <a:gd name="T34" fmla="*/ 55 w 773"/>
                <a:gd name="T35" fmla="*/ 66 h 806"/>
                <a:gd name="T36" fmla="*/ 55 w 773"/>
                <a:gd name="T37" fmla="*/ 118 h 806"/>
                <a:gd name="T38" fmla="*/ 75 w 773"/>
                <a:gd name="T39" fmla="*/ 125 h 806"/>
                <a:gd name="T40" fmla="*/ 74 w 773"/>
                <a:gd name="T41" fmla="*/ 239 h 806"/>
                <a:gd name="T42" fmla="*/ 12 w 773"/>
                <a:gd name="T43" fmla="*/ 313 h 806"/>
                <a:gd name="T44" fmla="*/ 0 w 773"/>
                <a:gd name="T45" fmla="*/ 333 h 806"/>
                <a:gd name="T46" fmla="*/ 2 w 773"/>
                <a:gd name="T47" fmla="*/ 378 h 806"/>
                <a:gd name="T48" fmla="*/ 35 w 773"/>
                <a:gd name="T49" fmla="*/ 374 h 806"/>
                <a:gd name="T50" fmla="*/ 72 w 773"/>
                <a:gd name="T51" fmla="*/ 388 h 806"/>
                <a:gd name="T52" fmla="*/ 82 w 773"/>
                <a:gd name="T53" fmla="*/ 428 h 806"/>
                <a:gd name="T54" fmla="*/ 112 w 773"/>
                <a:gd name="T55" fmla="*/ 438 h 806"/>
                <a:gd name="T56" fmla="*/ 110 w 773"/>
                <a:gd name="T57" fmla="*/ 463 h 806"/>
                <a:gd name="T58" fmla="*/ 99 w 773"/>
                <a:gd name="T59" fmla="*/ 504 h 806"/>
                <a:gd name="T60" fmla="*/ 121 w 773"/>
                <a:gd name="T61" fmla="*/ 513 h 806"/>
                <a:gd name="T62" fmla="*/ 144 w 773"/>
                <a:gd name="T63" fmla="*/ 532 h 806"/>
                <a:gd name="T64" fmla="*/ 185 w 773"/>
                <a:gd name="T65" fmla="*/ 559 h 806"/>
                <a:gd name="T66" fmla="*/ 226 w 773"/>
                <a:gd name="T67" fmla="*/ 546 h 806"/>
                <a:gd name="T68" fmla="*/ 229 w 773"/>
                <a:gd name="T69" fmla="*/ 574 h 806"/>
                <a:gd name="T70" fmla="*/ 255 w 773"/>
                <a:gd name="T71" fmla="*/ 579 h 806"/>
                <a:gd name="T72" fmla="*/ 266 w 773"/>
                <a:gd name="T73" fmla="*/ 577 h 806"/>
                <a:gd name="T74" fmla="*/ 256 w 773"/>
                <a:gd name="T75" fmla="*/ 504 h 806"/>
                <a:gd name="T76" fmla="*/ 289 w 773"/>
                <a:gd name="T77" fmla="*/ 490 h 806"/>
                <a:gd name="T78" fmla="*/ 310 w 773"/>
                <a:gd name="T79" fmla="*/ 472 h 806"/>
                <a:gd name="T80" fmla="*/ 361 w 773"/>
                <a:gd name="T81" fmla="*/ 472 h 806"/>
                <a:gd name="T82" fmla="*/ 384 w 773"/>
                <a:gd name="T83" fmla="*/ 470 h 806"/>
                <a:gd name="T84" fmla="*/ 405 w 773"/>
                <a:gd name="T85" fmla="*/ 485 h 806"/>
                <a:gd name="T86" fmla="*/ 422 w 773"/>
                <a:gd name="T87" fmla="*/ 464 h 806"/>
                <a:gd name="T88" fmla="*/ 445 w 773"/>
                <a:gd name="T89" fmla="*/ 465 h 806"/>
                <a:gd name="T90" fmla="*/ 475 w 773"/>
                <a:gd name="T91" fmla="*/ 430 h 806"/>
                <a:gd name="T92" fmla="*/ 506 w 773"/>
                <a:gd name="T93" fmla="*/ 437 h 806"/>
                <a:gd name="T94" fmla="*/ 529 w 773"/>
                <a:gd name="T95" fmla="*/ 411 h 806"/>
                <a:gd name="T96" fmla="*/ 540 w 773"/>
                <a:gd name="T97" fmla="*/ 387 h 806"/>
                <a:gd name="T98" fmla="*/ 481 w 773"/>
                <a:gd name="T99" fmla="*/ 366 h 806"/>
                <a:gd name="T100" fmla="*/ 457 w 773"/>
                <a:gd name="T101" fmla="*/ 350 h 806"/>
                <a:gd name="T102" fmla="*/ 431 w 773"/>
                <a:gd name="T103" fmla="*/ 332 h 806"/>
                <a:gd name="T104" fmla="*/ 439 w 773"/>
                <a:gd name="T105" fmla="*/ 284 h 806"/>
                <a:gd name="T106" fmla="*/ 436 w 773"/>
                <a:gd name="T107" fmla="*/ 196 h 806"/>
                <a:gd name="T108" fmla="*/ 390 w 773"/>
                <a:gd name="T109" fmla="*/ 199 h 806"/>
                <a:gd name="T110" fmla="*/ 382 w 773"/>
                <a:gd name="T111" fmla="*/ 167 h 806"/>
                <a:gd name="T112" fmla="*/ 392 w 773"/>
                <a:gd name="T113" fmla="*/ 136 h 806"/>
                <a:gd name="T114" fmla="*/ 419 w 773"/>
                <a:gd name="T115" fmla="*/ 134 h 806"/>
                <a:gd name="T116" fmla="*/ 467 w 773"/>
                <a:gd name="T117" fmla="*/ 134 h 806"/>
                <a:gd name="T118" fmla="*/ 477 w 773"/>
                <a:gd name="T119" fmla="*/ 107 h 8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73"/>
                <a:gd name="T181" fmla="*/ 0 h 806"/>
                <a:gd name="T182" fmla="*/ 773 w 773"/>
                <a:gd name="T183" fmla="*/ 806 h 8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73" h="806">
                  <a:moveTo>
                    <a:pt x="682" y="148"/>
                  </a:moveTo>
                  <a:lnTo>
                    <a:pt x="675" y="125"/>
                  </a:lnTo>
                  <a:lnTo>
                    <a:pt x="656" y="119"/>
                  </a:lnTo>
                  <a:lnTo>
                    <a:pt x="623" y="139"/>
                  </a:lnTo>
                  <a:lnTo>
                    <a:pt x="601" y="127"/>
                  </a:lnTo>
                  <a:lnTo>
                    <a:pt x="599" y="99"/>
                  </a:lnTo>
                  <a:lnTo>
                    <a:pt x="587" y="86"/>
                  </a:lnTo>
                  <a:lnTo>
                    <a:pt x="587" y="70"/>
                  </a:lnTo>
                  <a:lnTo>
                    <a:pt x="557" y="64"/>
                  </a:lnTo>
                  <a:lnTo>
                    <a:pt x="548" y="72"/>
                  </a:lnTo>
                  <a:lnTo>
                    <a:pt x="553" y="95"/>
                  </a:lnTo>
                  <a:lnTo>
                    <a:pt x="529" y="105"/>
                  </a:lnTo>
                  <a:lnTo>
                    <a:pt x="522" y="122"/>
                  </a:lnTo>
                  <a:lnTo>
                    <a:pt x="529" y="141"/>
                  </a:lnTo>
                  <a:lnTo>
                    <a:pt x="474" y="204"/>
                  </a:lnTo>
                  <a:lnTo>
                    <a:pt x="482" y="279"/>
                  </a:lnTo>
                  <a:lnTo>
                    <a:pt x="455" y="302"/>
                  </a:lnTo>
                  <a:lnTo>
                    <a:pt x="443" y="289"/>
                  </a:lnTo>
                  <a:lnTo>
                    <a:pt x="390" y="320"/>
                  </a:lnTo>
                  <a:lnTo>
                    <a:pt x="371" y="308"/>
                  </a:lnTo>
                  <a:lnTo>
                    <a:pt x="294" y="161"/>
                  </a:lnTo>
                  <a:lnTo>
                    <a:pt x="263" y="139"/>
                  </a:lnTo>
                  <a:lnTo>
                    <a:pt x="239" y="132"/>
                  </a:lnTo>
                  <a:lnTo>
                    <a:pt x="227" y="112"/>
                  </a:lnTo>
                  <a:lnTo>
                    <a:pt x="241" y="90"/>
                  </a:lnTo>
                  <a:lnTo>
                    <a:pt x="219" y="72"/>
                  </a:lnTo>
                  <a:lnTo>
                    <a:pt x="193" y="95"/>
                  </a:lnTo>
                  <a:lnTo>
                    <a:pt x="167" y="99"/>
                  </a:lnTo>
                  <a:lnTo>
                    <a:pt x="148" y="19"/>
                  </a:lnTo>
                  <a:lnTo>
                    <a:pt x="144" y="0"/>
                  </a:lnTo>
                  <a:lnTo>
                    <a:pt x="117" y="33"/>
                  </a:lnTo>
                  <a:lnTo>
                    <a:pt x="107" y="40"/>
                  </a:lnTo>
                  <a:lnTo>
                    <a:pt x="109" y="90"/>
                  </a:lnTo>
                  <a:lnTo>
                    <a:pt x="103" y="101"/>
                  </a:lnTo>
                  <a:lnTo>
                    <a:pt x="89" y="101"/>
                  </a:lnTo>
                  <a:lnTo>
                    <a:pt x="79" y="90"/>
                  </a:lnTo>
                  <a:lnTo>
                    <a:pt x="65" y="105"/>
                  </a:lnTo>
                  <a:lnTo>
                    <a:pt x="79" y="163"/>
                  </a:lnTo>
                  <a:lnTo>
                    <a:pt x="93" y="163"/>
                  </a:lnTo>
                  <a:lnTo>
                    <a:pt x="107" y="172"/>
                  </a:lnTo>
                  <a:lnTo>
                    <a:pt x="112" y="207"/>
                  </a:lnTo>
                  <a:lnTo>
                    <a:pt x="105" y="329"/>
                  </a:lnTo>
                  <a:lnTo>
                    <a:pt x="21" y="404"/>
                  </a:lnTo>
                  <a:lnTo>
                    <a:pt x="17" y="433"/>
                  </a:lnTo>
                  <a:lnTo>
                    <a:pt x="2" y="445"/>
                  </a:lnTo>
                  <a:lnTo>
                    <a:pt x="0" y="460"/>
                  </a:lnTo>
                  <a:lnTo>
                    <a:pt x="12" y="496"/>
                  </a:lnTo>
                  <a:lnTo>
                    <a:pt x="2" y="522"/>
                  </a:lnTo>
                  <a:lnTo>
                    <a:pt x="9" y="527"/>
                  </a:lnTo>
                  <a:lnTo>
                    <a:pt x="50" y="515"/>
                  </a:lnTo>
                  <a:lnTo>
                    <a:pt x="109" y="512"/>
                  </a:lnTo>
                  <a:lnTo>
                    <a:pt x="103" y="536"/>
                  </a:lnTo>
                  <a:lnTo>
                    <a:pt x="114" y="558"/>
                  </a:lnTo>
                  <a:lnTo>
                    <a:pt x="117" y="590"/>
                  </a:lnTo>
                  <a:lnTo>
                    <a:pt x="124" y="602"/>
                  </a:lnTo>
                  <a:lnTo>
                    <a:pt x="160" y="604"/>
                  </a:lnTo>
                  <a:lnTo>
                    <a:pt x="175" y="616"/>
                  </a:lnTo>
                  <a:lnTo>
                    <a:pt x="158" y="638"/>
                  </a:lnTo>
                  <a:lnTo>
                    <a:pt x="155" y="664"/>
                  </a:lnTo>
                  <a:lnTo>
                    <a:pt x="142" y="695"/>
                  </a:lnTo>
                  <a:lnTo>
                    <a:pt x="151" y="705"/>
                  </a:lnTo>
                  <a:lnTo>
                    <a:pt x="172" y="708"/>
                  </a:lnTo>
                  <a:lnTo>
                    <a:pt x="210" y="722"/>
                  </a:lnTo>
                  <a:lnTo>
                    <a:pt x="206" y="734"/>
                  </a:lnTo>
                  <a:lnTo>
                    <a:pt x="230" y="772"/>
                  </a:lnTo>
                  <a:lnTo>
                    <a:pt x="265" y="772"/>
                  </a:lnTo>
                  <a:lnTo>
                    <a:pt x="309" y="747"/>
                  </a:lnTo>
                  <a:lnTo>
                    <a:pt x="323" y="754"/>
                  </a:lnTo>
                  <a:lnTo>
                    <a:pt x="323" y="770"/>
                  </a:lnTo>
                  <a:lnTo>
                    <a:pt x="328" y="792"/>
                  </a:lnTo>
                  <a:lnTo>
                    <a:pt x="340" y="802"/>
                  </a:lnTo>
                  <a:lnTo>
                    <a:pt x="364" y="799"/>
                  </a:lnTo>
                  <a:lnTo>
                    <a:pt x="373" y="805"/>
                  </a:lnTo>
                  <a:lnTo>
                    <a:pt x="381" y="796"/>
                  </a:lnTo>
                  <a:lnTo>
                    <a:pt x="381" y="761"/>
                  </a:lnTo>
                  <a:lnTo>
                    <a:pt x="366" y="696"/>
                  </a:lnTo>
                  <a:lnTo>
                    <a:pt x="376" y="677"/>
                  </a:lnTo>
                  <a:lnTo>
                    <a:pt x="414" y="677"/>
                  </a:lnTo>
                  <a:lnTo>
                    <a:pt x="423" y="677"/>
                  </a:lnTo>
                  <a:lnTo>
                    <a:pt x="443" y="652"/>
                  </a:lnTo>
                  <a:lnTo>
                    <a:pt x="495" y="670"/>
                  </a:lnTo>
                  <a:lnTo>
                    <a:pt x="517" y="650"/>
                  </a:lnTo>
                  <a:lnTo>
                    <a:pt x="529" y="662"/>
                  </a:lnTo>
                  <a:lnTo>
                    <a:pt x="550" y="648"/>
                  </a:lnTo>
                  <a:lnTo>
                    <a:pt x="570" y="669"/>
                  </a:lnTo>
                  <a:lnTo>
                    <a:pt x="579" y="669"/>
                  </a:lnTo>
                  <a:lnTo>
                    <a:pt x="585" y="657"/>
                  </a:lnTo>
                  <a:lnTo>
                    <a:pt x="603" y="640"/>
                  </a:lnTo>
                  <a:lnTo>
                    <a:pt x="611" y="646"/>
                  </a:lnTo>
                  <a:lnTo>
                    <a:pt x="636" y="642"/>
                  </a:lnTo>
                  <a:lnTo>
                    <a:pt x="660" y="621"/>
                  </a:lnTo>
                  <a:lnTo>
                    <a:pt x="680" y="593"/>
                  </a:lnTo>
                  <a:lnTo>
                    <a:pt x="709" y="587"/>
                  </a:lnTo>
                  <a:lnTo>
                    <a:pt x="723" y="602"/>
                  </a:lnTo>
                  <a:lnTo>
                    <a:pt x="735" y="571"/>
                  </a:lnTo>
                  <a:lnTo>
                    <a:pt x="757" y="568"/>
                  </a:lnTo>
                  <a:lnTo>
                    <a:pt x="766" y="563"/>
                  </a:lnTo>
                  <a:lnTo>
                    <a:pt x="772" y="534"/>
                  </a:lnTo>
                  <a:lnTo>
                    <a:pt x="763" y="518"/>
                  </a:lnTo>
                  <a:lnTo>
                    <a:pt x="689" y="505"/>
                  </a:lnTo>
                  <a:lnTo>
                    <a:pt x="675" y="483"/>
                  </a:lnTo>
                  <a:lnTo>
                    <a:pt x="654" y="483"/>
                  </a:lnTo>
                  <a:lnTo>
                    <a:pt x="634" y="483"/>
                  </a:lnTo>
                  <a:lnTo>
                    <a:pt x="618" y="459"/>
                  </a:lnTo>
                  <a:lnTo>
                    <a:pt x="620" y="445"/>
                  </a:lnTo>
                  <a:lnTo>
                    <a:pt x="629" y="392"/>
                  </a:lnTo>
                  <a:lnTo>
                    <a:pt x="601" y="363"/>
                  </a:lnTo>
                  <a:lnTo>
                    <a:pt x="623" y="271"/>
                  </a:lnTo>
                  <a:lnTo>
                    <a:pt x="608" y="257"/>
                  </a:lnTo>
                  <a:lnTo>
                    <a:pt x="558" y="274"/>
                  </a:lnTo>
                  <a:lnTo>
                    <a:pt x="548" y="253"/>
                  </a:lnTo>
                  <a:lnTo>
                    <a:pt x="548" y="231"/>
                  </a:lnTo>
                  <a:lnTo>
                    <a:pt x="537" y="221"/>
                  </a:lnTo>
                  <a:lnTo>
                    <a:pt x="561" y="187"/>
                  </a:lnTo>
                  <a:lnTo>
                    <a:pt x="587" y="196"/>
                  </a:lnTo>
                  <a:lnTo>
                    <a:pt x="599" y="185"/>
                  </a:lnTo>
                  <a:lnTo>
                    <a:pt x="647" y="192"/>
                  </a:lnTo>
                  <a:lnTo>
                    <a:pt x="668" y="185"/>
                  </a:lnTo>
                  <a:lnTo>
                    <a:pt x="682" y="148"/>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21" name="Freeform 1073"/>
            <p:cNvSpPr/>
            <p:nvPr/>
          </p:nvSpPr>
          <p:spPr bwMode="auto">
            <a:xfrm rot="356891">
              <a:off x="7280605" y="4604858"/>
              <a:ext cx="611495" cy="861415"/>
            </a:xfrm>
            <a:custGeom>
              <a:avLst/>
              <a:gdLst>
                <a:gd name="T0" fmla="*/ 6 w 404"/>
                <a:gd name="T1" fmla="*/ 89 h 566"/>
                <a:gd name="T2" fmla="*/ 25 w 404"/>
                <a:gd name="T3" fmla="*/ 125 h 566"/>
                <a:gd name="T4" fmla="*/ 26 w 404"/>
                <a:gd name="T5" fmla="*/ 144 h 566"/>
                <a:gd name="T6" fmla="*/ 16 w 404"/>
                <a:gd name="T7" fmla="*/ 163 h 566"/>
                <a:gd name="T8" fmla="*/ 4 w 404"/>
                <a:gd name="T9" fmla="*/ 174 h 566"/>
                <a:gd name="T10" fmla="*/ 0 w 404"/>
                <a:gd name="T11" fmla="*/ 210 h 566"/>
                <a:gd name="T12" fmla="*/ 4 w 404"/>
                <a:gd name="T13" fmla="*/ 214 h 566"/>
                <a:gd name="T14" fmla="*/ 12 w 404"/>
                <a:gd name="T15" fmla="*/ 211 h 566"/>
                <a:gd name="T16" fmla="*/ 16 w 404"/>
                <a:gd name="T17" fmla="*/ 214 h 566"/>
                <a:gd name="T18" fmla="*/ 16 w 404"/>
                <a:gd name="T19" fmla="*/ 236 h 566"/>
                <a:gd name="T20" fmla="*/ 26 w 404"/>
                <a:gd name="T21" fmla="*/ 261 h 566"/>
                <a:gd name="T22" fmla="*/ 37 w 404"/>
                <a:gd name="T23" fmla="*/ 265 h 566"/>
                <a:gd name="T24" fmla="*/ 38 w 404"/>
                <a:gd name="T25" fmla="*/ 304 h 566"/>
                <a:gd name="T26" fmla="*/ 33 w 404"/>
                <a:gd name="T27" fmla="*/ 330 h 566"/>
                <a:gd name="T28" fmla="*/ 38 w 404"/>
                <a:gd name="T29" fmla="*/ 341 h 566"/>
                <a:gd name="T30" fmla="*/ 50 w 404"/>
                <a:gd name="T31" fmla="*/ 353 h 566"/>
                <a:gd name="T32" fmla="*/ 81 w 404"/>
                <a:gd name="T33" fmla="*/ 345 h 566"/>
                <a:gd name="T34" fmla="*/ 87 w 404"/>
                <a:gd name="T35" fmla="*/ 356 h 566"/>
                <a:gd name="T36" fmla="*/ 77 w 404"/>
                <a:gd name="T37" fmla="*/ 369 h 566"/>
                <a:gd name="T38" fmla="*/ 62 w 404"/>
                <a:gd name="T39" fmla="*/ 392 h 566"/>
                <a:gd name="T40" fmla="*/ 62 w 404"/>
                <a:gd name="T41" fmla="*/ 399 h 566"/>
                <a:gd name="T42" fmla="*/ 70 w 404"/>
                <a:gd name="T43" fmla="*/ 406 h 566"/>
                <a:gd name="T44" fmla="*/ 134 w 404"/>
                <a:gd name="T45" fmla="*/ 381 h 566"/>
                <a:gd name="T46" fmla="*/ 155 w 404"/>
                <a:gd name="T47" fmla="*/ 392 h 566"/>
                <a:gd name="T48" fmla="*/ 161 w 404"/>
                <a:gd name="T49" fmla="*/ 387 h 566"/>
                <a:gd name="T50" fmla="*/ 155 w 404"/>
                <a:gd name="T51" fmla="*/ 372 h 566"/>
                <a:gd name="T52" fmla="*/ 157 w 404"/>
                <a:gd name="T53" fmla="*/ 365 h 566"/>
                <a:gd name="T54" fmla="*/ 166 w 404"/>
                <a:gd name="T55" fmla="*/ 305 h 566"/>
                <a:gd name="T56" fmla="*/ 175 w 404"/>
                <a:gd name="T57" fmla="*/ 292 h 566"/>
                <a:gd name="T58" fmla="*/ 179 w 404"/>
                <a:gd name="T59" fmla="*/ 276 h 566"/>
                <a:gd name="T60" fmla="*/ 191 w 404"/>
                <a:gd name="T61" fmla="*/ 252 h 566"/>
                <a:gd name="T62" fmla="*/ 184 w 404"/>
                <a:gd name="T63" fmla="*/ 243 h 566"/>
                <a:gd name="T64" fmla="*/ 185 w 404"/>
                <a:gd name="T65" fmla="*/ 222 h 566"/>
                <a:gd name="T66" fmla="*/ 212 w 404"/>
                <a:gd name="T67" fmla="*/ 191 h 566"/>
                <a:gd name="T68" fmla="*/ 210 w 404"/>
                <a:gd name="T69" fmla="*/ 171 h 566"/>
                <a:gd name="T70" fmla="*/ 227 w 404"/>
                <a:gd name="T71" fmla="*/ 142 h 566"/>
                <a:gd name="T72" fmla="*/ 244 w 404"/>
                <a:gd name="T73" fmla="*/ 146 h 566"/>
                <a:gd name="T74" fmla="*/ 278 w 404"/>
                <a:gd name="T75" fmla="*/ 120 h 566"/>
                <a:gd name="T76" fmla="*/ 285 w 404"/>
                <a:gd name="T77" fmla="*/ 107 h 566"/>
                <a:gd name="T78" fmla="*/ 263 w 404"/>
                <a:gd name="T79" fmla="*/ 66 h 566"/>
                <a:gd name="T80" fmla="*/ 250 w 404"/>
                <a:gd name="T81" fmla="*/ 46 h 566"/>
                <a:gd name="T82" fmla="*/ 259 w 404"/>
                <a:gd name="T83" fmla="*/ 36 h 566"/>
                <a:gd name="T84" fmla="*/ 246 w 404"/>
                <a:gd name="T85" fmla="*/ 24 h 566"/>
                <a:gd name="T86" fmla="*/ 214 w 404"/>
                <a:gd name="T87" fmla="*/ 24 h 566"/>
                <a:gd name="T88" fmla="*/ 199 w 404"/>
                <a:gd name="T89" fmla="*/ 8 h 566"/>
                <a:gd name="T90" fmla="*/ 173 w 404"/>
                <a:gd name="T91" fmla="*/ 35 h 566"/>
                <a:gd name="T92" fmla="*/ 164 w 404"/>
                <a:gd name="T93" fmla="*/ 30 h 566"/>
                <a:gd name="T94" fmla="*/ 175 w 404"/>
                <a:gd name="T95" fmla="*/ 10 h 566"/>
                <a:gd name="T96" fmla="*/ 173 w 404"/>
                <a:gd name="T97" fmla="*/ 4 h 566"/>
                <a:gd name="T98" fmla="*/ 164 w 404"/>
                <a:gd name="T99" fmla="*/ 0 h 566"/>
                <a:gd name="T100" fmla="*/ 134 w 404"/>
                <a:gd name="T101" fmla="*/ 17 h 566"/>
                <a:gd name="T102" fmla="*/ 107 w 404"/>
                <a:gd name="T103" fmla="*/ 25 h 566"/>
                <a:gd name="T104" fmla="*/ 87 w 404"/>
                <a:gd name="T105" fmla="*/ 24 h 566"/>
                <a:gd name="T106" fmla="*/ 45 w 404"/>
                <a:gd name="T107" fmla="*/ 65 h 566"/>
                <a:gd name="T108" fmla="*/ 21 w 404"/>
                <a:gd name="T109" fmla="*/ 73 h 566"/>
                <a:gd name="T110" fmla="*/ 6 w 404"/>
                <a:gd name="T111" fmla="*/ 89 h 566"/>
                <a:gd name="T112" fmla="*/ 6 w 404"/>
                <a:gd name="T113" fmla="*/ 89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566"/>
                <a:gd name="T173" fmla="*/ 404 w 404"/>
                <a:gd name="T174" fmla="*/ 566 h 5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22" name="Freeform 1074"/>
            <p:cNvSpPr/>
            <p:nvPr/>
          </p:nvSpPr>
          <p:spPr bwMode="auto">
            <a:xfrm rot="356891">
              <a:off x="6661813" y="4626818"/>
              <a:ext cx="699821" cy="800250"/>
            </a:xfrm>
            <a:custGeom>
              <a:avLst/>
              <a:gdLst>
                <a:gd name="T0" fmla="*/ 277 w 465"/>
                <a:gd name="T1" fmla="*/ 47 h 524"/>
                <a:gd name="T2" fmla="*/ 271 w 465"/>
                <a:gd name="T3" fmla="*/ 13 h 524"/>
                <a:gd name="T4" fmla="*/ 247 w 465"/>
                <a:gd name="T5" fmla="*/ 19 h 524"/>
                <a:gd name="T6" fmla="*/ 229 w 465"/>
                <a:gd name="T7" fmla="*/ 31 h 524"/>
                <a:gd name="T8" fmla="*/ 213 w 465"/>
                <a:gd name="T9" fmla="*/ 18 h 524"/>
                <a:gd name="T10" fmla="*/ 183 w 465"/>
                <a:gd name="T11" fmla="*/ 22 h 524"/>
                <a:gd name="T12" fmla="*/ 88 w 465"/>
                <a:gd name="T13" fmla="*/ 0 h 524"/>
                <a:gd name="T14" fmla="*/ 94 w 465"/>
                <a:gd name="T15" fmla="*/ 25 h 524"/>
                <a:gd name="T16" fmla="*/ 51 w 465"/>
                <a:gd name="T17" fmla="*/ 25 h 524"/>
                <a:gd name="T18" fmla="*/ 15 w 465"/>
                <a:gd name="T19" fmla="*/ 72 h 524"/>
                <a:gd name="T20" fmla="*/ 30 w 465"/>
                <a:gd name="T21" fmla="*/ 181 h 524"/>
                <a:gd name="T22" fmla="*/ 4 w 465"/>
                <a:gd name="T23" fmla="*/ 221 h 524"/>
                <a:gd name="T24" fmla="*/ 40 w 465"/>
                <a:gd name="T25" fmla="*/ 227 h 524"/>
                <a:gd name="T26" fmla="*/ 46 w 465"/>
                <a:gd name="T27" fmla="*/ 295 h 524"/>
                <a:gd name="T28" fmla="*/ 78 w 465"/>
                <a:gd name="T29" fmla="*/ 277 h 524"/>
                <a:gd name="T30" fmla="*/ 89 w 465"/>
                <a:gd name="T31" fmla="*/ 293 h 524"/>
                <a:gd name="T32" fmla="*/ 120 w 465"/>
                <a:gd name="T33" fmla="*/ 271 h 524"/>
                <a:gd name="T34" fmla="*/ 151 w 465"/>
                <a:gd name="T35" fmla="*/ 271 h 524"/>
                <a:gd name="T36" fmla="*/ 166 w 465"/>
                <a:gd name="T37" fmla="*/ 297 h 524"/>
                <a:gd name="T38" fmla="*/ 148 w 465"/>
                <a:gd name="T39" fmla="*/ 342 h 524"/>
                <a:gd name="T40" fmla="*/ 148 w 465"/>
                <a:gd name="T41" fmla="*/ 363 h 524"/>
                <a:gd name="T42" fmla="*/ 178 w 465"/>
                <a:gd name="T43" fmla="*/ 379 h 524"/>
                <a:gd name="T44" fmla="*/ 201 w 465"/>
                <a:gd name="T45" fmla="*/ 371 h 524"/>
                <a:gd name="T46" fmla="*/ 213 w 465"/>
                <a:gd name="T47" fmla="*/ 342 h 524"/>
                <a:gd name="T48" fmla="*/ 235 w 465"/>
                <a:gd name="T49" fmla="*/ 338 h 524"/>
                <a:gd name="T50" fmla="*/ 265 w 465"/>
                <a:gd name="T51" fmla="*/ 341 h 524"/>
                <a:gd name="T52" fmla="*/ 260 w 465"/>
                <a:gd name="T53" fmla="*/ 322 h 524"/>
                <a:gd name="T54" fmla="*/ 307 w 465"/>
                <a:gd name="T55" fmla="*/ 315 h 524"/>
                <a:gd name="T56" fmla="*/ 317 w 465"/>
                <a:gd name="T57" fmla="*/ 293 h 524"/>
                <a:gd name="T58" fmla="*/ 320 w 465"/>
                <a:gd name="T59" fmla="*/ 228 h 524"/>
                <a:gd name="T60" fmla="*/ 301 w 465"/>
                <a:gd name="T61" fmla="*/ 199 h 524"/>
                <a:gd name="T62" fmla="*/ 297 w 465"/>
                <a:gd name="T63" fmla="*/ 173 h 524"/>
                <a:gd name="T64" fmla="*/ 284 w 465"/>
                <a:gd name="T65" fmla="*/ 172 h 524"/>
                <a:gd name="T66" fmla="*/ 301 w 465"/>
                <a:gd name="T67" fmla="*/ 125 h 524"/>
                <a:gd name="T68" fmla="*/ 308 w 465"/>
                <a:gd name="T69" fmla="*/ 86 h 524"/>
                <a:gd name="T70" fmla="*/ 291 w 465"/>
                <a:gd name="T71" fmla="*/ 50 h 5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5"/>
                <a:gd name="T109" fmla="*/ 0 h 524"/>
                <a:gd name="T110" fmla="*/ 465 w 465"/>
                <a:gd name="T111" fmla="*/ 524 h 5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5" h="524">
                  <a:moveTo>
                    <a:pt x="418" y="69"/>
                  </a:moveTo>
                  <a:lnTo>
                    <a:pt x="398" y="64"/>
                  </a:lnTo>
                  <a:lnTo>
                    <a:pt x="389" y="50"/>
                  </a:lnTo>
                  <a:lnTo>
                    <a:pt x="389" y="19"/>
                  </a:lnTo>
                  <a:lnTo>
                    <a:pt x="378" y="4"/>
                  </a:lnTo>
                  <a:lnTo>
                    <a:pt x="356" y="26"/>
                  </a:lnTo>
                  <a:lnTo>
                    <a:pt x="346" y="42"/>
                  </a:lnTo>
                  <a:lnTo>
                    <a:pt x="330" y="42"/>
                  </a:lnTo>
                  <a:lnTo>
                    <a:pt x="325" y="18"/>
                  </a:lnTo>
                  <a:lnTo>
                    <a:pt x="306" y="24"/>
                  </a:lnTo>
                  <a:lnTo>
                    <a:pt x="280" y="42"/>
                  </a:lnTo>
                  <a:lnTo>
                    <a:pt x="262" y="31"/>
                  </a:lnTo>
                  <a:lnTo>
                    <a:pt x="227" y="6"/>
                  </a:lnTo>
                  <a:lnTo>
                    <a:pt x="126" y="0"/>
                  </a:lnTo>
                  <a:lnTo>
                    <a:pt x="116" y="11"/>
                  </a:lnTo>
                  <a:lnTo>
                    <a:pt x="136" y="35"/>
                  </a:lnTo>
                  <a:lnTo>
                    <a:pt x="112" y="50"/>
                  </a:lnTo>
                  <a:lnTo>
                    <a:pt x="74" y="35"/>
                  </a:lnTo>
                  <a:lnTo>
                    <a:pt x="35" y="69"/>
                  </a:lnTo>
                  <a:lnTo>
                    <a:pt x="21" y="99"/>
                  </a:lnTo>
                  <a:lnTo>
                    <a:pt x="24" y="172"/>
                  </a:lnTo>
                  <a:lnTo>
                    <a:pt x="43" y="249"/>
                  </a:lnTo>
                  <a:lnTo>
                    <a:pt x="0" y="298"/>
                  </a:lnTo>
                  <a:lnTo>
                    <a:pt x="4" y="305"/>
                  </a:lnTo>
                  <a:lnTo>
                    <a:pt x="43" y="293"/>
                  </a:lnTo>
                  <a:lnTo>
                    <a:pt x="57" y="311"/>
                  </a:lnTo>
                  <a:lnTo>
                    <a:pt x="45" y="366"/>
                  </a:lnTo>
                  <a:lnTo>
                    <a:pt x="67" y="406"/>
                  </a:lnTo>
                  <a:lnTo>
                    <a:pt x="90" y="412"/>
                  </a:lnTo>
                  <a:lnTo>
                    <a:pt x="112" y="382"/>
                  </a:lnTo>
                  <a:lnTo>
                    <a:pt x="122" y="406"/>
                  </a:lnTo>
                  <a:lnTo>
                    <a:pt x="129" y="404"/>
                  </a:lnTo>
                  <a:lnTo>
                    <a:pt x="164" y="370"/>
                  </a:lnTo>
                  <a:lnTo>
                    <a:pt x="172" y="373"/>
                  </a:lnTo>
                  <a:lnTo>
                    <a:pt x="188" y="364"/>
                  </a:lnTo>
                  <a:lnTo>
                    <a:pt x="217" y="373"/>
                  </a:lnTo>
                  <a:lnTo>
                    <a:pt x="217" y="404"/>
                  </a:lnTo>
                  <a:lnTo>
                    <a:pt x="238" y="408"/>
                  </a:lnTo>
                  <a:lnTo>
                    <a:pt x="232" y="438"/>
                  </a:lnTo>
                  <a:lnTo>
                    <a:pt x="212" y="472"/>
                  </a:lnTo>
                  <a:lnTo>
                    <a:pt x="203" y="501"/>
                  </a:lnTo>
                  <a:lnTo>
                    <a:pt x="212" y="501"/>
                  </a:lnTo>
                  <a:lnTo>
                    <a:pt x="236" y="479"/>
                  </a:lnTo>
                  <a:lnTo>
                    <a:pt x="256" y="523"/>
                  </a:lnTo>
                  <a:lnTo>
                    <a:pt x="272" y="512"/>
                  </a:lnTo>
                  <a:lnTo>
                    <a:pt x="289" y="512"/>
                  </a:lnTo>
                  <a:lnTo>
                    <a:pt x="306" y="498"/>
                  </a:lnTo>
                  <a:lnTo>
                    <a:pt x="306" y="472"/>
                  </a:lnTo>
                  <a:lnTo>
                    <a:pt x="315" y="463"/>
                  </a:lnTo>
                  <a:lnTo>
                    <a:pt x="337" y="465"/>
                  </a:lnTo>
                  <a:lnTo>
                    <a:pt x="374" y="483"/>
                  </a:lnTo>
                  <a:lnTo>
                    <a:pt x="380" y="470"/>
                  </a:lnTo>
                  <a:lnTo>
                    <a:pt x="372" y="455"/>
                  </a:lnTo>
                  <a:lnTo>
                    <a:pt x="374" y="443"/>
                  </a:lnTo>
                  <a:lnTo>
                    <a:pt x="398" y="423"/>
                  </a:lnTo>
                  <a:lnTo>
                    <a:pt x="440" y="435"/>
                  </a:lnTo>
                  <a:lnTo>
                    <a:pt x="464" y="419"/>
                  </a:lnTo>
                  <a:lnTo>
                    <a:pt x="456" y="404"/>
                  </a:lnTo>
                  <a:lnTo>
                    <a:pt x="464" y="368"/>
                  </a:lnTo>
                  <a:lnTo>
                    <a:pt x="461" y="315"/>
                  </a:lnTo>
                  <a:lnTo>
                    <a:pt x="446" y="308"/>
                  </a:lnTo>
                  <a:lnTo>
                    <a:pt x="433" y="274"/>
                  </a:lnTo>
                  <a:lnTo>
                    <a:pt x="433" y="243"/>
                  </a:lnTo>
                  <a:lnTo>
                    <a:pt x="427" y="238"/>
                  </a:lnTo>
                  <a:lnTo>
                    <a:pt x="416" y="243"/>
                  </a:lnTo>
                  <a:lnTo>
                    <a:pt x="409" y="236"/>
                  </a:lnTo>
                  <a:lnTo>
                    <a:pt x="413" y="187"/>
                  </a:lnTo>
                  <a:lnTo>
                    <a:pt x="433" y="172"/>
                  </a:lnTo>
                  <a:lnTo>
                    <a:pt x="446" y="146"/>
                  </a:lnTo>
                  <a:lnTo>
                    <a:pt x="444" y="119"/>
                  </a:lnTo>
                  <a:lnTo>
                    <a:pt x="418" y="69"/>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23" name="Freeform 1075"/>
            <p:cNvSpPr/>
            <p:nvPr/>
          </p:nvSpPr>
          <p:spPr bwMode="auto">
            <a:xfrm rot="356891">
              <a:off x="5976673" y="4714860"/>
              <a:ext cx="781355" cy="700005"/>
            </a:xfrm>
            <a:custGeom>
              <a:avLst/>
              <a:gdLst>
                <a:gd name="T0" fmla="*/ 100 w 520"/>
                <a:gd name="T1" fmla="*/ 110 h 459"/>
                <a:gd name="T2" fmla="*/ 91 w 520"/>
                <a:gd name="T3" fmla="*/ 137 h 459"/>
                <a:gd name="T4" fmla="*/ 75 w 520"/>
                <a:gd name="T5" fmla="*/ 143 h 459"/>
                <a:gd name="T6" fmla="*/ 42 w 520"/>
                <a:gd name="T7" fmla="*/ 137 h 459"/>
                <a:gd name="T8" fmla="*/ 35 w 520"/>
                <a:gd name="T9" fmla="*/ 145 h 459"/>
                <a:gd name="T10" fmla="*/ 17 w 520"/>
                <a:gd name="T11" fmla="*/ 138 h 459"/>
                <a:gd name="T12" fmla="*/ 0 w 520"/>
                <a:gd name="T13" fmla="*/ 163 h 459"/>
                <a:gd name="T14" fmla="*/ 8 w 520"/>
                <a:gd name="T15" fmla="*/ 171 h 459"/>
                <a:gd name="T16" fmla="*/ 8 w 520"/>
                <a:gd name="T17" fmla="*/ 187 h 459"/>
                <a:gd name="T18" fmla="*/ 15 w 520"/>
                <a:gd name="T19" fmla="*/ 201 h 459"/>
                <a:gd name="T20" fmla="*/ 49 w 520"/>
                <a:gd name="T21" fmla="*/ 190 h 459"/>
                <a:gd name="T22" fmla="*/ 58 w 520"/>
                <a:gd name="T23" fmla="*/ 200 h 459"/>
                <a:gd name="T24" fmla="*/ 44 w 520"/>
                <a:gd name="T25" fmla="*/ 267 h 459"/>
                <a:gd name="T26" fmla="*/ 64 w 520"/>
                <a:gd name="T27" fmla="*/ 287 h 459"/>
                <a:gd name="T28" fmla="*/ 58 w 520"/>
                <a:gd name="T29" fmla="*/ 327 h 459"/>
                <a:gd name="T30" fmla="*/ 78 w 520"/>
                <a:gd name="T31" fmla="*/ 328 h 459"/>
                <a:gd name="T32" fmla="*/ 98 w 520"/>
                <a:gd name="T33" fmla="*/ 307 h 459"/>
                <a:gd name="T34" fmla="*/ 107 w 520"/>
                <a:gd name="T35" fmla="*/ 313 h 459"/>
                <a:gd name="T36" fmla="*/ 148 w 520"/>
                <a:gd name="T37" fmla="*/ 331 h 459"/>
                <a:gd name="T38" fmla="*/ 157 w 520"/>
                <a:gd name="T39" fmla="*/ 327 h 459"/>
                <a:gd name="T40" fmla="*/ 158 w 520"/>
                <a:gd name="T41" fmla="*/ 311 h 459"/>
                <a:gd name="T42" fmla="*/ 165 w 520"/>
                <a:gd name="T43" fmla="*/ 302 h 459"/>
                <a:gd name="T44" fmla="*/ 223 w 520"/>
                <a:gd name="T45" fmla="*/ 264 h 459"/>
                <a:gd name="T46" fmla="*/ 234 w 520"/>
                <a:gd name="T47" fmla="*/ 277 h 459"/>
                <a:gd name="T48" fmla="*/ 268 w 520"/>
                <a:gd name="T49" fmla="*/ 287 h 459"/>
                <a:gd name="T50" fmla="*/ 288 w 520"/>
                <a:gd name="T51" fmla="*/ 261 h 459"/>
                <a:gd name="T52" fmla="*/ 296 w 520"/>
                <a:gd name="T53" fmla="*/ 267 h 459"/>
                <a:gd name="T54" fmla="*/ 311 w 520"/>
                <a:gd name="T55" fmla="*/ 267 h 459"/>
                <a:gd name="T56" fmla="*/ 311 w 520"/>
                <a:gd name="T57" fmla="*/ 259 h 459"/>
                <a:gd name="T58" fmla="*/ 329 w 520"/>
                <a:gd name="T59" fmla="*/ 252 h 459"/>
                <a:gd name="T60" fmla="*/ 329 w 520"/>
                <a:gd name="T61" fmla="*/ 246 h 459"/>
                <a:gd name="T62" fmla="*/ 336 w 520"/>
                <a:gd name="T63" fmla="*/ 238 h 459"/>
                <a:gd name="T64" fmla="*/ 341 w 520"/>
                <a:gd name="T65" fmla="*/ 240 h 459"/>
                <a:gd name="T66" fmla="*/ 359 w 520"/>
                <a:gd name="T67" fmla="*/ 221 h 459"/>
                <a:gd name="T68" fmla="*/ 344 w 520"/>
                <a:gd name="T69" fmla="*/ 192 h 459"/>
                <a:gd name="T70" fmla="*/ 351 w 520"/>
                <a:gd name="T71" fmla="*/ 152 h 459"/>
                <a:gd name="T72" fmla="*/ 342 w 520"/>
                <a:gd name="T73" fmla="*/ 138 h 459"/>
                <a:gd name="T74" fmla="*/ 315 w 520"/>
                <a:gd name="T75" fmla="*/ 147 h 459"/>
                <a:gd name="T76" fmla="*/ 312 w 520"/>
                <a:gd name="T77" fmla="*/ 143 h 459"/>
                <a:gd name="T78" fmla="*/ 342 w 520"/>
                <a:gd name="T79" fmla="*/ 107 h 459"/>
                <a:gd name="T80" fmla="*/ 329 w 520"/>
                <a:gd name="T81" fmla="*/ 51 h 459"/>
                <a:gd name="T82" fmla="*/ 309 w 520"/>
                <a:gd name="T83" fmla="*/ 67 h 459"/>
                <a:gd name="T84" fmla="*/ 291 w 520"/>
                <a:gd name="T85" fmla="*/ 48 h 459"/>
                <a:gd name="T86" fmla="*/ 274 w 520"/>
                <a:gd name="T87" fmla="*/ 24 h 459"/>
                <a:gd name="T88" fmla="*/ 273 w 520"/>
                <a:gd name="T89" fmla="*/ 10 h 459"/>
                <a:gd name="T90" fmla="*/ 261 w 520"/>
                <a:gd name="T91" fmla="*/ 6 h 459"/>
                <a:gd name="T92" fmla="*/ 248 w 520"/>
                <a:gd name="T93" fmla="*/ 12 h 459"/>
                <a:gd name="T94" fmla="*/ 225 w 520"/>
                <a:gd name="T95" fmla="*/ 0 h 459"/>
                <a:gd name="T96" fmla="*/ 213 w 520"/>
                <a:gd name="T97" fmla="*/ 28 h 459"/>
                <a:gd name="T98" fmla="*/ 195 w 520"/>
                <a:gd name="T99" fmla="*/ 29 h 459"/>
                <a:gd name="T100" fmla="*/ 180 w 520"/>
                <a:gd name="T101" fmla="*/ 51 h 459"/>
                <a:gd name="T102" fmla="*/ 172 w 520"/>
                <a:gd name="T103" fmla="*/ 46 h 459"/>
                <a:gd name="T104" fmla="*/ 158 w 520"/>
                <a:gd name="T105" fmla="*/ 51 h 459"/>
                <a:gd name="T106" fmla="*/ 136 w 520"/>
                <a:gd name="T107" fmla="*/ 39 h 459"/>
                <a:gd name="T108" fmla="*/ 119 w 520"/>
                <a:gd name="T109" fmla="*/ 59 h 459"/>
                <a:gd name="T110" fmla="*/ 119 w 520"/>
                <a:gd name="T111" fmla="*/ 68 h 459"/>
                <a:gd name="T112" fmla="*/ 152 w 520"/>
                <a:gd name="T113" fmla="*/ 89 h 459"/>
                <a:gd name="T114" fmla="*/ 160 w 520"/>
                <a:gd name="T115" fmla="*/ 102 h 459"/>
                <a:gd name="T116" fmla="*/ 136 w 520"/>
                <a:gd name="T117" fmla="*/ 111 h 459"/>
                <a:gd name="T118" fmla="*/ 100 w 520"/>
                <a:gd name="T119" fmla="*/ 110 h 459"/>
                <a:gd name="T120" fmla="*/ 100 w 520"/>
                <a:gd name="T121" fmla="*/ 110 h 4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0"/>
                <a:gd name="T184" fmla="*/ 0 h 459"/>
                <a:gd name="T185" fmla="*/ 520 w 520"/>
                <a:gd name="T186" fmla="*/ 459 h 4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0" h="459">
                  <a:moveTo>
                    <a:pt x="145" y="153"/>
                  </a:moveTo>
                  <a:lnTo>
                    <a:pt x="131" y="190"/>
                  </a:lnTo>
                  <a:lnTo>
                    <a:pt x="109" y="197"/>
                  </a:lnTo>
                  <a:lnTo>
                    <a:pt x="61" y="190"/>
                  </a:lnTo>
                  <a:lnTo>
                    <a:pt x="50" y="201"/>
                  </a:lnTo>
                  <a:lnTo>
                    <a:pt x="24" y="192"/>
                  </a:lnTo>
                  <a:lnTo>
                    <a:pt x="0" y="226"/>
                  </a:lnTo>
                  <a:lnTo>
                    <a:pt x="11" y="236"/>
                  </a:lnTo>
                  <a:lnTo>
                    <a:pt x="11" y="258"/>
                  </a:lnTo>
                  <a:lnTo>
                    <a:pt x="21" y="279"/>
                  </a:lnTo>
                  <a:lnTo>
                    <a:pt x="70" y="263"/>
                  </a:lnTo>
                  <a:lnTo>
                    <a:pt x="85" y="276"/>
                  </a:lnTo>
                  <a:lnTo>
                    <a:pt x="64" y="369"/>
                  </a:lnTo>
                  <a:lnTo>
                    <a:pt x="92" y="398"/>
                  </a:lnTo>
                  <a:lnTo>
                    <a:pt x="83" y="451"/>
                  </a:lnTo>
                  <a:lnTo>
                    <a:pt x="112" y="453"/>
                  </a:lnTo>
                  <a:lnTo>
                    <a:pt x="142" y="424"/>
                  </a:lnTo>
                  <a:lnTo>
                    <a:pt x="155" y="433"/>
                  </a:lnTo>
                  <a:lnTo>
                    <a:pt x="214" y="458"/>
                  </a:lnTo>
                  <a:lnTo>
                    <a:pt x="226" y="451"/>
                  </a:lnTo>
                  <a:lnTo>
                    <a:pt x="228" y="431"/>
                  </a:lnTo>
                  <a:lnTo>
                    <a:pt x="238" y="419"/>
                  </a:lnTo>
                  <a:lnTo>
                    <a:pt x="322" y="364"/>
                  </a:lnTo>
                  <a:lnTo>
                    <a:pt x="337" y="383"/>
                  </a:lnTo>
                  <a:lnTo>
                    <a:pt x="387" y="398"/>
                  </a:lnTo>
                  <a:lnTo>
                    <a:pt x="416" y="361"/>
                  </a:lnTo>
                  <a:lnTo>
                    <a:pt x="429" y="369"/>
                  </a:lnTo>
                  <a:lnTo>
                    <a:pt x="449" y="369"/>
                  </a:lnTo>
                  <a:lnTo>
                    <a:pt x="449" y="358"/>
                  </a:lnTo>
                  <a:lnTo>
                    <a:pt x="475" y="349"/>
                  </a:lnTo>
                  <a:lnTo>
                    <a:pt x="475" y="340"/>
                  </a:lnTo>
                  <a:lnTo>
                    <a:pt x="486" y="329"/>
                  </a:lnTo>
                  <a:lnTo>
                    <a:pt x="492" y="332"/>
                  </a:lnTo>
                  <a:lnTo>
                    <a:pt x="519" y="305"/>
                  </a:lnTo>
                  <a:lnTo>
                    <a:pt x="497" y="265"/>
                  </a:lnTo>
                  <a:lnTo>
                    <a:pt x="508" y="209"/>
                  </a:lnTo>
                  <a:lnTo>
                    <a:pt x="494" y="192"/>
                  </a:lnTo>
                  <a:lnTo>
                    <a:pt x="456" y="204"/>
                  </a:lnTo>
                  <a:lnTo>
                    <a:pt x="451" y="197"/>
                  </a:lnTo>
                  <a:lnTo>
                    <a:pt x="494" y="148"/>
                  </a:lnTo>
                  <a:lnTo>
                    <a:pt x="475" y="71"/>
                  </a:lnTo>
                  <a:lnTo>
                    <a:pt x="446" y="93"/>
                  </a:lnTo>
                  <a:lnTo>
                    <a:pt x="420" y="66"/>
                  </a:lnTo>
                  <a:lnTo>
                    <a:pt x="396" y="33"/>
                  </a:lnTo>
                  <a:lnTo>
                    <a:pt x="394" y="13"/>
                  </a:lnTo>
                  <a:lnTo>
                    <a:pt x="377" y="9"/>
                  </a:lnTo>
                  <a:lnTo>
                    <a:pt x="357" y="16"/>
                  </a:lnTo>
                  <a:lnTo>
                    <a:pt x="324" y="0"/>
                  </a:lnTo>
                  <a:lnTo>
                    <a:pt x="308" y="38"/>
                  </a:lnTo>
                  <a:lnTo>
                    <a:pt x="281" y="40"/>
                  </a:lnTo>
                  <a:lnTo>
                    <a:pt x="260" y="71"/>
                  </a:lnTo>
                  <a:lnTo>
                    <a:pt x="248" y="64"/>
                  </a:lnTo>
                  <a:lnTo>
                    <a:pt x="228" y="71"/>
                  </a:lnTo>
                  <a:lnTo>
                    <a:pt x="197" y="53"/>
                  </a:lnTo>
                  <a:lnTo>
                    <a:pt x="173" y="81"/>
                  </a:lnTo>
                  <a:lnTo>
                    <a:pt x="173" y="95"/>
                  </a:lnTo>
                  <a:lnTo>
                    <a:pt x="221" y="122"/>
                  </a:lnTo>
                  <a:lnTo>
                    <a:pt x="232" y="141"/>
                  </a:lnTo>
                  <a:lnTo>
                    <a:pt x="197" y="154"/>
                  </a:lnTo>
                  <a:lnTo>
                    <a:pt x="145" y="153"/>
                  </a:lnTo>
                </a:path>
              </a:pathLst>
            </a:custGeom>
            <a:solidFill>
              <a:schemeClr val="bg1">
                <a:lumMod val="85000"/>
              </a:schemeClr>
            </a:solid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24" name="Freeform 1076"/>
            <p:cNvSpPr/>
            <p:nvPr/>
          </p:nvSpPr>
          <p:spPr bwMode="auto">
            <a:xfrm rot="356891">
              <a:off x="7850676" y="4416444"/>
              <a:ext cx="492593" cy="582772"/>
            </a:xfrm>
            <a:custGeom>
              <a:avLst/>
              <a:gdLst>
                <a:gd name="T0" fmla="*/ 164 w 327"/>
                <a:gd name="T1" fmla="*/ 264 h 381"/>
                <a:gd name="T2" fmla="*/ 129 w 327"/>
                <a:gd name="T3" fmla="*/ 277 h 381"/>
                <a:gd name="T4" fmla="*/ 109 w 327"/>
                <a:gd name="T5" fmla="*/ 256 h 381"/>
                <a:gd name="T6" fmla="*/ 97 w 327"/>
                <a:gd name="T7" fmla="*/ 274 h 381"/>
                <a:gd name="T8" fmla="*/ 74 w 327"/>
                <a:gd name="T9" fmla="*/ 274 h 381"/>
                <a:gd name="T10" fmla="*/ 65 w 327"/>
                <a:gd name="T11" fmla="*/ 254 h 381"/>
                <a:gd name="T12" fmla="*/ 54 w 327"/>
                <a:gd name="T13" fmla="*/ 224 h 381"/>
                <a:gd name="T14" fmla="*/ 35 w 327"/>
                <a:gd name="T15" fmla="*/ 223 h 381"/>
                <a:gd name="T16" fmla="*/ 13 w 327"/>
                <a:gd name="T17" fmla="*/ 180 h 381"/>
                <a:gd name="T18" fmla="*/ 0 w 327"/>
                <a:gd name="T19" fmla="*/ 158 h 381"/>
                <a:gd name="T20" fmla="*/ 10 w 327"/>
                <a:gd name="T21" fmla="*/ 149 h 381"/>
                <a:gd name="T22" fmla="*/ 13 w 327"/>
                <a:gd name="T23" fmla="*/ 145 h 381"/>
                <a:gd name="T24" fmla="*/ 36 w 327"/>
                <a:gd name="T25" fmla="*/ 111 h 381"/>
                <a:gd name="T26" fmla="*/ 35 w 327"/>
                <a:gd name="T27" fmla="*/ 85 h 381"/>
                <a:gd name="T28" fmla="*/ 42 w 327"/>
                <a:gd name="T29" fmla="*/ 72 h 381"/>
                <a:gd name="T30" fmla="*/ 59 w 327"/>
                <a:gd name="T31" fmla="*/ 69 h 381"/>
                <a:gd name="T32" fmla="*/ 65 w 327"/>
                <a:gd name="T33" fmla="*/ 61 h 381"/>
                <a:gd name="T34" fmla="*/ 59 w 327"/>
                <a:gd name="T35" fmla="*/ 48 h 381"/>
                <a:gd name="T36" fmla="*/ 68 w 327"/>
                <a:gd name="T37" fmla="*/ 35 h 381"/>
                <a:gd name="T38" fmla="*/ 68 w 327"/>
                <a:gd name="T39" fmla="*/ 10 h 381"/>
                <a:gd name="T40" fmla="*/ 80 w 327"/>
                <a:gd name="T41" fmla="*/ 4 h 381"/>
                <a:gd name="T42" fmla="*/ 101 w 327"/>
                <a:gd name="T43" fmla="*/ 15 h 381"/>
                <a:gd name="T44" fmla="*/ 129 w 327"/>
                <a:gd name="T45" fmla="*/ 21 h 381"/>
                <a:gd name="T46" fmla="*/ 146 w 327"/>
                <a:gd name="T47" fmla="*/ 0 h 381"/>
                <a:gd name="T48" fmla="*/ 168 w 327"/>
                <a:gd name="T49" fmla="*/ 18 h 381"/>
                <a:gd name="T50" fmla="*/ 158 w 327"/>
                <a:gd name="T51" fmla="*/ 26 h 381"/>
                <a:gd name="T52" fmla="*/ 146 w 327"/>
                <a:gd name="T53" fmla="*/ 43 h 381"/>
                <a:gd name="T54" fmla="*/ 129 w 327"/>
                <a:gd name="T55" fmla="*/ 48 h 381"/>
                <a:gd name="T56" fmla="*/ 123 w 327"/>
                <a:gd name="T57" fmla="*/ 53 h 381"/>
                <a:gd name="T58" fmla="*/ 140 w 327"/>
                <a:gd name="T59" fmla="*/ 62 h 381"/>
                <a:gd name="T60" fmla="*/ 170 w 327"/>
                <a:gd name="T61" fmla="*/ 48 h 381"/>
                <a:gd name="T62" fmla="*/ 221 w 327"/>
                <a:gd name="T63" fmla="*/ 70 h 381"/>
                <a:gd name="T64" fmla="*/ 227 w 327"/>
                <a:gd name="T65" fmla="*/ 115 h 381"/>
                <a:gd name="T66" fmla="*/ 206 w 327"/>
                <a:gd name="T67" fmla="*/ 115 h 381"/>
                <a:gd name="T68" fmla="*/ 204 w 327"/>
                <a:gd name="T69" fmla="*/ 129 h 381"/>
                <a:gd name="T70" fmla="*/ 215 w 327"/>
                <a:gd name="T71" fmla="*/ 148 h 381"/>
                <a:gd name="T72" fmla="*/ 206 w 327"/>
                <a:gd name="T73" fmla="*/ 158 h 381"/>
                <a:gd name="T74" fmla="*/ 217 w 327"/>
                <a:gd name="T75" fmla="*/ 176 h 381"/>
                <a:gd name="T76" fmla="*/ 200 w 327"/>
                <a:gd name="T77" fmla="*/ 198 h 381"/>
                <a:gd name="T78" fmla="*/ 192 w 327"/>
                <a:gd name="T79" fmla="*/ 187 h 381"/>
                <a:gd name="T80" fmla="*/ 168 w 327"/>
                <a:gd name="T81" fmla="*/ 254 h 381"/>
                <a:gd name="T82" fmla="*/ 164 w 327"/>
                <a:gd name="T83" fmla="*/ 264 h 381"/>
                <a:gd name="T84" fmla="*/ 164 w 327"/>
                <a:gd name="T85" fmla="*/ 264 h 3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7"/>
                <a:gd name="T130" fmla="*/ 0 h 381"/>
                <a:gd name="T131" fmla="*/ 327 w 327"/>
                <a:gd name="T132" fmla="*/ 381 h 38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7" h="381">
                  <a:moveTo>
                    <a:pt x="236" y="361"/>
                  </a:moveTo>
                  <a:lnTo>
                    <a:pt x="186" y="380"/>
                  </a:lnTo>
                  <a:lnTo>
                    <a:pt x="157" y="351"/>
                  </a:lnTo>
                  <a:lnTo>
                    <a:pt x="139" y="375"/>
                  </a:lnTo>
                  <a:lnTo>
                    <a:pt x="107" y="375"/>
                  </a:lnTo>
                  <a:lnTo>
                    <a:pt x="93" y="348"/>
                  </a:lnTo>
                  <a:lnTo>
                    <a:pt x="78" y="308"/>
                  </a:lnTo>
                  <a:lnTo>
                    <a:pt x="50" y="305"/>
                  </a:lnTo>
                  <a:lnTo>
                    <a:pt x="19" y="247"/>
                  </a:lnTo>
                  <a:lnTo>
                    <a:pt x="0" y="218"/>
                  </a:lnTo>
                  <a:lnTo>
                    <a:pt x="14" y="204"/>
                  </a:lnTo>
                  <a:lnTo>
                    <a:pt x="19" y="199"/>
                  </a:lnTo>
                  <a:lnTo>
                    <a:pt x="52" y="152"/>
                  </a:lnTo>
                  <a:lnTo>
                    <a:pt x="50" y="115"/>
                  </a:lnTo>
                  <a:lnTo>
                    <a:pt x="60" y="99"/>
                  </a:lnTo>
                  <a:lnTo>
                    <a:pt x="86" y="95"/>
                  </a:lnTo>
                  <a:lnTo>
                    <a:pt x="93" y="84"/>
                  </a:lnTo>
                  <a:lnTo>
                    <a:pt x="84" y="66"/>
                  </a:lnTo>
                  <a:lnTo>
                    <a:pt x="98" y="48"/>
                  </a:lnTo>
                  <a:lnTo>
                    <a:pt x="98" y="13"/>
                  </a:lnTo>
                  <a:lnTo>
                    <a:pt x="115" y="4"/>
                  </a:lnTo>
                  <a:lnTo>
                    <a:pt x="146" y="21"/>
                  </a:lnTo>
                  <a:lnTo>
                    <a:pt x="184" y="28"/>
                  </a:lnTo>
                  <a:lnTo>
                    <a:pt x="210" y="0"/>
                  </a:lnTo>
                  <a:lnTo>
                    <a:pt x="240" y="24"/>
                  </a:lnTo>
                  <a:lnTo>
                    <a:pt x="227" y="35"/>
                  </a:lnTo>
                  <a:lnTo>
                    <a:pt x="210" y="59"/>
                  </a:lnTo>
                  <a:lnTo>
                    <a:pt x="186" y="66"/>
                  </a:lnTo>
                  <a:lnTo>
                    <a:pt x="177" y="72"/>
                  </a:lnTo>
                  <a:lnTo>
                    <a:pt x="201" y="86"/>
                  </a:lnTo>
                  <a:lnTo>
                    <a:pt x="244" y="66"/>
                  </a:lnTo>
                  <a:lnTo>
                    <a:pt x="317" y="97"/>
                  </a:lnTo>
                  <a:lnTo>
                    <a:pt x="326" y="158"/>
                  </a:lnTo>
                  <a:lnTo>
                    <a:pt x="295" y="158"/>
                  </a:lnTo>
                  <a:lnTo>
                    <a:pt x="292" y="177"/>
                  </a:lnTo>
                  <a:lnTo>
                    <a:pt x="308" y="202"/>
                  </a:lnTo>
                  <a:lnTo>
                    <a:pt x="295" y="218"/>
                  </a:lnTo>
                  <a:lnTo>
                    <a:pt x="311" y="242"/>
                  </a:lnTo>
                  <a:lnTo>
                    <a:pt x="287" y="271"/>
                  </a:lnTo>
                  <a:lnTo>
                    <a:pt x="275" y="257"/>
                  </a:lnTo>
                  <a:lnTo>
                    <a:pt x="240" y="348"/>
                  </a:lnTo>
                  <a:lnTo>
                    <a:pt x="236" y="361"/>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25" name="Freeform 1077"/>
            <p:cNvSpPr/>
            <p:nvPr/>
          </p:nvSpPr>
          <p:spPr bwMode="auto">
            <a:xfrm rot="356891">
              <a:off x="7425225" y="3948355"/>
              <a:ext cx="613193" cy="742482"/>
            </a:xfrm>
            <a:custGeom>
              <a:avLst/>
              <a:gdLst>
                <a:gd name="T0" fmla="*/ 68 w 406"/>
                <a:gd name="T1" fmla="*/ 0 h 488"/>
                <a:gd name="T2" fmla="*/ 116 w 406"/>
                <a:gd name="T3" fmla="*/ 30 h 488"/>
                <a:gd name="T4" fmla="*/ 155 w 406"/>
                <a:gd name="T5" fmla="*/ 47 h 488"/>
                <a:gd name="T6" fmla="*/ 174 w 406"/>
                <a:gd name="T7" fmla="*/ 50 h 488"/>
                <a:gd name="T8" fmla="*/ 183 w 406"/>
                <a:gd name="T9" fmla="*/ 93 h 488"/>
                <a:gd name="T10" fmla="*/ 213 w 406"/>
                <a:gd name="T11" fmla="*/ 111 h 488"/>
                <a:gd name="T12" fmla="*/ 237 w 406"/>
                <a:gd name="T13" fmla="*/ 96 h 488"/>
                <a:gd name="T14" fmla="*/ 245 w 406"/>
                <a:gd name="T15" fmla="*/ 120 h 488"/>
                <a:gd name="T16" fmla="*/ 217 w 406"/>
                <a:gd name="T17" fmla="*/ 135 h 488"/>
                <a:gd name="T18" fmla="*/ 205 w 406"/>
                <a:gd name="T19" fmla="*/ 159 h 488"/>
                <a:gd name="T20" fmla="*/ 237 w 406"/>
                <a:gd name="T21" fmla="*/ 188 h 488"/>
                <a:gd name="T22" fmla="*/ 285 w 406"/>
                <a:gd name="T23" fmla="*/ 211 h 488"/>
                <a:gd name="T24" fmla="*/ 275 w 406"/>
                <a:gd name="T25" fmla="*/ 250 h 488"/>
                <a:gd name="T26" fmla="*/ 276 w 406"/>
                <a:gd name="T27" fmla="*/ 271 h 488"/>
                <a:gd name="T28" fmla="*/ 251 w 406"/>
                <a:gd name="T29" fmla="*/ 286 h 488"/>
                <a:gd name="T30" fmla="*/ 229 w 406"/>
                <a:gd name="T31" fmla="*/ 346 h 488"/>
                <a:gd name="T32" fmla="*/ 213 w 406"/>
                <a:gd name="T33" fmla="*/ 337 h 488"/>
                <a:gd name="T34" fmla="*/ 165 w 406"/>
                <a:gd name="T35" fmla="*/ 321 h 488"/>
                <a:gd name="T36" fmla="*/ 130 w 406"/>
                <a:gd name="T37" fmla="*/ 343 h 488"/>
                <a:gd name="T38" fmla="*/ 140 w 406"/>
                <a:gd name="T39" fmla="*/ 316 h 488"/>
                <a:gd name="T40" fmla="*/ 99 w 406"/>
                <a:gd name="T41" fmla="*/ 330 h 488"/>
                <a:gd name="T42" fmla="*/ 79 w 406"/>
                <a:gd name="T43" fmla="*/ 256 h 488"/>
                <a:gd name="T44" fmla="*/ 60 w 406"/>
                <a:gd name="T45" fmla="*/ 244 h 488"/>
                <a:gd name="T46" fmla="*/ 46 w 406"/>
                <a:gd name="T47" fmla="*/ 207 h 488"/>
                <a:gd name="T48" fmla="*/ 64 w 406"/>
                <a:gd name="T49" fmla="*/ 182 h 488"/>
                <a:gd name="T50" fmla="*/ 53 w 406"/>
                <a:gd name="T51" fmla="*/ 147 h 488"/>
                <a:gd name="T52" fmla="*/ 17 w 406"/>
                <a:gd name="T53" fmla="*/ 143 h 488"/>
                <a:gd name="T54" fmla="*/ 17 w 406"/>
                <a:gd name="T55" fmla="*/ 108 h 488"/>
                <a:gd name="T56" fmla="*/ 32 w 406"/>
                <a:gd name="T57" fmla="*/ 80 h 488"/>
                <a:gd name="T58" fmla="*/ 37 w 406"/>
                <a:gd name="T59" fmla="*/ 42 h 488"/>
                <a:gd name="T60" fmla="*/ 60 w 406"/>
                <a:gd name="T61" fmla="*/ 65 h 488"/>
                <a:gd name="T62" fmla="*/ 85 w 406"/>
                <a:gd name="T63" fmla="*/ 45 h 488"/>
                <a:gd name="T64" fmla="*/ 60 w 406"/>
                <a:gd name="T65" fmla="*/ 17 h 488"/>
                <a:gd name="T66" fmla="*/ 56 w 406"/>
                <a:gd name="T67" fmla="*/ 4 h 4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6"/>
                <a:gd name="T103" fmla="*/ 0 h 488"/>
                <a:gd name="T104" fmla="*/ 406 w 406"/>
                <a:gd name="T105" fmla="*/ 488 h 4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6" h="488">
                  <a:moveTo>
                    <a:pt x="80" y="4"/>
                  </a:moveTo>
                  <a:lnTo>
                    <a:pt x="96" y="0"/>
                  </a:lnTo>
                  <a:lnTo>
                    <a:pt x="144" y="19"/>
                  </a:lnTo>
                  <a:lnTo>
                    <a:pt x="165" y="41"/>
                  </a:lnTo>
                  <a:lnTo>
                    <a:pt x="205" y="52"/>
                  </a:lnTo>
                  <a:lnTo>
                    <a:pt x="220" y="66"/>
                  </a:lnTo>
                  <a:lnTo>
                    <a:pt x="242" y="62"/>
                  </a:lnTo>
                  <a:lnTo>
                    <a:pt x="247" y="70"/>
                  </a:lnTo>
                  <a:lnTo>
                    <a:pt x="240" y="117"/>
                  </a:lnTo>
                  <a:lnTo>
                    <a:pt x="261" y="130"/>
                  </a:lnTo>
                  <a:lnTo>
                    <a:pt x="271" y="147"/>
                  </a:lnTo>
                  <a:lnTo>
                    <a:pt x="304" y="154"/>
                  </a:lnTo>
                  <a:lnTo>
                    <a:pt x="316" y="132"/>
                  </a:lnTo>
                  <a:lnTo>
                    <a:pt x="337" y="134"/>
                  </a:lnTo>
                  <a:lnTo>
                    <a:pt x="350" y="151"/>
                  </a:lnTo>
                  <a:lnTo>
                    <a:pt x="347" y="168"/>
                  </a:lnTo>
                  <a:lnTo>
                    <a:pt x="308" y="172"/>
                  </a:lnTo>
                  <a:lnTo>
                    <a:pt x="308" y="189"/>
                  </a:lnTo>
                  <a:lnTo>
                    <a:pt x="308" y="202"/>
                  </a:lnTo>
                  <a:lnTo>
                    <a:pt x="292" y="221"/>
                  </a:lnTo>
                  <a:lnTo>
                    <a:pt x="304" y="240"/>
                  </a:lnTo>
                  <a:lnTo>
                    <a:pt x="337" y="262"/>
                  </a:lnTo>
                  <a:lnTo>
                    <a:pt x="338" y="288"/>
                  </a:lnTo>
                  <a:lnTo>
                    <a:pt x="405" y="295"/>
                  </a:lnTo>
                  <a:lnTo>
                    <a:pt x="405" y="330"/>
                  </a:lnTo>
                  <a:lnTo>
                    <a:pt x="391" y="348"/>
                  </a:lnTo>
                  <a:lnTo>
                    <a:pt x="400" y="366"/>
                  </a:lnTo>
                  <a:lnTo>
                    <a:pt x="393" y="377"/>
                  </a:lnTo>
                  <a:lnTo>
                    <a:pt x="367" y="381"/>
                  </a:lnTo>
                  <a:lnTo>
                    <a:pt x="356" y="397"/>
                  </a:lnTo>
                  <a:lnTo>
                    <a:pt x="359" y="434"/>
                  </a:lnTo>
                  <a:lnTo>
                    <a:pt x="326" y="481"/>
                  </a:lnTo>
                  <a:lnTo>
                    <a:pt x="321" y="487"/>
                  </a:lnTo>
                  <a:lnTo>
                    <a:pt x="302" y="469"/>
                  </a:lnTo>
                  <a:lnTo>
                    <a:pt x="256" y="469"/>
                  </a:lnTo>
                  <a:lnTo>
                    <a:pt x="235" y="447"/>
                  </a:lnTo>
                  <a:lnTo>
                    <a:pt x="199" y="484"/>
                  </a:lnTo>
                  <a:lnTo>
                    <a:pt x="185" y="478"/>
                  </a:lnTo>
                  <a:lnTo>
                    <a:pt x="201" y="450"/>
                  </a:lnTo>
                  <a:lnTo>
                    <a:pt x="199" y="440"/>
                  </a:lnTo>
                  <a:lnTo>
                    <a:pt x="185" y="436"/>
                  </a:lnTo>
                  <a:lnTo>
                    <a:pt x="141" y="460"/>
                  </a:lnTo>
                  <a:lnTo>
                    <a:pt x="100" y="381"/>
                  </a:lnTo>
                  <a:lnTo>
                    <a:pt x="113" y="356"/>
                  </a:lnTo>
                  <a:lnTo>
                    <a:pt x="108" y="348"/>
                  </a:lnTo>
                  <a:lnTo>
                    <a:pt x="86" y="341"/>
                  </a:lnTo>
                  <a:lnTo>
                    <a:pt x="50" y="320"/>
                  </a:lnTo>
                  <a:lnTo>
                    <a:pt x="65" y="288"/>
                  </a:lnTo>
                  <a:lnTo>
                    <a:pt x="86" y="277"/>
                  </a:lnTo>
                  <a:lnTo>
                    <a:pt x="91" y="253"/>
                  </a:lnTo>
                  <a:lnTo>
                    <a:pt x="82" y="209"/>
                  </a:lnTo>
                  <a:lnTo>
                    <a:pt x="77" y="204"/>
                  </a:lnTo>
                  <a:lnTo>
                    <a:pt x="56" y="226"/>
                  </a:lnTo>
                  <a:lnTo>
                    <a:pt x="24" y="200"/>
                  </a:lnTo>
                  <a:lnTo>
                    <a:pt x="0" y="170"/>
                  </a:lnTo>
                  <a:lnTo>
                    <a:pt x="24" y="151"/>
                  </a:lnTo>
                  <a:lnTo>
                    <a:pt x="29" y="120"/>
                  </a:lnTo>
                  <a:lnTo>
                    <a:pt x="45" y="110"/>
                  </a:lnTo>
                  <a:lnTo>
                    <a:pt x="43" y="67"/>
                  </a:lnTo>
                  <a:lnTo>
                    <a:pt x="53" y="59"/>
                  </a:lnTo>
                  <a:lnTo>
                    <a:pt x="74" y="72"/>
                  </a:lnTo>
                  <a:lnTo>
                    <a:pt x="86" y="90"/>
                  </a:lnTo>
                  <a:lnTo>
                    <a:pt x="113" y="72"/>
                  </a:lnTo>
                  <a:lnTo>
                    <a:pt x="122" y="62"/>
                  </a:lnTo>
                  <a:lnTo>
                    <a:pt x="117" y="41"/>
                  </a:lnTo>
                  <a:lnTo>
                    <a:pt x="86" y="24"/>
                  </a:lnTo>
                  <a:lnTo>
                    <a:pt x="80" y="4"/>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26" name="Freeform 1078"/>
            <p:cNvSpPr/>
            <p:nvPr/>
          </p:nvSpPr>
          <p:spPr bwMode="auto">
            <a:xfrm rot="356891">
              <a:off x="8201370" y="4356552"/>
              <a:ext cx="108710" cy="113836"/>
            </a:xfrm>
            <a:custGeom>
              <a:avLst/>
              <a:gdLst>
                <a:gd name="T0" fmla="*/ 19 w 73"/>
                <a:gd name="T1" fmla="*/ 51 h 76"/>
                <a:gd name="T2" fmla="*/ 0 w 73"/>
                <a:gd name="T3" fmla="*/ 34 h 76"/>
                <a:gd name="T4" fmla="*/ 9 w 73"/>
                <a:gd name="T5" fmla="*/ 23 h 76"/>
                <a:gd name="T6" fmla="*/ 16 w 73"/>
                <a:gd name="T7" fmla="*/ 0 h 76"/>
                <a:gd name="T8" fmla="*/ 38 w 73"/>
                <a:gd name="T9" fmla="*/ 9 h 76"/>
                <a:gd name="T10" fmla="*/ 48 w 73"/>
                <a:gd name="T11" fmla="*/ 24 h 76"/>
                <a:gd name="T12" fmla="*/ 40 w 73"/>
                <a:gd name="T13" fmla="*/ 34 h 76"/>
                <a:gd name="T14" fmla="*/ 19 w 73"/>
                <a:gd name="T15" fmla="*/ 51 h 76"/>
                <a:gd name="T16" fmla="*/ 19 w 73"/>
                <a:gd name="T17" fmla="*/ 51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76"/>
                <a:gd name="T29" fmla="*/ 73 w 73"/>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76">
                  <a:moveTo>
                    <a:pt x="29" y="75"/>
                  </a:moveTo>
                  <a:lnTo>
                    <a:pt x="0" y="50"/>
                  </a:lnTo>
                  <a:lnTo>
                    <a:pt x="12" y="33"/>
                  </a:lnTo>
                  <a:lnTo>
                    <a:pt x="24" y="0"/>
                  </a:lnTo>
                  <a:lnTo>
                    <a:pt x="56" y="13"/>
                  </a:lnTo>
                  <a:lnTo>
                    <a:pt x="72" y="35"/>
                  </a:lnTo>
                  <a:lnTo>
                    <a:pt x="60" y="50"/>
                  </a:lnTo>
                  <a:lnTo>
                    <a:pt x="29" y="75"/>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27" name="Freeform 1079"/>
            <p:cNvSpPr/>
            <p:nvPr/>
          </p:nvSpPr>
          <p:spPr bwMode="auto">
            <a:xfrm rot="356891">
              <a:off x="7589945" y="3858013"/>
              <a:ext cx="721903" cy="586169"/>
            </a:xfrm>
            <a:custGeom>
              <a:avLst/>
              <a:gdLst>
                <a:gd name="T0" fmla="*/ 312 w 478"/>
                <a:gd name="T1" fmla="*/ 219 h 385"/>
                <a:gd name="T2" fmla="*/ 304 w 478"/>
                <a:gd name="T3" fmla="*/ 243 h 385"/>
                <a:gd name="T4" fmla="*/ 295 w 478"/>
                <a:gd name="T5" fmla="*/ 255 h 385"/>
                <a:gd name="T6" fmla="*/ 277 w 478"/>
                <a:gd name="T7" fmla="*/ 276 h 385"/>
                <a:gd name="T8" fmla="*/ 251 w 478"/>
                <a:gd name="T9" fmla="*/ 272 h 385"/>
                <a:gd name="T10" fmla="*/ 229 w 478"/>
                <a:gd name="T11" fmla="*/ 259 h 385"/>
                <a:gd name="T12" fmla="*/ 217 w 478"/>
                <a:gd name="T13" fmla="*/ 266 h 385"/>
                <a:gd name="T14" fmla="*/ 170 w 478"/>
                <a:gd name="T15" fmla="*/ 260 h 385"/>
                <a:gd name="T16" fmla="*/ 169 w 478"/>
                <a:gd name="T17" fmla="*/ 241 h 385"/>
                <a:gd name="T18" fmla="*/ 146 w 478"/>
                <a:gd name="T19" fmla="*/ 225 h 385"/>
                <a:gd name="T20" fmla="*/ 138 w 478"/>
                <a:gd name="T21" fmla="*/ 211 h 385"/>
                <a:gd name="T22" fmla="*/ 148 w 478"/>
                <a:gd name="T23" fmla="*/ 197 h 385"/>
                <a:gd name="T24" fmla="*/ 148 w 478"/>
                <a:gd name="T25" fmla="*/ 189 h 385"/>
                <a:gd name="T26" fmla="*/ 148 w 478"/>
                <a:gd name="T27" fmla="*/ 177 h 385"/>
                <a:gd name="T28" fmla="*/ 176 w 478"/>
                <a:gd name="T29" fmla="*/ 174 h 385"/>
                <a:gd name="T30" fmla="*/ 178 w 478"/>
                <a:gd name="T31" fmla="*/ 161 h 385"/>
                <a:gd name="T32" fmla="*/ 169 w 478"/>
                <a:gd name="T33" fmla="*/ 149 h 385"/>
                <a:gd name="T34" fmla="*/ 155 w 478"/>
                <a:gd name="T35" fmla="*/ 148 h 385"/>
                <a:gd name="T36" fmla="*/ 146 w 478"/>
                <a:gd name="T37" fmla="*/ 163 h 385"/>
                <a:gd name="T38" fmla="*/ 124 w 478"/>
                <a:gd name="T39" fmla="*/ 159 h 385"/>
                <a:gd name="T40" fmla="*/ 116 w 478"/>
                <a:gd name="T41" fmla="*/ 145 h 385"/>
                <a:gd name="T42" fmla="*/ 101 w 478"/>
                <a:gd name="T43" fmla="*/ 136 h 385"/>
                <a:gd name="T44" fmla="*/ 105 w 478"/>
                <a:gd name="T45" fmla="*/ 102 h 385"/>
                <a:gd name="T46" fmla="*/ 103 w 478"/>
                <a:gd name="T47" fmla="*/ 97 h 385"/>
                <a:gd name="T48" fmla="*/ 87 w 478"/>
                <a:gd name="T49" fmla="*/ 100 h 385"/>
                <a:gd name="T50" fmla="*/ 76 w 478"/>
                <a:gd name="T51" fmla="*/ 90 h 385"/>
                <a:gd name="T52" fmla="*/ 48 w 478"/>
                <a:gd name="T53" fmla="*/ 82 h 385"/>
                <a:gd name="T54" fmla="*/ 34 w 478"/>
                <a:gd name="T55" fmla="*/ 65 h 385"/>
                <a:gd name="T56" fmla="*/ 0 w 478"/>
                <a:gd name="T57" fmla="*/ 52 h 385"/>
                <a:gd name="T58" fmla="*/ 4 w 478"/>
                <a:gd name="T59" fmla="*/ 36 h 385"/>
                <a:gd name="T60" fmla="*/ 17 w 478"/>
                <a:gd name="T61" fmla="*/ 30 h 385"/>
                <a:gd name="T62" fmla="*/ 41 w 478"/>
                <a:gd name="T63" fmla="*/ 52 h 385"/>
                <a:gd name="T64" fmla="*/ 48 w 478"/>
                <a:gd name="T65" fmla="*/ 52 h 385"/>
                <a:gd name="T66" fmla="*/ 72 w 478"/>
                <a:gd name="T67" fmla="*/ 49 h 385"/>
                <a:gd name="T68" fmla="*/ 85 w 478"/>
                <a:gd name="T69" fmla="*/ 38 h 385"/>
                <a:gd name="T70" fmla="*/ 104 w 478"/>
                <a:gd name="T71" fmla="*/ 53 h 385"/>
                <a:gd name="T72" fmla="*/ 112 w 478"/>
                <a:gd name="T73" fmla="*/ 39 h 385"/>
                <a:gd name="T74" fmla="*/ 114 w 478"/>
                <a:gd name="T75" fmla="*/ 31 h 385"/>
                <a:gd name="T76" fmla="*/ 130 w 478"/>
                <a:gd name="T77" fmla="*/ 22 h 385"/>
                <a:gd name="T78" fmla="*/ 132 w 478"/>
                <a:gd name="T79" fmla="*/ 4 h 385"/>
                <a:gd name="T80" fmla="*/ 148 w 478"/>
                <a:gd name="T81" fmla="*/ 0 h 385"/>
                <a:gd name="T82" fmla="*/ 188 w 478"/>
                <a:gd name="T83" fmla="*/ 26 h 385"/>
                <a:gd name="T84" fmla="*/ 215 w 478"/>
                <a:gd name="T85" fmla="*/ 38 h 385"/>
                <a:gd name="T86" fmla="*/ 269 w 478"/>
                <a:gd name="T87" fmla="*/ 128 h 385"/>
                <a:gd name="T88" fmla="*/ 266 w 478"/>
                <a:gd name="T89" fmla="*/ 138 h 385"/>
                <a:gd name="T90" fmla="*/ 301 w 478"/>
                <a:gd name="T91" fmla="*/ 156 h 385"/>
                <a:gd name="T92" fmla="*/ 310 w 478"/>
                <a:gd name="T93" fmla="*/ 171 h 385"/>
                <a:gd name="T94" fmla="*/ 327 w 478"/>
                <a:gd name="T95" fmla="*/ 179 h 385"/>
                <a:gd name="T96" fmla="*/ 335 w 478"/>
                <a:gd name="T97" fmla="*/ 194 h 385"/>
                <a:gd name="T98" fmla="*/ 325 w 478"/>
                <a:gd name="T99" fmla="*/ 199 h 385"/>
                <a:gd name="T100" fmla="*/ 308 w 478"/>
                <a:gd name="T101" fmla="*/ 194 h 385"/>
                <a:gd name="T102" fmla="*/ 282 w 478"/>
                <a:gd name="T103" fmla="*/ 194 h 385"/>
                <a:gd name="T104" fmla="*/ 259 w 478"/>
                <a:gd name="T105" fmla="*/ 185 h 385"/>
                <a:gd name="T106" fmla="*/ 249 w 478"/>
                <a:gd name="T107" fmla="*/ 194 h 385"/>
                <a:gd name="T108" fmla="*/ 270 w 478"/>
                <a:gd name="T109" fmla="*/ 199 h 385"/>
                <a:gd name="T110" fmla="*/ 293 w 478"/>
                <a:gd name="T111" fmla="*/ 210 h 385"/>
                <a:gd name="T112" fmla="*/ 312 w 478"/>
                <a:gd name="T113" fmla="*/ 219 h 385"/>
                <a:gd name="T114" fmla="*/ 312 w 478"/>
                <a:gd name="T115" fmla="*/ 219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solidFill>
              <a:srgbClr val="00B0F0"/>
            </a:solid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28" name="Freeform 1080"/>
            <p:cNvSpPr/>
            <p:nvPr/>
          </p:nvSpPr>
          <p:spPr bwMode="auto">
            <a:xfrm rot="356891">
              <a:off x="6638049" y="4162230"/>
              <a:ext cx="986884" cy="626946"/>
            </a:xfrm>
            <a:custGeom>
              <a:avLst/>
              <a:gdLst>
                <a:gd name="T0" fmla="*/ 63 w 654"/>
                <a:gd name="T1" fmla="*/ 275 h 411"/>
                <a:gd name="T2" fmla="*/ 116 w 654"/>
                <a:gd name="T3" fmla="*/ 261 h 411"/>
                <a:gd name="T4" fmla="*/ 120 w 654"/>
                <a:gd name="T5" fmla="*/ 233 h 411"/>
                <a:gd name="T6" fmla="*/ 198 w 654"/>
                <a:gd name="T7" fmla="*/ 230 h 411"/>
                <a:gd name="T8" fmla="*/ 235 w 654"/>
                <a:gd name="T9" fmla="*/ 256 h 411"/>
                <a:gd name="T10" fmla="*/ 267 w 654"/>
                <a:gd name="T11" fmla="*/ 238 h 411"/>
                <a:gd name="T12" fmla="*/ 281 w 654"/>
                <a:gd name="T13" fmla="*/ 256 h 411"/>
                <a:gd name="T14" fmla="*/ 304 w 654"/>
                <a:gd name="T15" fmla="*/ 228 h 411"/>
                <a:gd name="T16" fmla="*/ 311 w 654"/>
                <a:gd name="T17" fmla="*/ 261 h 411"/>
                <a:gd name="T18" fmla="*/ 331 w 654"/>
                <a:gd name="T19" fmla="*/ 275 h 411"/>
                <a:gd name="T20" fmla="*/ 370 w 654"/>
                <a:gd name="T21" fmla="*/ 250 h 411"/>
                <a:gd name="T22" fmla="*/ 433 w 654"/>
                <a:gd name="T23" fmla="*/ 210 h 411"/>
                <a:gd name="T24" fmla="*/ 428 w 654"/>
                <a:gd name="T25" fmla="*/ 145 h 411"/>
                <a:gd name="T26" fmla="*/ 434 w 654"/>
                <a:gd name="T27" fmla="*/ 122 h 411"/>
                <a:gd name="T28" fmla="*/ 393 w 654"/>
                <a:gd name="T29" fmla="*/ 101 h 411"/>
                <a:gd name="T30" fmla="*/ 364 w 654"/>
                <a:gd name="T31" fmla="*/ 101 h 411"/>
                <a:gd name="T32" fmla="*/ 322 w 654"/>
                <a:gd name="T33" fmla="*/ 84 h 411"/>
                <a:gd name="T34" fmla="*/ 298 w 654"/>
                <a:gd name="T35" fmla="*/ 57 h 411"/>
                <a:gd name="T36" fmla="*/ 275 w 654"/>
                <a:gd name="T37" fmla="*/ 56 h 411"/>
                <a:gd name="T38" fmla="*/ 224 w 654"/>
                <a:gd name="T39" fmla="*/ 56 h 411"/>
                <a:gd name="T40" fmla="*/ 131 w 654"/>
                <a:gd name="T41" fmla="*/ 0 h 411"/>
                <a:gd name="T42" fmla="*/ 112 w 654"/>
                <a:gd name="T43" fmla="*/ 6 h 411"/>
                <a:gd name="T44" fmla="*/ 54 w 654"/>
                <a:gd name="T45" fmla="*/ 6 h 411"/>
                <a:gd name="T46" fmla="*/ 63 w 654"/>
                <a:gd name="T47" fmla="*/ 28 h 411"/>
                <a:gd name="T48" fmla="*/ 88 w 654"/>
                <a:gd name="T49" fmla="*/ 35 h 411"/>
                <a:gd name="T50" fmla="*/ 60 w 654"/>
                <a:gd name="T51" fmla="*/ 56 h 411"/>
                <a:gd name="T52" fmla="*/ 60 w 654"/>
                <a:gd name="T53" fmla="*/ 82 h 411"/>
                <a:gd name="T54" fmla="*/ 76 w 654"/>
                <a:gd name="T55" fmla="*/ 107 h 411"/>
                <a:gd name="T56" fmla="*/ 97 w 654"/>
                <a:gd name="T57" fmla="*/ 163 h 411"/>
                <a:gd name="T58" fmla="*/ 83 w 654"/>
                <a:gd name="T59" fmla="*/ 172 h 411"/>
                <a:gd name="T60" fmla="*/ 12 w 654"/>
                <a:gd name="T61" fmla="*/ 201 h 411"/>
                <a:gd name="T62" fmla="*/ 10 w 654"/>
                <a:gd name="T63" fmla="*/ 226 h 411"/>
                <a:gd name="T64" fmla="*/ 23 w 654"/>
                <a:gd name="T65" fmla="*/ 257 h 411"/>
                <a:gd name="T66" fmla="*/ 53 w 654"/>
                <a:gd name="T67" fmla="*/ 296 h 4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4"/>
                <a:gd name="T103" fmla="*/ 0 h 411"/>
                <a:gd name="T104" fmla="*/ 654 w 654"/>
                <a:gd name="T105" fmla="*/ 411 h 4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4" h="411">
                  <a:moveTo>
                    <a:pt x="76" y="410"/>
                  </a:moveTo>
                  <a:lnTo>
                    <a:pt x="90" y="380"/>
                  </a:lnTo>
                  <a:lnTo>
                    <a:pt x="129" y="346"/>
                  </a:lnTo>
                  <a:lnTo>
                    <a:pt x="166" y="361"/>
                  </a:lnTo>
                  <a:lnTo>
                    <a:pt x="190" y="346"/>
                  </a:lnTo>
                  <a:lnTo>
                    <a:pt x="171" y="322"/>
                  </a:lnTo>
                  <a:lnTo>
                    <a:pt x="181" y="310"/>
                  </a:lnTo>
                  <a:lnTo>
                    <a:pt x="282" y="317"/>
                  </a:lnTo>
                  <a:lnTo>
                    <a:pt x="317" y="342"/>
                  </a:lnTo>
                  <a:lnTo>
                    <a:pt x="335" y="353"/>
                  </a:lnTo>
                  <a:lnTo>
                    <a:pt x="361" y="335"/>
                  </a:lnTo>
                  <a:lnTo>
                    <a:pt x="380" y="329"/>
                  </a:lnTo>
                  <a:lnTo>
                    <a:pt x="385" y="353"/>
                  </a:lnTo>
                  <a:lnTo>
                    <a:pt x="401" y="353"/>
                  </a:lnTo>
                  <a:lnTo>
                    <a:pt x="411" y="337"/>
                  </a:lnTo>
                  <a:lnTo>
                    <a:pt x="433" y="315"/>
                  </a:lnTo>
                  <a:lnTo>
                    <a:pt x="444" y="330"/>
                  </a:lnTo>
                  <a:lnTo>
                    <a:pt x="444" y="361"/>
                  </a:lnTo>
                  <a:lnTo>
                    <a:pt x="454" y="375"/>
                  </a:lnTo>
                  <a:lnTo>
                    <a:pt x="473" y="380"/>
                  </a:lnTo>
                  <a:lnTo>
                    <a:pt x="495" y="357"/>
                  </a:lnTo>
                  <a:lnTo>
                    <a:pt x="528" y="346"/>
                  </a:lnTo>
                  <a:lnTo>
                    <a:pt x="588" y="289"/>
                  </a:lnTo>
                  <a:lnTo>
                    <a:pt x="617" y="291"/>
                  </a:lnTo>
                  <a:lnTo>
                    <a:pt x="653" y="279"/>
                  </a:lnTo>
                  <a:lnTo>
                    <a:pt x="611" y="200"/>
                  </a:lnTo>
                  <a:lnTo>
                    <a:pt x="624" y="176"/>
                  </a:lnTo>
                  <a:lnTo>
                    <a:pt x="619" y="168"/>
                  </a:lnTo>
                  <a:lnTo>
                    <a:pt x="598" y="161"/>
                  </a:lnTo>
                  <a:lnTo>
                    <a:pt x="561" y="139"/>
                  </a:lnTo>
                  <a:lnTo>
                    <a:pt x="543" y="127"/>
                  </a:lnTo>
                  <a:lnTo>
                    <a:pt x="519" y="139"/>
                  </a:lnTo>
                  <a:lnTo>
                    <a:pt x="492" y="117"/>
                  </a:lnTo>
                  <a:lnTo>
                    <a:pt x="458" y="117"/>
                  </a:lnTo>
                  <a:lnTo>
                    <a:pt x="432" y="101"/>
                  </a:lnTo>
                  <a:lnTo>
                    <a:pt x="425" y="79"/>
                  </a:lnTo>
                  <a:lnTo>
                    <a:pt x="411" y="66"/>
                  </a:lnTo>
                  <a:lnTo>
                    <a:pt x="392" y="77"/>
                  </a:lnTo>
                  <a:lnTo>
                    <a:pt x="375" y="69"/>
                  </a:lnTo>
                  <a:lnTo>
                    <a:pt x="320" y="77"/>
                  </a:lnTo>
                  <a:lnTo>
                    <a:pt x="260" y="64"/>
                  </a:lnTo>
                  <a:lnTo>
                    <a:pt x="188" y="0"/>
                  </a:lnTo>
                  <a:lnTo>
                    <a:pt x="169" y="16"/>
                  </a:lnTo>
                  <a:lnTo>
                    <a:pt x="160" y="9"/>
                  </a:lnTo>
                  <a:lnTo>
                    <a:pt x="145" y="9"/>
                  </a:lnTo>
                  <a:lnTo>
                    <a:pt x="78" y="9"/>
                  </a:lnTo>
                  <a:lnTo>
                    <a:pt x="69" y="17"/>
                  </a:lnTo>
                  <a:lnTo>
                    <a:pt x="90" y="38"/>
                  </a:lnTo>
                  <a:lnTo>
                    <a:pt x="109" y="42"/>
                  </a:lnTo>
                  <a:lnTo>
                    <a:pt x="126" y="48"/>
                  </a:lnTo>
                  <a:lnTo>
                    <a:pt x="118" y="62"/>
                  </a:lnTo>
                  <a:lnTo>
                    <a:pt x="85" y="77"/>
                  </a:lnTo>
                  <a:lnTo>
                    <a:pt x="78" y="103"/>
                  </a:lnTo>
                  <a:lnTo>
                    <a:pt x="85" y="112"/>
                  </a:lnTo>
                  <a:lnTo>
                    <a:pt x="90" y="146"/>
                  </a:lnTo>
                  <a:lnTo>
                    <a:pt x="109" y="147"/>
                  </a:lnTo>
                  <a:lnTo>
                    <a:pt x="129" y="173"/>
                  </a:lnTo>
                  <a:lnTo>
                    <a:pt x="138" y="225"/>
                  </a:lnTo>
                  <a:lnTo>
                    <a:pt x="131" y="243"/>
                  </a:lnTo>
                  <a:lnTo>
                    <a:pt x="118" y="238"/>
                  </a:lnTo>
                  <a:lnTo>
                    <a:pt x="81" y="267"/>
                  </a:lnTo>
                  <a:lnTo>
                    <a:pt x="17" y="278"/>
                  </a:lnTo>
                  <a:lnTo>
                    <a:pt x="0" y="295"/>
                  </a:lnTo>
                  <a:lnTo>
                    <a:pt x="13" y="313"/>
                  </a:lnTo>
                  <a:lnTo>
                    <a:pt x="16" y="351"/>
                  </a:lnTo>
                  <a:lnTo>
                    <a:pt x="33" y="355"/>
                  </a:lnTo>
                  <a:lnTo>
                    <a:pt x="76" y="410"/>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29" name="Freeform 1081"/>
            <p:cNvSpPr/>
            <p:nvPr/>
          </p:nvSpPr>
          <p:spPr bwMode="auto">
            <a:xfrm rot="356891">
              <a:off x="5248636" y="3956266"/>
              <a:ext cx="1584791" cy="1219913"/>
            </a:xfrm>
            <a:custGeom>
              <a:avLst/>
              <a:gdLst>
                <a:gd name="T0" fmla="*/ 286 w 1051"/>
                <a:gd name="T1" fmla="*/ 49 h 799"/>
                <a:gd name="T2" fmla="*/ 274 w 1051"/>
                <a:gd name="T3" fmla="*/ 18 h 799"/>
                <a:gd name="T4" fmla="*/ 320 w 1051"/>
                <a:gd name="T5" fmla="*/ 0 h 799"/>
                <a:gd name="T6" fmla="*/ 329 w 1051"/>
                <a:gd name="T7" fmla="*/ 33 h 799"/>
                <a:gd name="T8" fmla="*/ 373 w 1051"/>
                <a:gd name="T9" fmla="*/ 72 h 799"/>
                <a:gd name="T10" fmla="*/ 396 w 1051"/>
                <a:gd name="T11" fmla="*/ 72 h 799"/>
                <a:gd name="T12" fmla="*/ 414 w 1051"/>
                <a:gd name="T13" fmla="*/ 108 h 799"/>
                <a:gd name="T14" fmla="*/ 460 w 1051"/>
                <a:gd name="T15" fmla="*/ 103 h 799"/>
                <a:gd name="T16" fmla="*/ 481 w 1051"/>
                <a:gd name="T17" fmla="*/ 85 h 799"/>
                <a:gd name="T18" fmla="*/ 495 w 1051"/>
                <a:gd name="T19" fmla="*/ 103 h 799"/>
                <a:gd name="T20" fmla="*/ 545 w 1051"/>
                <a:gd name="T21" fmla="*/ 97 h 799"/>
                <a:gd name="T22" fmla="*/ 555 w 1051"/>
                <a:gd name="T23" fmla="*/ 111 h 799"/>
                <a:gd name="T24" fmla="*/ 607 w 1051"/>
                <a:gd name="T25" fmla="*/ 133 h 799"/>
                <a:gd name="T26" fmla="*/ 670 w 1051"/>
                <a:gd name="T27" fmla="*/ 141 h 799"/>
                <a:gd name="T28" fmla="*/ 700 w 1051"/>
                <a:gd name="T29" fmla="*/ 150 h 799"/>
                <a:gd name="T30" fmla="*/ 727 w 1051"/>
                <a:gd name="T31" fmla="*/ 170 h 799"/>
                <a:gd name="T32" fmla="*/ 730 w 1051"/>
                <a:gd name="T33" fmla="*/ 220 h 799"/>
                <a:gd name="T34" fmla="*/ 694 w 1051"/>
                <a:gd name="T35" fmla="*/ 238 h 799"/>
                <a:gd name="T36" fmla="*/ 637 w 1051"/>
                <a:gd name="T37" fmla="*/ 259 h 799"/>
                <a:gd name="T38" fmla="*/ 649 w 1051"/>
                <a:gd name="T39" fmla="*/ 298 h 799"/>
                <a:gd name="T40" fmla="*/ 692 w 1051"/>
                <a:gd name="T41" fmla="*/ 341 h 799"/>
                <a:gd name="T42" fmla="*/ 672 w 1051"/>
                <a:gd name="T43" fmla="*/ 411 h 799"/>
                <a:gd name="T44" fmla="*/ 637 w 1051"/>
                <a:gd name="T45" fmla="*/ 368 h 799"/>
                <a:gd name="T46" fmla="*/ 624 w 1051"/>
                <a:gd name="T47" fmla="*/ 350 h 799"/>
                <a:gd name="T48" fmla="*/ 587 w 1051"/>
                <a:gd name="T49" fmla="*/ 343 h 799"/>
                <a:gd name="T50" fmla="*/ 557 w 1051"/>
                <a:gd name="T51" fmla="*/ 372 h 799"/>
                <a:gd name="T52" fmla="*/ 533 w 1051"/>
                <a:gd name="T53" fmla="*/ 390 h 799"/>
                <a:gd name="T54" fmla="*/ 498 w 1051"/>
                <a:gd name="T55" fmla="*/ 382 h 799"/>
                <a:gd name="T56" fmla="*/ 481 w 1051"/>
                <a:gd name="T57" fmla="*/ 412 h 799"/>
                <a:gd name="T58" fmla="*/ 522 w 1051"/>
                <a:gd name="T59" fmla="*/ 446 h 799"/>
                <a:gd name="T60" fmla="*/ 461 w 1051"/>
                <a:gd name="T61" fmla="*/ 455 h 799"/>
                <a:gd name="T62" fmla="*/ 443 w 1051"/>
                <a:gd name="T63" fmla="*/ 433 h 799"/>
                <a:gd name="T64" fmla="*/ 404 w 1051"/>
                <a:gd name="T65" fmla="*/ 439 h 799"/>
                <a:gd name="T66" fmla="*/ 396 w 1051"/>
                <a:gd name="T67" fmla="*/ 410 h 799"/>
                <a:gd name="T68" fmla="*/ 375 w 1051"/>
                <a:gd name="T69" fmla="*/ 394 h 799"/>
                <a:gd name="T70" fmla="*/ 370 w 1051"/>
                <a:gd name="T71" fmla="*/ 416 h 799"/>
                <a:gd name="T72" fmla="*/ 349 w 1051"/>
                <a:gd name="T73" fmla="*/ 434 h 799"/>
                <a:gd name="T74" fmla="*/ 315 w 1051"/>
                <a:gd name="T75" fmla="*/ 495 h 799"/>
                <a:gd name="T76" fmla="*/ 303 w 1051"/>
                <a:gd name="T77" fmla="*/ 566 h 799"/>
                <a:gd name="T78" fmla="*/ 257 w 1051"/>
                <a:gd name="T79" fmla="*/ 579 h 799"/>
                <a:gd name="T80" fmla="*/ 190 w 1051"/>
                <a:gd name="T81" fmla="*/ 464 h 799"/>
                <a:gd name="T82" fmla="*/ 152 w 1051"/>
                <a:gd name="T83" fmla="*/ 442 h 799"/>
                <a:gd name="T84" fmla="*/ 153 w 1051"/>
                <a:gd name="T85" fmla="*/ 412 h 799"/>
                <a:gd name="T86" fmla="*/ 120 w 1051"/>
                <a:gd name="T87" fmla="*/ 416 h 799"/>
                <a:gd name="T88" fmla="*/ 88 w 1051"/>
                <a:gd name="T89" fmla="*/ 361 h 799"/>
                <a:gd name="T90" fmla="*/ 83 w 1051"/>
                <a:gd name="T91" fmla="*/ 254 h 799"/>
                <a:gd name="T92" fmla="*/ 78 w 1051"/>
                <a:gd name="T93" fmla="*/ 197 h 799"/>
                <a:gd name="T94" fmla="*/ 0 w 1051"/>
                <a:gd name="T95" fmla="*/ 95 h 799"/>
                <a:gd name="T96" fmla="*/ 11 w 1051"/>
                <a:gd name="T97" fmla="*/ 67 h 799"/>
                <a:gd name="T98" fmla="*/ 115 w 1051"/>
                <a:gd name="T99" fmla="*/ 72 h 799"/>
                <a:gd name="T100" fmla="*/ 148 w 1051"/>
                <a:gd name="T101" fmla="*/ 79 h 799"/>
                <a:gd name="T102" fmla="*/ 203 w 1051"/>
                <a:gd name="T103" fmla="*/ 107 h 799"/>
                <a:gd name="T104" fmla="*/ 210 w 1051"/>
                <a:gd name="T105" fmla="*/ 75 h 799"/>
                <a:gd name="T106" fmla="*/ 243 w 1051"/>
                <a:gd name="T107" fmla="*/ 81 h 799"/>
                <a:gd name="T108" fmla="*/ 277 w 1051"/>
                <a:gd name="T109" fmla="*/ 74 h 799"/>
                <a:gd name="T110" fmla="*/ 277 w 1051"/>
                <a:gd name="T111" fmla="*/ 72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51"/>
                <a:gd name="T169" fmla="*/ 0 h 799"/>
                <a:gd name="T170" fmla="*/ 1051 w 1051"/>
                <a:gd name="T171" fmla="*/ 799 h 79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solidFill>
              <a:srgbClr val="00B0F0"/>
            </a:solid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30" name="Freeform 1082"/>
            <p:cNvSpPr/>
            <p:nvPr/>
          </p:nvSpPr>
          <p:spPr bwMode="auto">
            <a:xfrm rot="356891">
              <a:off x="2993399" y="3304327"/>
              <a:ext cx="2491840" cy="1376224"/>
            </a:xfrm>
            <a:custGeom>
              <a:avLst/>
              <a:gdLst>
                <a:gd name="T0" fmla="*/ 703 w 1652"/>
                <a:gd name="T1" fmla="*/ 622 h 902"/>
                <a:gd name="T2" fmla="*/ 722 w 1652"/>
                <a:gd name="T3" fmla="*/ 644 h 902"/>
                <a:gd name="T4" fmla="*/ 780 w 1652"/>
                <a:gd name="T5" fmla="*/ 622 h 902"/>
                <a:gd name="T6" fmla="*/ 817 w 1652"/>
                <a:gd name="T7" fmla="*/ 594 h 902"/>
                <a:gd name="T8" fmla="*/ 862 w 1652"/>
                <a:gd name="T9" fmla="*/ 577 h 902"/>
                <a:gd name="T10" fmla="*/ 908 w 1652"/>
                <a:gd name="T11" fmla="*/ 560 h 902"/>
                <a:gd name="T12" fmla="*/ 983 w 1652"/>
                <a:gd name="T13" fmla="*/ 548 h 902"/>
                <a:gd name="T14" fmla="*/ 985 w 1652"/>
                <a:gd name="T15" fmla="*/ 577 h 902"/>
                <a:gd name="T16" fmla="*/ 1008 w 1652"/>
                <a:gd name="T17" fmla="*/ 581 h 902"/>
                <a:gd name="T18" fmla="*/ 993 w 1652"/>
                <a:gd name="T19" fmla="*/ 618 h 902"/>
                <a:gd name="T20" fmla="*/ 1008 w 1652"/>
                <a:gd name="T21" fmla="*/ 622 h 902"/>
                <a:gd name="T22" fmla="*/ 1072 w 1652"/>
                <a:gd name="T23" fmla="*/ 618 h 902"/>
                <a:gd name="T24" fmla="*/ 1110 w 1652"/>
                <a:gd name="T25" fmla="*/ 631 h 902"/>
                <a:gd name="T26" fmla="*/ 1127 w 1652"/>
                <a:gd name="T27" fmla="*/ 638 h 902"/>
                <a:gd name="T28" fmla="*/ 1130 w 1652"/>
                <a:gd name="T29" fmla="*/ 594 h 902"/>
                <a:gd name="T30" fmla="*/ 1156 w 1652"/>
                <a:gd name="T31" fmla="*/ 566 h 902"/>
                <a:gd name="T32" fmla="*/ 1136 w 1652"/>
                <a:gd name="T33" fmla="*/ 427 h 902"/>
                <a:gd name="T34" fmla="*/ 1114 w 1652"/>
                <a:gd name="T35" fmla="*/ 350 h 902"/>
                <a:gd name="T36" fmla="*/ 1059 w 1652"/>
                <a:gd name="T37" fmla="*/ 322 h 902"/>
                <a:gd name="T38" fmla="*/ 1023 w 1652"/>
                <a:gd name="T39" fmla="*/ 392 h 902"/>
                <a:gd name="T40" fmla="*/ 956 w 1652"/>
                <a:gd name="T41" fmla="*/ 356 h 902"/>
                <a:gd name="T42" fmla="*/ 835 w 1652"/>
                <a:gd name="T43" fmla="*/ 310 h 902"/>
                <a:gd name="T44" fmla="*/ 784 w 1652"/>
                <a:gd name="T45" fmla="*/ 302 h 902"/>
                <a:gd name="T46" fmla="*/ 685 w 1652"/>
                <a:gd name="T47" fmla="*/ 259 h 902"/>
                <a:gd name="T48" fmla="*/ 638 w 1652"/>
                <a:gd name="T49" fmla="*/ 140 h 902"/>
                <a:gd name="T50" fmla="*/ 656 w 1652"/>
                <a:gd name="T51" fmla="*/ 102 h 902"/>
                <a:gd name="T52" fmla="*/ 654 w 1652"/>
                <a:gd name="T53" fmla="*/ 51 h 902"/>
                <a:gd name="T54" fmla="*/ 662 w 1652"/>
                <a:gd name="T55" fmla="*/ 25 h 902"/>
                <a:gd name="T56" fmla="*/ 576 w 1652"/>
                <a:gd name="T57" fmla="*/ 0 h 902"/>
                <a:gd name="T58" fmla="*/ 514 w 1652"/>
                <a:gd name="T59" fmla="*/ 8 h 902"/>
                <a:gd name="T60" fmla="*/ 434 w 1652"/>
                <a:gd name="T61" fmla="*/ 35 h 902"/>
                <a:gd name="T62" fmla="*/ 359 w 1652"/>
                <a:gd name="T63" fmla="*/ 45 h 902"/>
                <a:gd name="T64" fmla="*/ 306 w 1652"/>
                <a:gd name="T65" fmla="*/ 15 h 902"/>
                <a:gd name="T66" fmla="*/ 222 w 1652"/>
                <a:gd name="T67" fmla="*/ 31 h 902"/>
                <a:gd name="T68" fmla="*/ 187 w 1652"/>
                <a:gd name="T69" fmla="*/ 12 h 902"/>
                <a:gd name="T70" fmla="*/ 123 w 1652"/>
                <a:gd name="T71" fmla="*/ 20 h 902"/>
                <a:gd name="T72" fmla="*/ 93 w 1652"/>
                <a:gd name="T73" fmla="*/ 62 h 902"/>
                <a:gd name="T74" fmla="*/ 76 w 1652"/>
                <a:gd name="T75" fmla="*/ 84 h 902"/>
                <a:gd name="T76" fmla="*/ 54 w 1652"/>
                <a:gd name="T77" fmla="*/ 96 h 902"/>
                <a:gd name="T78" fmla="*/ 44 w 1652"/>
                <a:gd name="T79" fmla="*/ 113 h 902"/>
                <a:gd name="T80" fmla="*/ 62 w 1652"/>
                <a:gd name="T81" fmla="*/ 150 h 902"/>
                <a:gd name="T82" fmla="*/ 59 w 1652"/>
                <a:gd name="T83" fmla="*/ 188 h 902"/>
                <a:gd name="T84" fmla="*/ 17 w 1652"/>
                <a:gd name="T85" fmla="*/ 176 h 902"/>
                <a:gd name="T86" fmla="*/ 0 w 1652"/>
                <a:gd name="T87" fmla="*/ 189 h 902"/>
                <a:gd name="T88" fmla="*/ 9 w 1652"/>
                <a:gd name="T89" fmla="*/ 225 h 902"/>
                <a:gd name="T90" fmla="*/ 6 w 1652"/>
                <a:gd name="T91" fmla="*/ 258 h 902"/>
                <a:gd name="T92" fmla="*/ 24 w 1652"/>
                <a:gd name="T93" fmla="*/ 270 h 902"/>
                <a:gd name="T94" fmla="*/ 76 w 1652"/>
                <a:gd name="T95" fmla="*/ 321 h 902"/>
                <a:gd name="T96" fmla="*/ 107 w 1652"/>
                <a:gd name="T97" fmla="*/ 367 h 902"/>
                <a:gd name="T98" fmla="*/ 127 w 1652"/>
                <a:gd name="T99" fmla="*/ 383 h 902"/>
                <a:gd name="T100" fmla="*/ 163 w 1652"/>
                <a:gd name="T101" fmla="*/ 380 h 902"/>
                <a:gd name="T102" fmla="*/ 244 w 1652"/>
                <a:gd name="T103" fmla="*/ 474 h 902"/>
                <a:gd name="T104" fmla="*/ 270 w 1652"/>
                <a:gd name="T105" fmla="*/ 465 h 902"/>
                <a:gd name="T106" fmla="*/ 278 w 1652"/>
                <a:gd name="T107" fmla="*/ 502 h 902"/>
                <a:gd name="T108" fmla="*/ 328 w 1652"/>
                <a:gd name="T109" fmla="*/ 524 h 902"/>
                <a:gd name="T110" fmla="*/ 369 w 1652"/>
                <a:gd name="T111" fmla="*/ 568 h 902"/>
                <a:gd name="T112" fmla="*/ 377 w 1652"/>
                <a:gd name="T113" fmla="*/ 588 h 902"/>
                <a:gd name="T114" fmla="*/ 425 w 1652"/>
                <a:gd name="T115" fmla="*/ 585 h 902"/>
                <a:gd name="T116" fmla="*/ 504 w 1652"/>
                <a:gd name="T117" fmla="*/ 604 h 902"/>
                <a:gd name="T118" fmla="*/ 541 w 1652"/>
                <a:gd name="T119" fmla="*/ 615 h 902"/>
                <a:gd name="T120" fmla="*/ 543 w 1652"/>
                <a:gd name="T121" fmla="*/ 652 h 902"/>
                <a:gd name="T122" fmla="*/ 611 w 1652"/>
                <a:gd name="T123" fmla="*/ 596 h 902"/>
                <a:gd name="T124" fmla="*/ 666 w 1652"/>
                <a:gd name="T125" fmla="*/ 618 h 9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52"/>
                <a:gd name="T190" fmla="*/ 0 h 902"/>
                <a:gd name="T191" fmla="*/ 1652 w 1652"/>
                <a:gd name="T192" fmla="*/ 902 h 9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52" h="902">
                  <a:moveTo>
                    <a:pt x="952" y="853"/>
                  </a:moveTo>
                  <a:lnTo>
                    <a:pt x="1005" y="860"/>
                  </a:lnTo>
                  <a:lnTo>
                    <a:pt x="1023" y="884"/>
                  </a:lnTo>
                  <a:lnTo>
                    <a:pt x="1031" y="889"/>
                  </a:lnTo>
                  <a:lnTo>
                    <a:pt x="1110" y="874"/>
                  </a:lnTo>
                  <a:lnTo>
                    <a:pt x="1114" y="860"/>
                  </a:lnTo>
                  <a:lnTo>
                    <a:pt x="1129" y="851"/>
                  </a:lnTo>
                  <a:lnTo>
                    <a:pt x="1167" y="821"/>
                  </a:lnTo>
                  <a:lnTo>
                    <a:pt x="1200" y="816"/>
                  </a:lnTo>
                  <a:lnTo>
                    <a:pt x="1231" y="797"/>
                  </a:lnTo>
                  <a:lnTo>
                    <a:pt x="1289" y="763"/>
                  </a:lnTo>
                  <a:lnTo>
                    <a:pt x="1296" y="774"/>
                  </a:lnTo>
                  <a:lnTo>
                    <a:pt x="1340" y="790"/>
                  </a:lnTo>
                  <a:lnTo>
                    <a:pt x="1404" y="756"/>
                  </a:lnTo>
                  <a:lnTo>
                    <a:pt x="1423" y="770"/>
                  </a:lnTo>
                  <a:lnTo>
                    <a:pt x="1406" y="797"/>
                  </a:lnTo>
                  <a:lnTo>
                    <a:pt x="1413" y="803"/>
                  </a:lnTo>
                  <a:lnTo>
                    <a:pt x="1439" y="803"/>
                  </a:lnTo>
                  <a:lnTo>
                    <a:pt x="1440" y="814"/>
                  </a:lnTo>
                  <a:lnTo>
                    <a:pt x="1418" y="853"/>
                  </a:lnTo>
                  <a:lnTo>
                    <a:pt x="1425" y="860"/>
                  </a:lnTo>
                  <a:lnTo>
                    <a:pt x="1439" y="860"/>
                  </a:lnTo>
                  <a:lnTo>
                    <a:pt x="1502" y="877"/>
                  </a:lnTo>
                  <a:lnTo>
                    <a:pt x="1530" y="853"/>
                  </a:lnTo>
                  <a:lnTo>
                    <a:pt x="1572" y="887"/>
                  </a:lnTo>
                  <a:lnTo>
                    <a:pt x="1585" y="872"/>
                  </a:lnTo>
                  <a:lnTo>
                    <a:pt x="1596" y="882"/>
                  </a:lnTo>
                  <a:lnTo>
                    <a:pt x="1609" y="882"/>
                  </a:lnTo>
                  <a:lnTo>
                    <a:pt x="1616" y="872"/>
                  </a:lnTo>
                  <a:lnTo>
                    <a:pt x="1614" y="821"/>
                  </a:lnTo>
                  <a:lnTo>
                    <a:pt x="1624" y="814"/>
                  </a:lnTo>
                  <a:lnTo>
                    <a:pt x="1651" y="781"/>
                  </a:lnTo>
                  <a:lnTo>
                    <a:pt x="1647" y="653"/>
                  </a:lnTo>
                  <a:lnTo>
                    <a:pt x="1622" y="589"/>
                  </a:lnTo>
                  <a:lnTo>
                    <a:pt x="1640" y="576"/>
                  </a:lnTo>
                  <a:lnTo>
                    <a:pt x="1590" y="483"/>
                  </a:lnTo>
                  <a:lnTo>
                    <a:pt x="1528" y="434"/>
                  </a:lnTo>
                  <a:lnTo>
                    <a:pt x="1511" y="445"/>
                  </a:lnTo>
                  <a:lnTo>
                    <a:pt x="1513" y="474"/>
                  </a:lnTo>
                  <a:lnTo>
                    <a:pt x="1461" y="542"/>
                  </a:lnTo>
                  <a:lnTo>
                    <a:pt x="1373" y="525"/>
                  </a:lnTo>
                  <a:lnTo>
                    <a:pt x="1366" y="491"/>
                  </a:lnTo>
                  <a:lnTo>
                    <a:pt x="1311" y="448"/>
                  </a:lnTo>
                  <a:lnTo>
                    <a:pt x="1191" y="428"/>
                  </a:lnTo>
                  <a:lnTo>
                    <a:pt x="1138" y="419"/>
                  </a:lnTo>
                  <a:lnTo>
                    <a:pt x="1119" y="417"/>
                  </a:lnTo>
                  <a:lnTo>
                    <a:pt x="1073" y="380"/>
                  </a:lnTo>
                  <a:lnTo>
                    <a:pt x="978" y="357"/>
                  </a:lnTo>
                  <a:lnTo>
                    <a:pt x="913" y="229"/>
                  </a:lnTo>
                  <a:lnTo>
                    <a:pt x="911" y="194"/>
                  </a:lnTo>
                  <a:lnTo>
                    <a:pt x="937" y="180"/>
                  </a:lnTo>
                  <a:lnTo>
                    <a:pt x="937" y="141"/>
                  </a:lnTo>
                  <a:lnTo>
                    <a:pt x="956" y="93"/>
                  </a:lnTo>
                  <a:lnTo>
                    <a:pt x="935" y="70"/>
                  </a:lnTo>
                  <a:lnTo>
                    <a:pt x="963" y="46"/>
                  </a:lnTo>
                  <a:lnTo>
                    <a:pt x="945" y="35"/>
                  </a:lnTo>
                  <a:lnTo>
                    <a:pt x="902" y="35"/>
                  </a:lnTo>
                  <a:lnTo>
                    <a:pt x="823" y="0"/>
                  </a:lnTo>
                  <a:lnTo>
                    <a:pt x="772" y="0"/>
                  </a:lnTo>
                  <a:lnTo>
                    <a:pt x="734" y="11"/>
                  </a:lnTo>
                  <a:lnTo>
                    <a:pt x="689" y="11"/>
                  </a:lnTo>
                  <a:lnTo>
                    <a:pt x="621" y="48"/>
                  </a:lnTo>
                  <a:lnTo>
                    <a:pt x="567" y="42"/>
                  </a:lnTo>
                  <a:lnTo>
                    <a:pt x="512" y="62"/>
                  </a:lnTo>
                  <a:lnTo>
                    <a:pt x="466" y="46"/>
                  </a:lnTo>
                  <a:lnTo>
                    <a:pt x="437" y="21"/>
                  </a:lnTo>
                  <a:lnTo>
                    <a:pt x="365" y="11"/>
                  </a:lnTo>
                  <a:lnTo>
                    <a:pt x="317" y="43"/>
                  </a:lnTo>
                  <a:lnTo>
                    <a:pt x="291" y="33"/>
                  </a:lnTo>
                  <a:lnTo>
                    <a:pt x="268" y="16"/>
                  </a:lnTo>
                  <a:lnTo>
                    <a:pt x="217" y="2"/>
                  </a:lnTo>
                  <a:lnTo>
                    <a:pt x="177" y="28"/>
                  </a:lnTo>
                  <a:lnTo>
                    <a:pt x="164" y="69"/>
                  </a:lnTo>
                  <a:lnTo>
                    <a:pt x="133" y="86"/>
                  </a:lnTo>
                  <a:lnTo>
                    <a:pt x="129" y="110"/>
                  </a:lnTo>
                  <a:lnTo>
                    <a:pt x="109" y="117"/>
                  </a:lnTo>
                  <a:lnTo>
                    <a:pt x="86" y="115"/>
                  </a:lnTo>
                  <a:lnTo>
                    <a:pt x="78" y="132"/>
                  </a:lnTo>
                  <a:lnTo>
                    <a:pt x="74" y="156"/>
                  </a:lnTo>
                  <a:lnTo>
                    <a:pt x="62" y="156"/>
                  </a:lnTo>
                  <a:lnTo>
                    <a:pt x="62" y="180"/>
                  </a:lnTo>
                  <a:lnTo>
                    <a:pt x="89" y="207"/>
                  </a:lnTo>
                  <a:lnTo>
                    <a:pt x="89" y="245"/>
                  </a:lnTo>
                  <a:lnTo>
                    <a:pt x="83" y="260"/>
                  </a:lnTo>
                  <a:lnTo>
                    <a:pt x="43" y="265"/>
                  </a:lnTo>
                  <a:lnTo>
                    <a:pt x="24" y="243"/>
                  </a:lnTo>
                  <a:lnTo>
                    <a:pt x="2" y="245"/>
                  </a:lnTo>
                  <a:lnTo>
                    <a:pt x="0" y="262"/>
                  </a:lnTo>
                  <a:lnTo>
                    <a:pt x="10" y="291"/>
                  </a:lnTo>
                  <a:lnTo>
                    <a:pt x="12" y="311"/>
                  </a:lnTo>
                  <a:lnTo>
                    <a:pt x="12" y="337"/>
                  </a:lnTo>
                  <a:lnTo>
                    <a:pt x="9" y="356"/>
                  </a:lnTo>
                  <a:lnTo>
                    <a:pt x="10" y="371"/>
                  </a:lnTo>
                  <a:lnTo>
                    <a:pt x="34" y="373"/>
                  </a:lnTo>
                  <a:lnTo>
                    <a:pt x="50" y="397"/>
                  </a:lnTo>
                  <a:lnTo>
                    <a:pt x="109" y="443"/>
                  </a:lnTo>
                  <a:lnTo>
                    <a:pt x="109" y="459"/>
                  </a:lnTo>
                  <a:lnTo>
                    <a:pt x="153" y="508"/>
                  </a:lnTo>
                  <a:lnTo>
                    <a:pt x="165" y="525"/>
                  </a:lnTo>
                  <a:lnTo>
                    <a:pt x="181" y="530"/>
                  </a:lnTo>
                  <a:lnTo>
                    <a:pt x="208" y="503"/>
                  </a:lnTo>
                  <a:lnTo>
                    <a:pt x="232" y="525"/>
                  </a:lnTo>
                  <a:lnTo>
                    <a:pt x="332" y="611"/>
                  </a:lnTo>
                  <a:lnTo>
                    <a:pt x="349" y="655"/>
                  </a:lnTo>
                  <a:lnTo>
                    <a:pt x="372" y="655"/>
                  </a:lnTo>
                  <a:lnTo>
                    <a:pt x="385" y="642"/>
                  </a:lnTo>
                  <a:lnTo>
                    <a:pt x="396" y="653"/>
                  </a:lnTo>
                  <a:lnTo>
                    <a:pt x="396" y="693"/>
                  </a:lnTo>
                  <a:lnTo>
                    <a:pt x="455" y="725"/>
                  </a:lnTo>
                  <a:lnTo>
                    <a:pt x="468" y="723"/>
                  </a:lnTo>
                  <a:lnTo>
                    <a:pt x="476" y="756"/>
                  </a:lnTo>
                  <a:lnTo>
                    <a:pt x="528" y="785"/>
                  </a:lnTo>
                  <a:lnTo>
                    <a:pt x="529" y="805"/>
                  </a:lnTo>
                  <a:lnTo>
                    <a:pt x="538" y="812"/>
                  </a:lnTo>
                  <a:lnTo>
                    <a:pt x="581" y="809"/>
                  </a:lnTo>
                  <a:lnTo>
                    <a:pt x="607" y="809"/>
                  </a:lnTo>
                  <a:lnTo>
                    <a:pt x="641" y="836"/>
                  </a:lnTo>
                  <a:lnTo>
                    <a:pt x="720" y="834"/>
                  </a:lnTo>
                  <a:lnTo>
                    <a:pt x="762" y="831"/>
                  </a:lnTo>
                  <a:lnTo>
                    <a:pt x="772" y="850"/>
                  </a:lnTo>
                  <a:lnTo>
                    <a:pt x="763" y="887"/>
                  </a:lnTo>
                  <a:lnTo>
                    <a:pt x="775" y="901"/>
                  </a:lnTo>
                  <a:lnTo>
                    <a:pt x="818" y="862"/>
                  </a:lnTo>
                  <a:lnTo>
                    <a:pt x="873" y="823"/>
                  </a:lnTo>
                  <a:lnTo>
                    <a:pt x="913" y="829"/>
                  </a:lnTo>
                  <a:lnTo>
                    <a:pt x="952" y="853"/>
                  </a:lnTo>
                </a:path>
              </a:pathLst>
            </a:custGeom>
            <a:solidFill>
              <a:schemeClr val="bg1">
                <a:lumMod val="85000"/>
              </a:schemeClr>
            </a:solid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31" name="Freeform 1083"/>
            <p:cNvSpPr/>
            <p:nvPr/>
          </p:nvSpPr>
          <p:spPr bwMode="auto">
            <a:xfrm rot="356891">
              <a:off x="4410631" y="3056858"/>
              <a:ext cx="1606872" cy="1174038"/>
            </a:xfrm>
            <a:custGeom>
              <a:avLst/>
              <a:gdLst>
                <a:gd name="T0" fmla="*/ 59 w 1067"/>
                <a:gd name="T1" fmla="*/ 207 h 770"/>
                <a:gd name="T2" fmla="*/ 96 w 1067"/>
                <a:gd name="T3" fmla="*/ 185 h 770"/>
                <a:gd name="T4" fmla="*/ 80 w 1067"/>
                <a:gd name="T5" fmla="*/ 172 h 770"/>
                <a:gd name="T6" fmla="*/ 103 w 1067"/>
                <a:gd name="T7" fmla="*/ 152 h 770"/>
                <a:gd name="T8" fmla="*/ 74 w 1067"/>
                <a:gd name="T9" fmla="*/ 91 h 770"/>
                <a:gd name="T10" fmla="*/ 93 w 1067"/>
                <a:gd name="T11" fmla="*/ 36 h 770"/>
                <a:gd name="T12" fmla="*/ 242 w 1067"/>
                <a:gd name="T13" fmla="*/ 0 h 770"/>
                <a:gd name="T14" fmla="*/ 333 w 1067"/>
                <a:gd name="T15" fmla="*/ 20 h 770"/>
                <a:gd name="T16" fmla="*/ 386 w 1067"/>
                <a:gd name="T17" fmla="*/ 52 h 770"/>
                <a:gd name="T18" fmla="*/ 436 w 1067"/>
                <a:gd name="T19" fmla="*/ 31 h 770"/>
                <a:gd name="T20" fmla="*/ 501 w 1067"/>
                <a:gd name="T21" fmla="*/ 24 h 770"/>
                <a:gd name="T22" fmla="*/ 584 w 1067"/>
                <a:gd name="T23" fmla="*/ 47 h 770"/>
                <a:gd name="T24" fmla="*/ 636 w 1067"/>
                <a:gd name="T25" fmla="*/ 109 h 770"/>
                <a:gd name="T26" fmla="*/ 683 w 1067"/>
                <a:gd name="T27" fmla="*/ 127 h 770"/>
                <a:gd name="T28" fmla="*/ 729 w 1067"/>
                <a:gd name="T29" fmla="*/ 214 h 770"/>
                <a:gd name="T30" fmla="*/ 739 w 1067"/>
                <a:gd name="T31" fmla="*/ 273 h 770"/>
                <a:gd name="T32" fmla="*/ 713 w 1067"/>
                <a:gd name="T33" fmla="*/ 315 h 770"/>
                <a:gd name="T34" fmla="*/ 685 w 1067"/>
                <a:gd name="T35" fmla="*/ 342 h 770"/>
                <a:gd name="T36" fmla="*/ 673 w 1067"/>
                <a:gd name="T37" fmla="*/ 380 h 770"/>
                <a:gd name="T38" fmla="*/ 641 w 1067"/>
                <a:gd name="T39" fmla="*/ 362 h 770"/>
                <a:gd name="T40" fmla="*/ 643 w 1067"/>
                <a:gd name="T41" fmla="*/ 391 h 770"/>
                <a:gd name="T42" fmla="*/ 691 w 1067"/>
                <a:gd name="T43" fmla="*/ 419 h 770"/>
                <a:gd name="T44" fmla="*/ 715 w 1067"/>
                <a:gd name="T45" fmla="*/ 432 h 770"/>
                <a:gd name="T46" fmla="*/ 706 w 1067"/>
                <a:gd name="T47" fmla="*/ 455 h 770"/>
                <a:gd name="T48" fmla="*/ 673 w 1067"/>
                <a:gd name="T49" fmla="*/ 463 h 770"/>
                <a:gd name="T50" fmla="*/ 639 w 1067"/>
                <a:gd name="T51" fmla="*/ 458 h 770"/>
                <a:gd name="T52" fmla="*/ 633 w 1067"/>
                <a:gd name="T53" fmla="*/ 489 h 770"/>
                <a:gd name="T54" fmla="*/ 578 w 1067"/>
                <a:gd name="T55" fmla="*/ 461 h 770"/>
                <a:gd name="T56" fmla="*/ 544 w 1067"/>
                <a:gd name="T57" fmla="*/ 454 h 770"/>
                <a:gd name="T58" fmla="*/ 440 w 1067"/>
                <a:gd name="T59" fmla="*/ 450 h 770"/>
                <a:gd name="T60" fmla="*/ 429 w 1067"/>
                <a:gd name="T61" fmla="*/ 477 h 770"/>
                <a:gd name="T62" fmla="*/ 419 w 1067"/>
                <a:gd name="T63" fmla="*/ 506 h 770"/>
                <a:gd name="T64" fmla="*/ 322 w 1067"/>
                <a:gd name="T65" fmla="*/ 543 h 770"/>
                <a:gd name="T66" fmla="*/ 278 w 1067"/>
                <a:gd name="T67" fmla="*/ 487 h 770"/>
                <a:gd name="T68" fmla="*/ 158 w 1067"/>
                <a:gd name="T69" fmla="*/ 467 h 770"/>
                <a:gd name="T70" fmla="*/ 113 w 1067"/>
                <a:gd name="T71" fmla="*/ 438 h 770"/>
                <a:gd name="T72" fmla="*/ 2 w 1067"/>
                <a:gd name="T73" fmla="*/ 328 h 770"/>
                <a:gd name="T74" fmla="*/ 18 w 1067"/>
                <a:gd name="T75" fmla="*/ 294 h 770"/>
                <a:gd name="T76" fmla="*/ 31 w 1067"/>
                <a:gd name="T77" fmla="*/ 232 h 770"/>
                <a:gd name="T78" fmla="*/ 36 w 1067"/>
                <a:gd name="T79" fmla="*/ 197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32" name="Freeform 1084"/>
            <p:cNvSpPr/>
            <p:nvPr/>
          </p:nvSpPr>
          <p:spPr bwMode="auto">
            <a:xfrm rot="356891">
              <a:off x="4992195" y="2650480"/>
              <a:ext cx="1741062" cy="1517244"/>
            </a:xfrm>
            <a:custGeom>
              <a:avLst/>
              <a:gdLst>
                <a:gd name="T0" fmla="*/ 4 w 1155"/>
                <a:gd name="T1" fmla="*/ 115 h 994"/>
                <a:gd name="T2" fmla="*/ 123 w 1155"/>
                <a:gd name="T3" fmla="*/ 46 h 994"/>
                <a:gd name="T4" fmla="*/ 157 w 1155"/>
                <a:gd name="T5" fmla="*/ 0 h 994"/>
                <a:gd name="T6" fmla="*/ 203 w 1155"/>
                <a:gd name="T7" fmla="*/ 25 h 994"/>
                <a:gd name="T8" fmla="*/ 239 w 1155"/>
                <a:gd name="T9" fmla="*/ 146 h 994"/>
                <a:gd name="T10" fmla="*/ 336 w 1155"/>
                <a:gd name="T11" fmla="*/ 137 h 994"/>
                <a:gd name="T12" fmla="*/ 351 w 1155"/>
                <a:gd name="T13" fmla="*/ 169 h 994"/>
                <a:gd name="T14" fmla="*/ 359 w 1155"/>
                <a:gd name="T15" fmla="*/ 234 h 994"/>
                <a:gd name="T16" fmla="*/ 375 w 1155"/>
                <a:gd name="T17" fmla="*/ 252 h 994"/>
                <a:gd name="T18" fmla="*/ 471 w 1155"/>
                <a:gd name="T19" fmla="*/ 271 h 994"/>
                <a:gd name="T20" fmla="*/ 554 w 1155"/>
                <a:gd name="T21" fmla="*/ 267 h 994"/>
                <a:gd name="T22" fmla="*/ 528 w 1155"/>
                <a:gd name="T23" fmla="*/ 314 h 994"/>
                <a:gd name="T24" fmla="*/ 556 w 1155"/>
                <a:gd name="T25" fmla="*/ 378 h 994"/>
                <a:gd name="T26" fmla="*/ 622 w 1155"/>
                <a:gd name="T27" fmla="*/ 468 h 994"/>
                <a:gd name="T28" fmla="*/ 647 w 1155"/>
                <a:gd name="T29" fmla="*/ 516 h 994"/>
                <a:gd name="T30" fmla="*/ 681 w 1155"/>
                <a:gd name="T31" fmla="*/ 500 h 994"/>
                <a:gd name="T32" fmla="*/ 692 w 1155"/>
                <a:gd name="T33" fmla="*/ 458 h 994"/>
                <a:gd name="T34" fmla="*/ 697 w 1155"/>
                <a:gd name="T35" fmla="*/ 389 h 994"/>
                <a:gd name="T36" fmla="*/ 727 w 1155"/>
                <a:gd name="T37" fmla="*/ 403 h 994"/>
                <a:gd name="T38" fmla="*/ 807 w 1155"/>
                <a:gd name="T39" fmla="*/ 464 h 994"/>
                <a:gd name="T40" fmla="*/ 796 w 1155"/>
                <a:gd name="T41" fmla="*/ 519 h 994"/>
                <a:gd name="T42" fmla="*/ 754 w 1155"/>
                <a:gd name="T43" fmla="*/ 534 h 994"/>
                <a:gd name="T44" fmla="*/ 710 w 1155"/>
                <a:gd name="T45" fmla="*/ 540 h 994"/>
                <a:gd name="T46" fmla="*/ 690 w 1155"/>
                <a:gd name="T47" fmla="*/ 556 h 994"/>
                <a:gd name="T48" fmla="*/ 697 w 1155"/>
                <a:gd name="T49" fmla="*/ 596 h 994"/>
                <a:gd name="T50" fmla="*/ 687 w 1155"/>
                <a:gd name="T51" fmla="*/ 646 h 994"/>
                <a:gd name="T52" fmla="*/ 662 w 1155"/>
                <a:gd name="T53" fmla="*/ 671 h 994"/>
                <a:gd name="T54" fmla="*/ 634 w 1155"/>
                <a:gd name="T55" fmla="*/ 711 h 994"/>
                <a:gd name="T56" fmla="*/ 572 w 1155"/>
                <a:gd name="T57" fmla="*/ 704 h 994"/>
                <a:gd name="T58" fmla="*/ 547 w 1155"/>
                <a:gd name="T59" fmla="*/ 679 h 994"/>
                <a:gd name="T60" fmla="*/ 501 w 1155"/>
                <a:gd name="T61" fmla="*/ 623 h 994"/>
                <a:gd name="T62" fmla="*/ 448 w 1155"/>
                <a:gd name="T63" fmla="*/ 624 h 994"/>
                <a:gd name="T64" fmla="*/ 413 w 1155"/>
                <a:gd name="T65" fmla="*/ 620 h 994"/>
                <a:gd name="T66" fmla="*/ 387 w 1155"/>
                <a:gd name="T67" fmla="*/ 587 h 994"/>
                <a:gd name="T68" fmla="*/ 431 w 1155"/>
                <a:gd name="T69" fmla="*/ 595 h 994"/>
                <a:gd name="T70" fmla="*/ 458 w 1155"/>
                <a:gd name="T71" fmla="*/ 540 h 994"/>
                <a:gd name="T72" fmla="*/ 487 w 1155"/>
                <a:gd name="T73" fmla="*/ 458 h 994"/>
                <a:gd name="T74" fmla="*/ 429 w 1155"/>
                <a:gd name="T75" fmla="*/ 351 h 994"/>
                <a:gd name="T76" fmla="*/ 344 w 1155"/>
                <a:gd name="T77" fmla="*/ 310 h 994"/>
                <a:gd name="T78" fmla="*/ 246 w 1155"/>
                <a:gd name="T79" fmla="*/ 248 h 994"/>
                <a:gd name="T80" fmla="*/ 149 w 1155"/>
                <a:gd name="T81" fmla="*/ 274 h 994"/>
                <a:gd name="T82" fmla="*/ 77 w 1155"/>
                <a:gd name="T83" fmla="*/ 244 h 99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55"/>
                <a:gd name="T127" fmla="*/ 0 h 994"/>
                <a:gd name="T128" fmla="*/ 1155 w 1155"/>
                <a:gd name="T129" fmla="*/ 994 h 99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55" h="994">
                  <a:moveTo>
                    <a:pt x="10" y="313"/>
                  </a:moveTo>
                  <a:lnTo>
                    <a:pt x="0" y="185"/>
                  </a:lnTo>
                  <a:lnTo>
                    <a:pt x="5" y="158"/>
                  </a:lnTo>
                  <a:lnTo>
                    <a:pt x="43" y="140"/>
                  </a:lnTo>
                  <a:lnTo>
                    <a:pt x="96" y="96"/>
                  </a:lnTo>
                  <a:lnTo>
                    <a:pt x="177" y="63"/>
                  </a:lnTo>
                  <a:lnTo>
                    <a:pt x="210" y="48"/>
                  </a:lnTo>
                  <a:lnTo>
                    <a:pt x="210" y="17"/>
                  </a:lnTo>
                  <a:lnTo>
                    <a:pt x="225" y="0"/>
                  </a:lnTo>
                  <a:lnTo>
                    <a:pt x="239" y="2"/>
                  </a:lnTo>
                  <a:lnTo>
                    <a:pt x="292" y="10"/>
                  </a:lnTo>
                  <a:lnTo>
                    <a:pt x="291" y="34"/>
                  </a:lnTo>
                  <a:lnTo>
                    <a:pt x="301" y="72"/>
                  </a:lnTo>
                  <a:lnTo>
                    <a:pt x="295" y="134"/>
                  </a:lnTo>
                  <a:lnTo>
                    <a:pt x="341" y="202"/>
                  </a:lnTo>
                  <a:lnTo>
                    <a:pt x="365" y="217"/>
                  </a:lnTo>
                  <a:lnTo>
                    <a:pt x="402" y="188"/>
                  </a:lnTo>
                  <a:lnTo>
                    <a:pt x="481" y="188"/>
                  </a:lnTo>
                  <a:lnTo>
                    <a:pt x="500" y="195"/>
                  </a:lnTo>
                  <a:lnTo>
                    <a:pt x="512" y="213"/>
                  </a:lnTo>
                  <a:lnTo>
                    <a:pt x="503" y="233"/>
                  </a:lnTo>
                  <a:lnTo>
                    <a:pt x="459" y="268"/>
                  </a:lnTo>
                  <a:lnTo>
                    <a:pt x="464" y="286"/>
                  </a:lnTo>
                  <a:lnTo>
                    <a:pt x="514" y="323"/>
                  </a:lnTo>
                  <a:lnTo>
                    <a:pt x="534" y="323"/>
                  </a:lnTo>
                  <a:lnTo>
                    <a:pt x="540" y="332"/>
                  </a:lnTo>
                  <a:lnTo>
                    <a:pt x="536" y="347"/>
                  </a:lnTo>
                  <a:lnTo>
                    <a:pt x="567" y="372"/>
                  </a:lnTo>
                  <a:lnTo>
                    <a:pt x="639" y="383"/>
                  </a:lnTo>
                  <a:lnTo>
                    <a:pt x="674" y="374"/>
                  </a:lnTo>
                  <a:lnTo>
                    <a:pt x="718" y="330"/>
                  </a:lnTo>
                  <a:lnTo>
                    <a:pt x="770" y="335"/>
                  </a:lnTo>
                  <a:lnTo>
                    <a:pt x="792" y="368"/>
                  </a:lnTo>
                  <a:lnTo>
                    <a:pt x="780" y="398"/>
                  </a:lnTo>
                  <a:lnTo>
                    <a:pt x="784" y="417"/>
                  </a:lnTo>
                  <a:lnTo>
                    <a:pt x="755" y="434"/>
                  </a:lnTo>
                  <a:lnTo>
                    <a:pt x="742" y="449"/>
                  </a:lnTo>
                  <a:lnTo>
                    <a:pt x="746" y="487"/>
                  </a:lnTo>
                  <a:lnTo>
                    <a:pt x="797" y="522"/>
                  </a:lnTo>
                  <a:lnTo>
                    <a:pt x="818" y="518"/>
                  </a:lnTo>
                  <a:lnTo>
                    <a:pt x="878" y="590"/>
                  </a:lnTo>
                  <a:lnTo>
                    <a:pt x="890" y="646"/>
                  </a:lnTo>
                  <a:lnTo>
                    <a:pt x="885" y="672"/>
                  </a:lnTo>
                  <a:lnTo>
                    <a:pt x="926" y="694"/>
                  </a:lnTo>
                  <a:lnTo>
                    <a:pt x="926" y="711"/>
                  </a:lnTo>
                  <a:lnTo>
                    <a:pt x="964" y="721"/>
                  </a:lnTo>
                  <a:lnTo>
                    <a:pt x="974" y="721"/>
                  </a:lnTo>
                  <a:lnTo>
                    <a:pt x="974" y="690"/>
                  </a:lnTo>
                  <a:lnTo>
                    <a:pt x="1003" y="685"/>
                  </a:lnTo>
                  <a:lnTo>
                    <a:pt x="1009" y="648"/>
                  </a:lnTo>
                  <a:lnTo>
                    <a:pt x="990" y="632"/>
                  </a:lnTo>
                  <a:lnTo>
                    <a:pt x="974" y="617"/>
                  </a:lnTo>
                  <a:lnTo>
                    <a:pt x="981" y="547"/>
                  </a:lnTo>
                  <a:lnTo>
                    <a:pt x="996" y="537"/>
                  </a:lnTo>
                  <a:lnTo>
                    <a:pt x="1022" y="549"/>
                  </a:lnTo>
                  <a:lnTo>
                    <a:pt x="1033" y="544"/>
                  </a:lnTo>
                  <a:lnTo>
                    <a:pt x="1040" y="557"/>
                  </a:lnTo>
                  <a:lnTo>
                    <a:pt x="1110" y="593"/>
                  </a:lnTo>
                  <a:lnTo>
                    <a:pt x="1148" y="617"/>
                  </a:lnTo>
                  <a:lnTo>
                    <a:pt x="1154" y="639"/>
                  </a:lnTo>
                  <a:lnTo>
                    <a:pt x="1134" y="668"/>
                  </a:lnTo>
                  <a:lnTo>
                    <a:pt x="1145" y="701"/>
                  </a:lnTo>
                  <a:lnTo>
                    <a:pt x="1139" y="716"/>
                  </a:lnTo>
                  <a:lnTo>
                    <a:pt x="1086" y="721"/>
                  </a:lnTo>
                  <a:lnTo>
                    <a:pt x="1075" y="728"/>
                  </a:lnTo>
                  <a:lnTo>
                    <a:pt x="1079" y="736"/>
                  </a:lnTo>
                  <a:lnTo>
                    <a:pt x="1079" y="752"/>
                  </a:lnTo>
                  <a:lnTo>
                    <a:pt x="1038" y="756"/>
                  </a:lnTo>
                  <a:lnTo>
                    <a:pt x="1016" y="745"/>
                  </a:lnTo>
                  <a:lnTo>
                    <a:pt x="988" y="745"/>
                  </a:lnTo>
                  <a:lnTo>
                    <a:pt x="983" y="752"/>
                  </a:lnTo>
                  <a:lnTo>
                    <a:pt x="988" y="767"/>
                  </a:lnTo>
                  <a:lnTo>
                    <a:pt x="974" y="783"/>
                  </a:lnTo>
                  <a:lnTo>
                    <a:pt x="969" y="800"/>
                  </a:lnTo>
                  <a:lnTo>
                    <a:pt x="996" y="822"/>
                  </a:lnTo>
                  <a:lnTo>
                    <a:pt x="976" y="862"/>
                  </a:lnTo>
                  <a:lnTo>
                    <a:pt x="985" y="882"/>
                  </a:lnTo>
                  <a:lnTo>
                    <a:pt x="983" y="891"/>
                  </a:lnTo>
                  <a:lnTo>
                    <a:pt x="952" y="891"/>
                  </a:lnTo>
                  <a:lnTo>
                    <a:pt x="930" y="901"/>
                  </a:lnTo>
                  <a:lnTo>
                    <a:pt x="948" y="926"/>
                  </a:lnTo>
                  <a:lnTo>
                    <a:pt x="937" y="957"/>
                  </a:lnTo>
                  <a:lnTo>
                    <a:pt x="904" y="966"/>
                  </a:lnTo>
                  <a:lnTo>
                    <a:pt x="906" y="981"/>
                  </a:lnTo>
                  <a:lnTo>
                    <a:pt x="897" y="993"/>
                  </a:lnTo>
                  <a:lnTo>
                    <a:pt x="840" y="988"/>
                  </a:lnTo>
                  <a:lnTo>
                    <a:pt x="818" y="972"/>
                  </a:lnTo>
                  <a:lnTo>
                    <a:pt x="814" y="937"/>
                  </a:lnTo>
                  <a:lnTo>
                    <a:pt x="801" y="923"/>
                  </a:lnTo>
                  <a:lnTo>
                    <a:pt x="782" y="937"/>
                  </a:lnTo>
                  <a:lnTo>
                    <a:pt x="746" y="901"/>
                  </a:lnTo>
                  <a:lnTo>
                    <a:pt x="720" y="884"/>
                  </a:lnTo>
                  <a:lnTo>
                    <a:pt x="718" y="858"/>
                  </a:lnTo>
                  <a:lnTo>
                    <a:pt x="709" y="838"/>
                  </a:lnTo>
                  <a:lnTo>
                    <a:pt x="696" y="838"/>
                  </a:lnTo>
                  <a:lnTo>
                    <a:pt x="641" y="862"/>
                  </a:lnTo>
                  <a:lnTo>
                    <a:pt x="643" y="889"/>
                  </a:lnTo>
                  <a:lnTo>
                    <a:pt x="624" y="889"/>
                  </a:lnTo>
                  <a:lnTo>
                    <a:pt x="591" y="855"/>
                  </a:lnTo>
                  <a:lnTo>
                    <a:pt x="555" y="851"/>
                  </a:lnTo>
                  <a:lnTo>
                    <a:pt x="543" y="831"/>
                  </a:lnTo>
                  <a:lnTo>
                    <a:pt x="553" y="809"/>
                  </a:lnTo>
                  <a:lnTo>
                    <a:pt x="574" y="829"/>
                  </a:lnTo>
                  <a:lnTo>
                    <a:pt x="598" y="836"/>
                  </a:lnTo>
                  <a:lnTo>
                    <a:pt x="617" y="820"/>
                  </a:lnTo>
                  <a:lnTo>
                    <a:pt x="617" y="783"/>
                  </a:lnTo>
                  <a:lnTo>
                    <a:pt x="639" y="762"/>
                  </a:lnTo>
                  <a:lnTo>
                    <a:pt x="656" y="745"/>
                  </a:lnTo>
                  <a:lnTo>
                    <a:pt x="648" y="723"/>
                  </a:lnTo>
                  <a:lnTo>
                    <a:pt x="691" y="687"/>
                  </a:lnTo>
                  <a:lnTo>
                    <a:pt x="698" y="632"/>
                  </a:lnTo>
                  <a:lnTo>
                    <a:pt x="679" y="604"/>
                  </a:lnTo>
                  <a:lnTo>
                    <a:pt x="667" y="557"/>
                  </a:lnTo>
                  <a:lnTo>
                    <a:pt x="613" y="484"/>
                  </a:lnTo>
                  <a:lnTo>
                    <a:pt x="584" y="496"/>
                  </a:lnTo>
                  <a:lnTo>
                    <a:pt x="545" y="460"/>
                  </a:lnTo>
                  <a:lnTo>
                    <a:pt x="492" y="427"/>
                  </a:lnTo>
                  <a:lnTo>
                    <a:pt x="471" y="374"/>
                  </a:lnTo>
                  <a:lnTo>
                    <a:pt x="428" y="390"/>
                  </a:lnTo>
                  <a:lnTo>
                    <a:pt x="352" y="342"/>
                  </a:lnTo>
                  <a:lnTo>
                    <a:pt x="315" y="361"/>
                  </a:lnTo>
                  <a:lnTo>
                    <a:pt x="258" y="352"/>
                  </a:lnTo>
                  <a:lnTo>
                    <a:pt x="213" y="378"/>
                  </a:lnTo>
                  <a:lnTo>
                    <a:pt x="186" y="381"/>
                  </a:lnTo>
                  <a:lnTo>
                    <a:pt x="141" y="354"/>
                  </a:lnTo>
                  <a:lnTo>
                    <a:pt x="110" y="337"/>
                  </a:lnTo>
                  <a:lnTo>
                    <a:pt x="10" y="313"/>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33" name="Freeform 1085"/>
            <p:cNvSpPr/>
            <p:nvPr/>
          </p:nvSpPr>
          <p:spPr bwMode="auto">
            <a:xfrm rot="356891">
              <a:off x="2857264" y="1387863"/>
              <a:ext cx="2571675" cy="1991278"/>
            </a:xfrm>
            <a:custGeom>
              <a:avLst/>
              <a:gdLst>
                <a:gd name="T0" fmla="*/ 818 w 1707"/>
                <a:gd name="T1" fmla="*/ 31 h 1305"/>
                <a:gd name="T2" fmla="*/ 854 w 1707"/>
                <a:gd name="T3" fmla="*/ 80 h 1305"/>
                <a:gd name="T4" fmla="*/ 906 w 1707"/>
                <a:gd name="T5" fmla="*/ 115 h 1305"/>
                <a:gd name="T6" fmla="*/ 950 w 1707"/>
                <a:gd name="T7" fmla="*/ 206 h 1305"/>
                <a:gd name="T8" fmla="*/ 926 w 1707"/>
                <a:gd name="T9" fmla="*/ 278 h 1305"/>
                <a:gd name="T10" fmla="*/ 1054 w 1707"/>
                <a:gd name="T11" fmla="*/ 338 h 1305"/>
                <a:gd name="T12" fmla="*/ 1144 w 1707"/>
                <a:gd name="T13" fmla="*/ 408 h 1305"/>
                <a:gd name="T14" fmla="*/ 1190 w 1707"/>
                <a:gd name="T15" fmla="*/ 511 h 1305"/>
                <a:gd name="T16" fmla="*/ 1157 w 1707"/>
                <a:gd name="T17" fmla="*/ 558 h 1305"/>
                <a:gd name="T18" fmla="*/ 1037 w 1707"/>
                <a:gd name="T19" fmla="*/ 627 h 1305"/>
                <a:gd name="T20" fmla="*/ 1019 w 1707"/>
                <a:gd name="T21" fmla="*/ 735 h 1305"/>
                <a:gd name="T22" fmla="*/ 849 w 1707"/>
                <a:gd name="T23" fmla="*/ 788 h 1305"/>
                <a:gd name="T24" fmla="*/ 880 w 1707"/>
                <a:gd name="T25" fmla="*/ 886 h 1305"/>
                <a:gd name="T26" fmla="*/ 860 w 1707"/>
                <a:gd name="T27" fmla="*/ 921 h 1305"/>
                <a:gd name="T28" fmla="*/ 836 w 1707"/>
                <a:gd name="T29" fmla="*/ 942 h 1305"/>
                <a:gd name="T30" fmla="*/ 769 w 1707"/>
                <a:gd name="T31" fmla="*/ 925 h 1305"/>
                <a:gd name="T32" fmla="*/ 652 w 1707"/>
                <a:gd name="T33" fmla="*/ 907 h 1305"/>
                <a:gd name="T34" fmla="*/ 536 w 1707"/>
                <a:gd name="T35" fmla="*/ 930 h 1305"/>
                <a:gd name="T36" fmla="*/ 446 w 1707"/>
                <a:gd name="T37" fmla="*/ 914 h 1305"/>
                <a:gd name="T38" fmla="*/ 343 w 1707"/>
                <a:gd name="T39" fmla="*/ 923 h 1305"/>
                <a:gd name="T40" fmla="*/ 286 w 1707"/>
                <a:gd name="T41" fmla="*/ 894 h 1305"/>
                <a:gd name="T42" fmla="*/ 224 w 1707"/>
                <a:gd name="T43" fmla="*/ 850 h 1305"/>
                <a:gd name="T44" fmla="*/ 91 w 1707"/>
                <a:gd name="T45" fmla="*/ 824 h 1305"/>
                <a:gd name="T46" fmla="*/ 73 w 1707"/>
                <a:gd name="T47" fmla="*/ 771 h 1305"/>
                <a:gd name="T48" fmla="*/ 45 w 1707"/>
                <a:gd name="T49" fmla="*/ 733 h 1305"/>
                <a:gd name="T50" fmla="*/ 27 w 1707"/>
                <a:gd name="T51" fmla="*/ 696 h 1305"/>
                <a:gd name="T52" fmla="*/ 45 w 1707"/>
                <a:gd name="T53" fmla="*/ 653 h 1305"/>
                <a:gd name="T54" fmla="*/ 7 w 1707"/>
                <a:gd name="T55" fmla="*/ 601 h 1305"/>
                <a:gd name="T56" fmla="*/ 4 w 1707"/>
                <a:gd name="T57" fmla="*/ 544 h 1305"/>
                <a:gd name="T58" fmla="*/ 27 w 1707"/>
                <a:gd name="T59" fmla="*/ 508 h 1305"/>
                <a:gd name="T60" fmla="*/ 94 w 1707"/>
                <a:gd name="T61" fmla="*/ 484 h 1305"/>
                <a:gd name="T62" fmla="*/ 127 w 1707"/>
                <a:gd name="T63" fmla="*/ 487 h 1305"/>
                <a:gd name="T64" fmla="*/ 163 w 1707"/>
                <a:gd name="T65" fmla="*/ 507 h 1305"/>
                <a:gd name="T66" fmla="*/ 286 w 1707"/>
                <a:gd name="T67" fmla="*/ 463 h 1305"/>
                <a:gd name="T68" fmla="*/ 387 w 1707"/>
                <a:gd name="T69" fmla="*/ 394 h 1305"/>
                <a:gd name="T70" fmla="*/ 420 w 1707"/>
                <a:gd name="T71" fmla="*/ 363 h 1305"/>
                <a:gd name="T72" fmla="*/ 401 w 1707"/>
                <a:gd name="T73" fmla="*/ 248 h 1305"/>
                <a:gd name="T74" fmla="*/ 490 w 1707"/>
                <a:gd name="T75" fmla="*/ 226 h 1305"/>
                <a:gd name="T76" fmla="*/ 531 w 1707"/>
                <a:gd name="T77" fmla="*/ 248 h 1305"/>
                <a:gd name="T78" fmla="*/ 577 w 1707"/>
                <a:gd name="T79" fmla="*/ 118 h 1305"/>
                <a:gd name="T80" fmla="*/ 649 w 1707"/>
                <a:gd name="T81" fmla="*/ 136 h 1305"/>
                <a:gd name="T82" fmla="*/ 711 w 1707"/>
                <a:gd name="T83" fmla="*/ 60 h 1305"/>
                <a:gd name="T84" fmla="*/ 766 w 1707"/>
                <a:gd name="T85" fmla="*/ 26 h 1305"/>
                <a:gd name="T86" fmla="*/ 812 w 1707"/>
                <a:gd name="T87" fmla="*/ 7 h 13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7"/>
                <a:gd name="T133" fmla="*/ 0 h 1305"/>
                <a:gd name="T134" fmla="*/ 1707 w 1707"/>
                <a:gd name="T135" fmla="*/ 1305 h 13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7" h="1305">
                  <a:moveTo>
                    <a:pt x="1165" y="10"/>
                  </a:moveTo>
                  <a:lnTo>
                    <a:pt x="1182" y="10"/>
                  </a:lnTo>
                  <a:lnTo>
                    <a:pt x="1172" y="43"/>
                  </a:lnTo>
                  <a:lnTo>
                    <a:pt x="1186" y="63"/>
                  </a:lnTo>
                  <a:lnTo>
                    <a:pt x="1189" y="77"/>
                  </a:lnTo>
                  <a:lnTo>
                    <a:pt x="1224" y="110"/>
                  </a:lnTo>
                  <a:lnTo>
                    <a:pt x="1232" y="138"/>
                  </a:lnTo>
                  <a:lnTo>
                    <a:pt x="1278" y="140"/>
                  </a:lnTo>
                  <a:lnTo>
                    <a:pt x="1298" y="158"/>
                  </a:lnTo>
                  <a:lnTo>
                    <a:pt x="1309" y="158"/>
                  </a:lnTo>
                  <a:lnTo>
                    <a:pt x="1335" y="215"/>
                  </a:lnTo>
                  <a:lnTo>
                    <a:pt x="1361" y="284"/>
                  </a:lnTo>
                  <a:lnTo>
                    <a:pt x="1349" y="326"/>
                  </a:lnTo>
                  <a:lnTo>
                    <a:pt x="1351" y="342"/>
                  </a:lnTo>
                  <a:lnTo>
                    <a:pt x="1327" y="383"/>
                  </a:lnTo>
                  <a:lnTo>
                    <a:pt x="1333" y="417"/>
                  </a:lnTo>
                  <a:lnTo>
                    <a:pt x="1418" y="453"/>
                  </a:lnTo>
                  <a:lnTo>
                    <a:pt x="1511" y="467"/>
                  </a:lnTo>
                  <a:lnTo>
                    <a:pt x="1607" y="533"/>
                  </a:lnTo>
                  <a:lnTo>
                    <a:pt x="1638" y="544"/>
                  </a:lnTo>
                  <a:lnTo>
                    <a:pt x="1640" y="562"/>
                  </a:lnTo>
                  <a:lnTo>
                    <a:pt x="1660" y="604"/>
                  </a:lnTo>
                  <a:lnTo>
                    <a:pt x="1679" y="658"/>
                  </a:lnTo>
                  <a:lnTo>
                    <a:pt x="1706" y="706"/>
                  </a:lnTo>
                  <a:lnTo>
                    <a:pt x="1691" y="723"/>
                  </a:lnTo>
                  <a:lnTo>
                    <a:pt x="1691" y="754"/>
                  </a:lnTo>
                  <a:lnTo>
                    <a:pt x="1657" y="769"/>
                  </a:lnTo>
                  <a:lnTo>
                    <a:pt x="1576" y="802"/>
                  </a:lnTo>
                  <a:lnTo>
                    <a:pt x="1524" y="846"/>
                  </a:lnTo>
                  <a:lnTo>
                    <a:pt x="1486" y="865"/>
                  </a:lnTo>
                  <a:lnTo>
                    <a:pt x="1480" y="891"/>
                  </a:lnTo>
                  <a:lnTo>
                    <a:pt x="1491" y="1019"/>
                  </a:lnTo>
                  <a:lnTo>
                    <a:pt x="1460" y="1014"/>
                  </a:lnTo>
                  <a:lnTo>
                    <a:pt x="1447" y="1025"/>
                  </a:lnTo>
                  <a:lnTo>
                    <a:pt x="1246" y="1065"/>
                  </a:lnTo>
                  <a:lnTo>
                    <a:pt x="1217" y="1087"/>
                  </a:lnTo>
                  <a:lnTo>
                    <a:pt x="1220" y="1140"/>
                  </a:lnTo>
                  <a:lnTo>
                    <a:pt x="1280" y="1191"/>
                  </a:lnTo>
                  <a:lnTo>
                    <a:pt x="1261" y="1224"/>
                  </a:lnTo>
                  <a:lnTo>
                    <a:pt x="1232" y="1237"/>
                  </a:lnTo>
                  <a:lnTo>
                    <a:pt x="1228" y="1253"/>
                  </a:lnTo>
                  <a:lnTo>
                    <a:pt x="1234" y="1270"/>
                  </a:lnTo>
                  <a:lnTo>
                    <a:pt x="1250" y="1270"/>
                  </a:lnTo>
                  <a:lnTo>
                    <a:pt x="1258" y="1282"/>
                  </a:lnTo>
                  <a:lnTo>
                    <a:pt x="1199" y="1301"/>
                  </a:lnTo>
                  <a:lnTo>
                    <a:pt x="1165" y="1287"/>
                  </a:lnTo>
                  <a:lnTo>
                    <a:pt x="1146" y="1277"/>
                  </a:lnTo>
                  <a:lnTo>
                    <a:pt x="1103" y="1277"/>
                  </a:lnTo>
                  <a:lnTo>
                    <a:pt x="1024" y="1241"/>
                  </a:lnTo>
                  <a:lnTo>
                    <a:pt x="974" y="1241"/>
                  </a:lnTo>
                  <a:lnTo>
                    <a:pt x="935" y="1253"/>
                  </a:lnTo>
                  <a:lnTo>
                    <a:pt x="890" y="1253"/>
                  </a:lnTo>
                  <a:lnTo>
                    <a:pt x="823" y="1290"/>
                  </a:lnTo>
                  <a:lnTo>
                    <a:pt x="768" y="1284"/>
                  </a:lnTo>
                  <a:lnTo>
                    <a:pt x="713" y="1304"/>
                  </a:lnTo>
                  <a:lnTo>
                    <a:pt x="667" y="1287"/>
                  </a:lnTo>
                  <a:lnTo>
                    <a:pt x="639" y="1263"/>
                  </a:lnTo>
                  <a:lnTo>
                    <a:pt x="567" y="1253"/>
                  </a:lnTo>
                  <a:lnTo>
                    <a:pt x="519" y="1285"/>
                  </a:lnTo>
                  <a:lnTo>
                    <a:pt x="492" y="1275"/>
                  </a:lnTo>
                  <a:lnTo>
                    <a:pt x="469" y="1257"/>
                  </a:lnTo>
                  <a:lnTo>
                    <a:pt x="418" y="1244"/>
                  </a:lnTo>
                  <a:lnTo>
                    <a:pt x="409" y="1234"/>
                  </a:lnTo>
                  <a:lnTo>
                    <a:pt x="387" y="1232"/>
                  </a:lnTo>
                  <a:lnTo>
                    <a:pt x="354" y="1181"/>
                  </a:lnTo>
                  <a:lnTo>
                    <a:pt x="321" y="1173"/>
                  </a:lnTo>
                  <a:lnTo>
                    <a:pt x="235" y="1200"/>
                  </a:lnTo>
                  <a:lnTo>
                    <a:pt x="203" y="1191"/>
                  </a:lnTo>
                  <a:lnTo>
                    <a:pt x="131" y="1138"/>
                  </a:lnTo>
                  <a:lnTo>
                    <a:pt x="110" y="1135"/>
                  </a:lnTo>
                  <a:lnTo>
                    <a:pt x="93" y="1101"/>
                  </a:lnTo>
                  <a:lnTo>
                    <a:pt x="105" y="1065"/>
                  </a:lnTo>
                  <a:lnTo>
                    <a:pt x="102" y="1048"/>
                  </a:lnTo>
                  <a:lnTo>
                    <a:pt x="76" y="1029"/>
                  </a:lnTo>
                  <a:lnTo>
                    <a:pt x="65" y="1012"/>
                  </a:lnTo>
                  <a:lnTo>
                    <a:pt x="10" y="981"/>
                  </a:lnTo>
                  <a:lnTo>
                    <a:pt x="10" y="972"/>
                  </a:lnTo>
                  <a:lnTo>
                    <a:pt x="38" y="961"/>
                  </a:lnTo>
                  <a:lnTo>
                    <a:pt x="53" y="971"/>
                  </a:lnTo>
                  <a:lnTo>
                    <a:pt x="69" y="954"/>
                  </a:lnTo>
                  <a:lnTo>
                    <a:pt x="65" y="901"/>
                  </a:lnTo>
                  <a:lnTo>
                    <a:pt x="69" y="858"/>
                  </a:lnTo>
                  <a:lnTo>
                    <a:pt x="32" y="822"/>
                  </a:lnTo>
                  <a:lnTo>
                    <a:pt x="10" y="829"/>
                  </a:lnTo>
                  <a:lnTo>
                    <a:pt x="0" y="802"/>
                  </a:lnTo>
                  <a:lnTo>
                    <a:pt x="14" y="776"/>
                  </a:lnTo>
                  <a:lnTo>
                    <a:pt x="5" y="752"/>
                  </a:lnTo>
                  <a:lnTo>
                    <a:pt x="29" y="730"/>
                  </a:lnTo>
                  <a:lnTo>
                    <a:pt x="38" y="721"/>
                  </a:lnTo>
                  <a:lnTo>
                    <a:pt x="38" y="701"/>
                  </a:lnTo>
                  <a:lnTo>
                    <a:pt x="72" y="685"/>
                  </a:lnTo>
                  <a:lnTo>
                    <a:pt x="105" y="679"/>
                  </a:lnTo>
                  <a:lnTo>
                    <a:pt x="134" y="668"/>
                  </a:lnTo>
                  <a:lnTo>
                    <a:pt x="158" y="675"/>
                  </a:lnTo>
                  <a:lnTo>
                    <a:pt x="177" y="668"/>
                  </a:lnTo>
                  <a:lnTo>
                    <a:pt x="181" y="672"/>
                  </a:lnTo>
                  <a:lnTo>
                    <a:pt x="185" y="694"/>
                  </a:lnTo>
                  <a:lnTo>
                    <a:pt x="201" y="701"/>
                  </a:lnTo>
                  <a:lnTo>
                    <a:pt x="235" y="699"/>
                  </a:lnTo>
                  <a:lnTo>
                    <a:pt x="280" y="653"/>
                  </a:lnTo>
                  <a:lnTo>
                    <a:pt x="365" y="670"/>
                  </a:lnTo>
                  <a:lnTo>
                    <a:pt x="409" y="639"/>
                  </a:lnTo>
                  <a:lnTo>
                    <a:pt x="536" y="610"/>
                  </a:lnTo>
                  <a:lnTo>
                    <a:pt x="545" y="593"/>
                  </a:lnTo>
                  <a:lnTo>
                    <a:pt x="555" y="544"/>
                  </a:lnTo>
                  <a:lnTo>
                    <a:pt x="591" y="516"/>
                  </a:lnTo>
                  <a:lnTo>
                    <a:pt x="601" y="516"/>
                  </a:lnTo>
                  <a:lnTo>
                    <a:pt x="601" y="501"/>
                  </a:lnTo>
                  <a:lnTo>
                    <a:pt x="603" y="378"/>
                  </a:lnTo>
                  <a:lnTo>
                    <a:pt x="610" y="352"/>
                  </a:lnTo>
                  <a:lnTo>
                    <a:pt x="575" y="342"/>
                  </a:lnTo>
                  <a:lnTo>
                    <a:pt x="574" y="330"/>
                  </a:lnTo>
                  <a:lnTo>
                    <a:pt x="610" y="320"/>
                  </a:lnTo>
                  <a:lnTo>
                    <a:pt x="704" y="313"/>
                  </a:lnTo>
                  <a:lnTo>
                    <a:pt x="720" y="330"/>
                  </a:lnTo>
                  <a:lnTo>
                    <a:pt x="753" y="339"/>
                  </a:lnTo>
                  <a:lnTo>
                    <a:pt x="761" y="342"/>
                  </a:lnTo>
                  <a:lnTo>
                    <a:pt x="775" y="323"/>
                  </a:lnTo>
                  <a:lnTo>
                    <a:pt x="756" y="306"/>
                  </a:lnTo>
                  <a:lnTo>
                    <a:pt x="827" y="163"/>
                  </a:lnTo>
                  <a:lnTo>
                    <a:pt x="838" y="154"/>
                  </a:lnTo>
                  <a:lnTo>
                    <a:pt x="902" y="187"/>
                  </a:lnTo>
                  <a:lnTo>
                    <a:pt x="930" y="187"/>
                  </a:lnTo>
                  <a:lnTo>
                    <a:pt x="943" y="205"/>
                  </a:lnTo>
                  <a:lnTo>
                    <a:pt x="1005" y="185"/>
                  </a:lnTo>
                  <a:lnTo>
                    <a:pt x="1019" y="84"/>
                  </a:lnTo>
                  <a:lnTo>
                    <a:pt x="1046" y="65"/>
                  </a:lnTo>
                  <a:lnTo>
                    <a:pt x="1077" y="63"/>
                  </a:lnTo>
                  <a:lnTo>
                    <a:pt x="1098" y="36"/>
                  </a:lnTo>
                  <a:lnTo>
                    <a:pt x="1107" y="10"/>
                  </a:lnTo>
                  <a:lnTo>
                    <a:pt x="1125" y="0"/>
                  </a:lnTo>
                  <a:lnTo>
                    <a:pt x="1165" y="10"/>
                  </a:lnTo>
                </a:path>
              </a:pathLst>
            </a:custGeom>
            <a:solidFill>
              <a:srgbClr val="00B0F0"/>
            </a:solid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34" name="Freeform 1086"/>
            <p:cNvSpPr/>
            <p:nvPr/>
          </p:nvSpPr>
          <p:spPr bwMode="auto">
            <a:xfrm rot="356891">
              <a:off x="6361154" y="3183719"/>
              <a:ext cx="633576" cy="1160447"/>
            </a:xfrm>
            <a:custGeom>
              <a:avLst/>
              <a:gdLst>
                <a:gd name="T0" fmla="*/ 244 w 420"/>
                <a:gd name="T1" fmla="*/ 328 h 761"/>
                <a:gd name="T2" fmla="*/ 238 w 420"/>
                <a:gd name="T3" fmla="*/ 185 h 761"/>
                <a:gd name="T4" fmla="*/ 258 w 420"/>
                <a:gd name="T5" fmla="*/ 137 h 761"/>
                <a:gd name="T6" fmla="*/ 257 w 420"/>
                <a:gd name="T7" fmla="*/ 74 h 761"/>
                <a:gd name="T8" fmla="*/ 268 w 420"/>
                <a:gd name="T9" fmla="*/ 28 h 761"/>
                <a:gd name="T10" fmla="*/ 259 w 420"/>
                <a:gd name="T11" fmla="*/ 0 h 761"/>
                <a:gd name="T12" fmla="*/ 215 w 420"/>
                <a:gd name="T13" fmla="*/ 15 h 761"/>
                <a:gd name="T14" fmla="*/ 200 w 420"/>
                <a:gd name="T15" fmla="*/ 56 h 761"/>
                <a:gd name="T16" fmla="*/ 183 w 420"/>
                <a:gd name="T17" fmla="*/ 69 h 761"/>
                <a:gd name="T18" fmla="*/ 125 w 420"/>
                <a:gd name="T19" fmla="*/ 139 h 761"/>
                <a:gd name="T20" fmla="*/ 82 w 420"/>
                <a:gd name="T21" fmla="*/ 137 h 761"/>
                <a:gd name="T22" fmla="*/ 72 w 420"/>
                <a:gd name="T23" fmla="*/ 183 h 761"/>
                <a:gd name="T24" fmla="*/ 125 w 420"/>
                <a:gd name="T25" fmla="*/ 217 h 761"/>
                <a:gd name="T26" fmla="*/ 156 w 420"/>
                <a:gd name="T27" fmla="*/ 250 h 761"/>
                <a:gd name="T28" fmla="*/ 151 w 420"/>
                <a:gd name="T29" fmla="*/ 295 h 761"/>
                <a:gd name="T30" fmla="*/ 109 w 420"/>
                <a:gd name="T31" fmla="*/ 311 h 761"/>
                <a:gd name="T32" fmla="*/ 103 w 420"/>
                <a:gd name="T33" fmla="*/ 320 h 761"/>
                <a:gd name="T34" fmla="*/ 75 w 420"/>
                <a:gd name="T35" fmla="*/ 336 h 761"/>
                <a:gd name="T36" fmla="*/ 40 w 420"/>
                <a:gd name="T37" fmla="*/ 328 h 761"/>
                <a:gd name="T38" fmla="*/ 40 w 420"/>
                <a:gd name="T39" fmla="*/ 343 h 761"/>
                <a:gd name="T40" fmla="*/ 27 w 420"/>
                <a:gd name="T41" fmla="*/ 367 h 761"/>
                <a:gd name="T42" fmla="*/ 32 w 420"/>
                <a:gd name="T43" fmla="*/ 413 h 761"/>
                <a:gd name="T44" fmla="*/ 36 w 420"/>
                <a:gd name="T45" fmla="*/ 433 h 761"/>
                <a:gd name="T46" fmla="*/ 0 w 420"/>
                <a:gd name="T47" fmla="*/ 441 h 761"/>
                <a:gd name="T48" fmla="*/ 4 w 420"/>
                <a:gd name="T49" fmla="*/ 481 h 761"/>
                <a:gd name="T50" fmla="*/ 18 w 420"/>
                <a:gd name="T51" fmla="*/ 498 h 761"/>
                <a:gd name="T52" fmla="*/ 68 w 420"/>
                <a:gd name="T53" fmla="*/ 491 h 761"/>
                <a:gd name="T54" fmla="*/ 78 w 420"/>
                <a:gd name="T55" fmla="*/ 507 h 761"/>
                <a:gd name="T56" fmla="*/ 131 w 420"/>
                <a:gd name="T57" fmla="*/ 529 h 761"/>
                <a:gd name="T58" fmla="*/ 193 w 420"/>
                <a:gd name="T59" fmla="*/ 537 h 761"/>
                <a:gd name="T60" fmla="*/ 224 w 420"/>
                <a:gd name="T61" fmla="*/ 546 h 761"/>
                <a:gd name="T62" fmla="*/ 216 w 420"/>
                <a:gd name="T63" fmla="*/ 514 h 761"/>
                <a:gd name="T64" fmla="*/ 244 w 420"/>
                <a:gd name="T65" fmla="*/ 484 h 761"/>
                <a:gd name="T66" fmla="*/ 238 w 420"/>
                <a:gd name="T67" fmla="*/ 469 h 761"/>
                <a:gd name="T68" fmla="*/ 210 w 420"/>
                <a:gd name="T69" fmla="*/ 451 h 761"/>
                <a:gd name="T70" fmla="*/ 263 w 420"/>
                <a:gd name="T71" fmla="*/ 446 h 761"/>
                <a:gd name="T72" fmla="*/ 279 w 420"/>
                <a:gd name="T73" fmla="*/ 451 h 761"/>
                <a:gd name="T74" fmla="*/ 293 w 420"/>
                <a:gd name="T75" fmla="*/ 420 h 761"/>
                <a:gd name="T76" fmla="*/ 251 w 420"/>
                <a:gd name="T77" fmla="*/ 347 h 7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0"/>
                <a:gd name="T118" fmla="*/ 0 h 761"/>
                <a:gd name="T119" fmla="*/ 420 w 420"/>
                <a:gd name="T120" fmla="*/ 761 h 7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0" h="761">
                  <a:moveTo>
                    <a:pt x="359" y="480"/>
                  </a:moveTo>
                  <a:lnTo>
                    <a:pt x="349" y="453"/>
                  </a:lnTo>
                  <a:lnTo>
                    <a:pt x="368" y="385"/>
                  </a:lnTo>
                  <a:lnTo>
                    <a:pt x="340" y="255"/>
                  </a:lnTo>
                  <a:lnTo>
                    <a:pt x="359" y="222"/>
                  </a:lnTo>
                  <a:lnTo>
                    <a:pt x="368" y="191"/>
                  </a:lnTo>
                  <a:lnTo>
                    <a:pt x="342" y="138"/>
                  </a:lnTo>
                  <a:lnTo>
                    <a:pt x="366" y="101"/>
                  </a:lnTo>
                  <a:lnTo>
                    <a:pt x="370" y="65"/>
                  </a:lnTo>
                  <a:lnTo>
                    <a:pt x="383" y="39"/>
                  </a:lnTo>
                  <a:lnTo>
                    <a:pt x="381" y="8"/>
                  </a:lnTo>
                  <a:lnTo>
                    <a:pt x="370" y="0"/>
                  </a:lnTo>
                  <a:lnTo>
                    <a:pt x="352" y="19"/>
                  </a:lnTo>
                  <a:lnTo>
                    <a:pt x="306" y="21"/>
                  </a:lnTo>
                  <a:lnTo>
                    <a:pt x="282" y="56"/>
                  </a:lnTo>
                  <a:lnTo>
                    <a:pt x="285" y="77"/>
                  </a:lnTo>
                  <a:lnTo>
                    <a:pt x="280" y="89"/>
                  </a:lnTo>
                  <a:lnTo>
                    <a:pt x="261" y="96"/>
                  </a:lnTo>
                  <a:lnTo>
                    <a:pt x="188" y="200"/>
                  </a:lnTo>
                  <a:lnTo>
                    <a:pt x="179" y="193"/>
                  </a:lnTo>
                  <a:lnTo>
                    <a:pt x="160" y="188"/>
                  </a:lnTo>
                  <a:lnTo>
                    <a:pt x="117" y="191"/>
                  </a:lnTo>
                  <a:lnTo>
                    <a:pt x="105" y="210"/>
                  </a:lnTo>
                  <a:lnTo>
                    <a:pt x="103" y="253"/>
                  </a:lnTo>
                  <a:lnTo>
                    <a:pt x="109" y="266"/>
                  </a:lnTo>
                  <a:lnTo>
                    <a:pt x="179" y="301"/>
                  </a:lnTo>
                  <a:lnTo>
                    <a:pt x="217" y="325"/>
                  </a:lnTo>
                  <a:lnTo>
                    <a:pt x="223" y="347"/>
                  </a:lnTo>
                  <a:lnTo>
                    <a:pt x="203" y="376"/>
                  </a:lnTo>
                  <a:lnTo>
                    <a:pt x="215" y="409"/>
                  </a:lnTo>
                  <a:lnTo>
                    <a:pt x="208" y="424"/>
                  </a:lnTo>
                  <a:lnTo>
                    <a:pt x="155" y="429"/>
                  </a:lnTo>
                  <a:lnTo>
                    <a:pt x="144" y="436"/>
                  </a:lnTo>
                  <a:lnTo>
                    <a:pt x="148" y="444"/>
                  </a:lnTo>
                  <a:lnTo>
                    <a:pt x="148" y="460"/>
                  </a:lnTo>
                  <a:lnTo>
                    <a:pt x="107" y="465"/>
                  </a:lnTo>
                  <a:lnTo>
                    <a:pt x="85" y="453"/>
                  </a:lnTo>
                  <a:lnTo>
                    <a:pt x="57" y="453"/>
                  </a:lnTo>
                  <a:lnTo>
                    <a:pt x="52" y="460"/>
                  </a:lnTo>
                  <a:lnTo>
                    <a:pt x="57" y="475"/>
                  </a:lnTo>
                  <a:lnTo>
                    <a:pt x="43" y="491"/>
                  </a:lnTo>
                  <a:lnTo>
                    <a:pt x="38" y="508"/>
                  </a:lnTo>
                  <a:lnTo>
                    <a:pt x="65" y="530"/>
                  </a:lnTo>
                  <a:lnTo>
                    <a:pt x="45" y="571"/>
                  </a:lnTo>
                  <a:lnTo>
                    <a:pt x="54" y="590"/>
                  </a:lnTo>
                  <a:lnTo>
                    <a:pt x="52" y="599"/>
                  </a:lnTo>
                  <a:lnTo>
                    <a:pt x="21" y="599"/>
                  </a:lnTo>
                  <a:lnTo>
                    <a:pt x="0" y="610"/>
                  </a:lnTo>
                  <a:lnTo>
                    <a:pt x="17" y="634"/>
                  </a:lnTo>
                  <a:lnTo>
                    <a:pt x="6" y="665"/>
                  </a:lnTo>
                  <a:lnTo>
                    <a:pt x="24" y="670"/>
                  </a:lnTo>
                  <a:lnTo>
                    <a:pt x="26" y="689"/>
                  </a:lnTo>
                  <a:lnTo>
                    <a:pt x="41" y="692"/>
                  </a:lnTo>
                  <a:lnTo>
                    <a:pt x="98" y="680"/>
                  </a:lnTo>
                  <a:lnTo>
                    <a:pt x="109" y="685"/>
                  </a:lnTo>
                  <a:lnTo>
                    <a:pt x="112" y="701"/>
                  </a:lnTo>
                  <a:lnTo>
                    <a:pt x="136" y="707"/>
                  </a:lnTo>
                  <a:lnTo>
                    <a:pt x="186" y="731"/>
                  </a:lnTo>
                  <a:lnTo>
                    <a:pt x="215" y="720"/>
                  </a:lnTo>
                  <a:lnTo>
                    <a:pt x="275" y="742"/>
                  </a:lnTo>
                  <a:lnTo>
                    <a:pt x="289" y="760"/>
                  </a:lnTo>
                  <a:lnTo>
                    <a:pt x="320" y="754"/>
                  </a:lnTo>
                  <a:lnTo>
                    <a:pt x="315" y="720"/>
                  </a:lnTo>
                  <a:lnTo>
                    <a:pt x="309" y="711"/>
                  </a:lnTo>
                  <a:lnTo>
                    <a:pt x="315" y="685"/>
                  </a:lnTo>
                  <a:lnTo>
                    <a:pt x="349" y="670"/>
                  </a:lnTo>
                  <a:lnTo>
                    <a:pt x="357" y="656"/>
                  </a:lnTo>
                  <a:lnTo>
                    <a:pt x="340" y="650"/>
                  </a:lnTo>
                  <a:lnTo>
                    <a:pt x="320" y="646"/>
                  </a:lnTo>
                  <a:lnTo>
                    <a:pt x="299" y="625"/>
                  </a:lnTo>
                  <a:lnTo>
                    <a:pt x="309" y="617"/>
                  </a:lnTo>
                  <a:lnTo>
                    <a:pt x="375" y="617"/>
                  </a:lnTo>
                  <a:lnTo>
                    <a:pt x="390" y="617"/>
                  </a:lnTo>
                  <a:lnTo>
                    <a:pt x="399" y="624"/>
                  </a:lnTo>
                  <a:lnTo>
                    <a:pt x="419" y="608"/>
                  </a:lnTo>
                  <a:lnTo>
                    <a:pt x="419" y="581"/>
                  </a:lnTo>
                  <a:lnTo>
                    <a:pt x="359" y="491"/>
                  </a:lnTo>
                  <a:lnTo>
                    <a:pt x="359" y="480"/>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35" name="Freeform 1087"/>
            <p:cNvSpPr/>
            <p:nvPr/>
          </p:nvSpPr>
          <p:spPr bwMode="auto">
            <a:xfrm rot="356891">
              <a:off x="6878257" y="3682185"/>
              <a:ext cx="764367" cy="701703"/>
            </a:xfrm>
            <a:custGeom>
              <a:avLst/>
              <a:gdLst>
                <a:gd name="T0" fmla="*/ 41 w 506"/>
                <a:gd name="T1" fmla="*/ 231 h 460"/>
                <a:gd name="T2" fmla="*/ 92 w 506"/>
                <a:gd name="T3" fmla="*/ 278 h 460"/>
                <a:gd name="T4" fmla="*/ 134 w 506"/>
                <a:gd name="T5" fmla="*/ 287 h 460"/>
                <a:gd name="T6" fmla="*/ 173 w 506"/>
                <a:gd name="T7" fmla="*/ 280 h 460"/>
                <a:gd name="T8" fmla="*/ 185 w 506"/>
                <a:gd name="T9" fmla="*/ 287 h 460"/>
                <a:gd name="T10" fmla="*/ 198 w 506"/>
                <a:gd name="T11" fmla="*/ 280 h 460"/>
                <a:gd name="T12" fmla="*/ 208 w 506"/>
                <a:gd name="T13" fmla="*/ 288 h 460"/>
                <a:gd name="T14" fmla="*/ 213 w 506"/>
                <a:gd name="T15" fmla="*/ 304 h 460"/>
                <a:gd name="T16" fmla="*/ 232 w 506"/>
                <a:gd name="T17" fmla="*/ 316 h 460"/>
                <a:gd name="T18" fmla="*/ 256 w 506"/>
                <a:gd name="T19" fmla="*/ 316 h 460"/>
                <a:gd name="T20" fmla="*/ 275 w 506"/>
                <a:gd name="T21" fmla="*/ 332 h 460"/>
                <a:gd name="T22" fmla="*/ 291 w 506"/>
                <a:gd name="T23" fmla="*/ 323 h 460"/>
                <a:gd name="T24" fmla="*/ 304 w 506"/>
                <a:gd name="T25" fmla="*/ 332 h 460"/>
                <a:gd name="T26" fmla="*/ 315 w 506"/>
                <a:gd name="T27" fmla="*/ 309 h 460"/>
                <a:gd name="T28" fmla="*/ 330 w 506"/>
                <a:gd name="T29" fmla="*/ 301 h 460"/>
                <a:gd name="T30" fmla="*/ 333 w 506"/>
                <a:gd name="T31" fmla="*/ 284 h 460"/>
                <a:gd name="T32" fmla="*/ 326 w 506"/>
                <a:gd name="T33" fmla="*/ 251 h 460"/>
                <a:gd name="T34" fmla="*/ 324 w 506"/>
                <a:gd name="T35" fmla="*/ 249 h 460"/>
                <a:gd name="T36" fmla="*/ 309 w 506"/>
                <a:gd name="T37" fmla="*/ 264 h 460"/>
                <a:gd name="T38" fmla="*/ 285 w 506"/>
                <a:gd name="T39" fmla="*/ 245 h 460"/>
                <a:gd name="T40" fmla="*/ 269 w 506"/>
                <a:gd name="T41" fmla="*/ 224 h 460"/>
                <a:gd name="T42" fmla="*/ 285 w 506"/>
                <a:gd name="T43" fmla="*/ 210 h 460"/>
                <a:gd name="T44" fmla="*/ 289 w 506"/>
                <a:gd name="T45" fmla="*/ 188 h 460"/>
                <a:gd name="T46" fmla="*/ 301 w 506"/>
                <a:gd name="T47" fmla="*/ 180 h 460"/>
                <a:gd name="T48" fmla="*/ 299 w 506"/>
                <a:gd name="T49" fmla="*/ 150 h 460"/>
                <a:gd name="T50" fmla="*/ 307 w 506"/>
                <a:gd name="T51" fmla="*/ 145 h 460"/>
                <a:gd name="T52" fmla="*/ 321 w 506"/>
                <a:gd name="T53" fmla="*/ 153 h 460"/>
                <a:gd name="T54" fmla="*/ 330 w 506"/>
                <a:gd name="T55" fmla="*/ 167 h 460"/>
                <a:gd name="T56" fmla="*/ 348 w 506"/>
                <a:gd name="T57" fmla="*/ 153 h 460"/>
                <a:gd name="T58" fmla="*/ 355 w 506"/>
                <a:gd name="T59" fmla="*/ 145 h 460"/>
                <a:gd name="T60" fmla="*/ 352 w 506"/>
                <a:gd name="T61" fmla="*/ 130 h 460"/>
                <a:gd name="T62" fmla="*/ 330 w 506"/>
                <a:gd name="T63" fmla="*/ 118 h 460"/>
                <a:gd name="T64" fmla="*/ 325 w 506"/>
                <a:gd name="T65" fmla="*/ 103 h 460"/>
                <a:gd name="T66" fmla="*/ 286 w 506"/>
                <a:gd name="T67" fmla="*/ 109 h 460"/>
                <a:gd name="T68" fmla="*/ 262 w 506"/>
                <a:gd name="T69" fmla="*/ 86 h 460"/>
                <a:gd name="T70" fmla="*/ 251 w 506"/>
                <a:gd name="T71" fmla="*/ 83 h 460"/>
                <a:gd name="T72" fmla="*/ 251 w 506"/>
                <a:gd name="T73" fmla="*/ 68 h 460"/>
                <a:gd name="T74" fmla="*/ 305 w 506"/>
                <a:gd name="T75" fmla="*/ 6 h 460"/>
                <a:gd name="T76" fmla="*/ 285 w 506"/>
                <a:gd name="T77" fmla="*/ 12 h 460"/>
                <a:gd name="T78" fmla="*/ 273 w 506"/>
                <a:gd name="T79" fmla="*/ 20 h 460"/>
                <a:gd name="T80" fmla="*/ 269 w 506"/>
                <a:gd name="T81" fmla="*/ 13 h 460"/>
                <a:gd name="T82" fmla="*/ 269 w 506"/>
                <a:gd name="T83" fmla="*/ 4 h 460"/>
                <a:gd name="T84" fmla="*/ 259 w 506"/>
                <a:gd name="T85" fmla="*/ 0 h 460"/>
                <a:gd name="T86" fmla="*/ 234 w 506"/>
                <a:gd name="T87" fmla="*/ 10 h 460"/>
                <a:gd name="T88" fmla="*/ 173 w 506"/>
                <a:gd name="T89" fmla="*/ 2 h 460"/>
                <a:gd name="T90" fmla="*/ 169 w 506"/>
                <a:gd name="T91" fmla="*/ 54 h 460"/>
                <a:gd name="T92" fmla="*/ 140 w 506"/>
                <a:gd name="T93" fmla="*/ 78 h 460"/>
                <a:gd name="T94" fmla="*/ 100 w 506"/>
                <a:gd name="T95" fmla="*/ 86 h 460"/>
                <a:gd name="T96" fmla="*/ 45 w 506"/>
                <a:gd name="T97" fmla="*/ 126 h 460"/>
                <a:gd name="T98" fmla="*/ 0 w 506"/>
                <a:gd name="T99" fmla="*/ 138 h 460"/>
                <a:gd name="T100" fmla="*/ 0 w 506"/>
                <a:gd name="T101" fmla="*/ 146 h 460"/>
                <a:gd name="T102" fmla="*/ 41 w 506"/>
                <a:gd name="T103" fmla="*/ 212 h 460"/>
                <a:gd name="T104" fmla="*/ 41 w 506"/>
                <a:gd name="T105" fmla="*/ 231 h 460"/>
                <a:gd name="T106" fmla="*/ 41 w 506"/>
                <a:gd name="T107" fmla="*/ 231 h 4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06"/>
                <a:gd name="T163" fmla="*/ 0 h 460"/>
                <a:gd name="T164" fmla="*/ 506 w 506"/>
                <a:gd name="T165" fmla="*/ 460 h 46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06" h="460">
                  <a:moveTo>
                    <a:pt x="59" y="319"/>
                  </a:moveTo>
                  <a:lnTo>
                    <a:pt x="131" y="384"/>
                  </a:lnTo>
                  <a:lnTo>
                    <a:pt x="191" y="396"/>
                  </a:lnTo>
                  <a:lnTo>
                    <a:pt x="246" y="388"/>
                  </a:lnTo>
                  <a:lnTo>
                    <a:pt x="263" y="396"/>
                  </a:lnTo>
                  <a:lnTo>
                    <a:pt x="282" y="386"/>
                  </a:lnTo>
                  <a:lnTo>
                    <a:pt x="296" y="399"/>
                  </a:lnTo>
                  <a:lnTo>
                    <a:pt x="303" y="421"/>
                  </a:lnTo>
                  <a:lnTo>
                    <a:pt x="329" y="437"/>
                  </a:lnTo>
                  <a:lnTo>
                    <a:pt x="364" y="437"/>
                  </a:lnTo>
                  <a:lnTo>
                    <a:pt x="390" y="459"/>
                  </a:lnTo>
                  <a:lnTo>
                    <a:pt x="414" y="447"/>
                  </a:lnTo>
                  <a:lnTo>
                    <a:pt x="432" y="459"/>
                  </a:lnTo>
                  <a:lnTo>
                    <a:pt x="447" y="427"/>
                  </a:lnTo>
                  <a:lnTo>
                    <a:pt x="469" y="416"/>
                  </a:lnTo>
                  <a:lnTo>
                    <a:pt x="474" y="392"/>
                  </a:lnTo>
                  <a:lnTo>
                    <a:pt x="464" y="348"/>
                  </a:lnTo>
                  <a:lnTo>
                    <a:pt x="460" y="343"/>
                  </a:lnTo>
                  <a:lnTo>
                    <a:pt x="438" y="365"/>
                  </a:lnTo>
                  <a:lnTo>
                    <a:pt x="406" y="339"/>
                  </a:lnTo>
                  <a:lnTo>
                    <a:pt x="382" y="309"/>
                  </a:lnTo>
                  <a:lnTo>
                    <a:pt x="406" y="291"/>
                  </a:lnTo>
                  <a:lnTo>
                    <a:pt x="412" y="259"/>
                  </a:lnTo>
                  <a:lnTo>
                    <a:pt x="428" y="249"/>
                  </a:lnTo>
                  <a:lnTo>
                    <a:pt x="425" y="207"/>
                  </a:lnTo>
                  <a:lnTo>
                    <a:pt x="436" y="199"/>
                  </a:lnTo>
                  <a:lnTo>
                    <a:pt x="456" y="211"/>
                  </a:lnTo>
                  <a:lnTo>
                    <a:pt x="469" y="230"/>
                  </a:lnTo>
                  <a:lnTo>
                    <a:pt x="495" y="211"/>
                  </a:lnTo>
                  <a:lnTo>
                    <a:pt x="505" y="201"/>
                  </a:lnTo>
                  <a:lnTo>
                    <a:pt x="500" y="180"/>
                  </a:lnTo>
                  <a:lnTo>
                    <a:pt x="469" y="163"/>
                  </a:lnTo>
                  <a:lnTo>
                    <a:pt x="462" y="143"/>
                  </a:lnTo>
                  <a:lnTo>
                    <a:pt x="407" y="150"/>
                  </a:lnTo>
                  <a:lnTo>
                    <a:pt x="373" y="119"/>
                  </a:lnTo>
                  <a:lnTo>
                    <a:pt x="357" y="115"/>
                  </a:lnTo>
                  <a:lnTo>
                    <a:pt x="357" y="95"/>
                  </a:lnTo>
                  <a:lnTo>
                    <a:pt x="434" y="9"/>
                  </a:lnTo>
                  <a:lnTo>
                    <a:pt x="406" y="16"/>
                  </a:lnTo>
                  <a:lnTo>
                    <a:pt x="388" y="28"/>
                  </a:lnTo>
                  <a:lnTo>
                    <a:pt x="382" y="18"/>
                  </a:lnTo>
                  <a:lnTo>
                    <a:pt x="382" y="4"/>
                  </a:lnTo>
                  <a:lnTo>
                    <a:pt x="368" y="0"/>
                  </a:lnTo>
                  <a:lnTo>
                    <a:pt x="333" y="13"/>
                  </a:lnTo>
                  <a:lnTo>
                    <a:pt x="246" y="2"/>
                  </a:lnTo>
                  <a:lnTo>
                    <a:pt x="241" y="75"/>
                  </a:lnTo>
                  <a:lnTo>
                    <a:pt x="199" y="108"/>
                  </a:lnTo>
                  <a:lnTo>
                    <a:pt x="143" y="119"/>
                  </a:lnTo>
                  <a:lnTo>
                    <a:pt x="64" y="174"/>
                  </a:lnTo>
                  <a:lnTo>
                    <a:pt x="0" y="192"/>
                  </a:lnTo>
                  <a:lnTo>
                    <a:pt x="0" y="203"/>
                  </a:lnTo>
                  <a:lnTo>
                    <a:pt x="59" y="293"/>
                  </a:lnTo>
                  <a:lnTo>
                    <a:pt x="59" y="319"/>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36" name="Freeform 1088"/>
            <p:cNvSpPr/>
            <p:nvPr/>
          </p:nvSpPr>
          <p:spPr bwMode="auto">
            <a:xfrm rot="356891">
              <a:off x="6903931" y="3036605"/>
              <a:ext cx="441635" cy="925978"/>
            </a:xfrm>
            <a:custGeom>
              <a:avLst/>
              <a:gdLst>
                <a:gd name="T0" fmla="*/ 13 w 292"/>
                <a:gd name="T1" fmla="*/ 440 h 606"/>
                <a:gd name="T2" fmla="*/ 59 w 292"/>
                <a:gd name="T3" fmla="*/ 427 h 606"/>
                <a:gd name="T4" fmla="*/ 114 w 292"/>
                <a:gd name="T5" fmla="*/ 387 h 606"/>
                <a:gd name="T6" fmla="*/ 153 w 292"/>
                <a:gd name="T7" fmla="*/ 379 h 606"/>
                <a:gd name="T8" fmla="*/ 184 w 292"/>
                <a:gd name="T9" fmla="*/ 355 h 606"/>
                <a:gd name="T10" fmla="*/ 186 w 292"/>
                <a:gd name="T11" fmla="*/ 301 h 606"/>
                <a:gd name="T12" fmla="*/ 172 w 292"/>
                <a:gd name="T13" fmla="*/ 282 h 606"/>
                <a:gd name="T14" fmla="*/ 177 w 292"/>
                <a:gd name="T15" fmla="*/ 266 h 606"/>
                <a:gd name="T16" fmla="*/ 186 w 292"/>
                <a:gd name="T17" fmla="*/ 252 h 606"/>
                <a:gd name="T18" fmla="*/ 191 w 292"/>
                <a:gd name="T19" fmla="*/ 229 h 606"/>
                <a:gd name="T20" fmla="*/ 199 w 292"/>
                <a:gd name="T21" fmla="*/ 213 h 606"/>
                <a:gd name="T22" fmla="*/ 184 w 292"/>
                <a:gd name="T23" fmla="*/ 182 h 606"/>
                <a:gd name="T24" fmla="*/ 162 w 292"/>
                <a:gd name="T25" fmla="*/ 156 h 606"/>
                <a:gd name="T26" fmla="*/ 174 w 292"/>
                <a:gd name="T27" fmla="*/ 113 h 606"/>
                <a:gd name="T28" fmla="*/ 200 w 292"/>
                <a:gd name="T29" fmla="*/ 96 h 606"/>
                <a:gd name="T30" fmla="*/ 206 w 292"/>
                <a:gd name="T31" fmla="*/ 68 h 606"/>
                <a:gd name="T32" fmla="*/ 194 w 292"/>
                <a:gd name="T33" fmla="*/ 45 h 606"/>
                <a:gd name="T34" fmla="*/ 194 w 292"/>
                <a:gd name="T35" fmla="*/ 15 h 606"/>
                <a:gd name="T36" fmla="*/ 177 w 292"/>
                <a:gd name="T37" fmla="*/ 0 h 606"/>
                <a:gd name="T38" fmla="*/ 137 w 292"/>
                <a:gd name="T39" fmla="*/ 20 h 606"/>
                <a:gd name="T40" fmla="*/ 132 w 292"/>
                <a:gd name="T41" fmla="*/ 14 h 606"/>
                <a:gd name="T42" fmla="*/ 110 w 292"/>
                <a:gd name="T43" fmla="*/ 31 h 606"/>
                <a:gd name="T44" fmla="*/ 93 w 292"/>
                <a:gd name="T45" fmla="*/ 29 h 606"/>
                <a:gd name="T46" fmla="*/ 59 w 292"/>
                <a:gd name="T47" fmla="*/ 80 h 606"/>
                <a:gd name="T48" fmla="*/ 47 w 292"/>
                <a:gd name="T49" fmla="*/ 80 h 606"/>
                <a:gd name="T50" fmla="*/ 29 w 292"/>
                <a:gd name="T51" fmla="*/ 96 h 606"/>
                <a:gd name="T52" fmla="*/ 30 w 292"/>
                <a:gd name="T53" fmla="*/ 119 h 606"/>
                <a:gd name="T54" fmla="*/ 21 w 292"/>
                <a:gd name="T55" fmla="*/ 138 h 606"/>
                <a:gd name="T56" fmla="*/ 18 w 292"/>
                <a:gd name="T57" fmla="*/ 164 h 606"/>
                <a:gd name="T58" fmla="*/ 2 w 292"/>
                <a:gd name="T59" fmla="*/ 191 h 606"/>
                <a:gd name="T60" fmla="*/ 20 w 292"/>
                <a:gd name="T61" fmla="*/ 229 h 606"/>
                <a:gd name="T62" fmla="*/ 13 w 292"/>
                <a:gd name="T63" fmla="*/ 252 h 606"/>
                <a:gd name="T64" fmla="*/ 0 w 292"/>
                <a:gd name="T65" fmla="*/ 277 h 606"/>
                <a:gd name="T66" fmla="*/ 20 w 292"/>
                <a:gd name="T67" fmla="*/ 371 h 606"/>
                <a:gd name="T68" fmla="*/ 6 w 292"/>
                <a:gd name="T69" fmla="*/ 421 h 606"/>
                <a:gd name="T70" fmla="*/ 13 w 292"/>
                <a:gd name="T71" fmla="*/ 440 h 606"/>
                <a:gd name="T72" fmla="*/ 13 w 292"/>
                <a:gd name="T73" fmla="*/ 440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37" name="Freeform 1089"/>
            <p:cNvSpPr/>
            <p:nvPr/>
          </p:nvSpPr>
          <p:spPr bwMode="auto">
            <a:xfrm rot="356891">
              <a:off x="7455721" y="3400310"/>
              <a:ext cx="828914" cy="575977"/>
            </a:xfrm>
            <a:custGeom>
              <a:avLst/>
              <a:gdLst>
                <a:gd name="T0" fmla="*/ 85 w 549"/>
                <a:gd name="T1" fmla="*/ 263 h 378"/>
                <a:gd name="T2" fmla="*/ 88 w 549"/>
                <a:gd name="T3" fmla="*/ 248 h 378"/>
                <a:gd name="T4" fmla="*/ 102 w 549"/>
                <a:gd name="T5" fmla="*/ 241 h 378"/>
                <a:gd name="T6" fmla="*/ 126 w 549"/>
                <a:gd name="T7" fmla="*/ 263 h 378"/>
                <a:gd name="T8" fmla="*/ 134 w 549"/>
                <a:gd name="T9" fmla="*/ 263 h 378"/>
                <a:gd name="T10" fmla="*/ 157 w 549"/>
                <a:gd name="T11" fmla="*/ 260 h 378"/>
                <a:gd name="T12" fmla="*/ 171 w 549"/>
                <a:gd name="T13" fmla="*/ 248 h 378"/>
                <a:gd name="T14" fmla="*/ 188 w 549"/>
                <a:gd name="T15" fmla="*/ 265 h 378"/>
                <a:gd name="T16" fmla="*/ 197 w 549"/>
                <a:gd name="T17" fmla="*/ 251 h 378"/>
                <a:gd name="T18" fmla="*/ 199 w 549"/>
                <a:gd name="T19" fmla="*/ 242 h 378"/>
                <a:gd name="T20" fmla="*/ 214 w 549"/>
                <a:gd name="T21" fmla="*/ 234 h 378"/>
                <a:gd name="T22" fmla="*/ 218 w 549"/>
                <a:gd name="T23" fmla="*/ 214 h 378"/>
                <a:gd name="T24" fmla="*/ 235 w 549"/>
                <a:gd name="T25" fmla="*/ 212 h 378"/>
                <a:gd name="T26" fmla="*/ 276 w 549"/>
                <a:gd name="T27" fmla="*/ 136 h 378"/>
                <a:gd name="T28" fmla="*/ 269 w 549"/>
                <a:gd name="T29" fmla="*/ 124 h 378"/>
                <a:gd name="T30" fmla="*/ 276 w 549"/>
                <a:gd name="T31" fmla="*/ 115 h 378"/>
                <a:gd name="T32" fmla="*/ 287 w 549"/>
                <a:gd name="T33" fmla="*/ 119 h 378"/>
                <a:gd name="T34" fmla="*/ 300 w 549"/>
                <a:gd name="T35" fmla="*/ 111 h 378"/>
                <a:gd name="T36" fmla="*/ 308 w 549"/>
                <a:gd name="T37" fmla="*/ 93 h 378"/>
                <a:gd name="T38" fmla="*/ 344 w 549"/>
                <a:gd name="T39" fmla="*/ 59 h 378"/>
                <a:gd name="T40" fmla="*/ 371 w 549"/>
                <a:gd name="T41" fmla="*/ 50 h 378"/>
                <a:gd name="T42" fmla="*/ 385 w 549"/>
                <a:gd name="T43" fmla="*/ 38 h 378"/>
                <a:gd name="T44" fmla="*/ 380 w 549"/>
                <a:gd name="T45" fmla="*/ 12 h 378"/>
                <a:gd name="T46" fmla="*/ 362 w 549"/>
                <a:gd name="T47" fmla="*/ 10 h 378"/>
                <a:gd name="T48" fmla="*/ 320 w 549"/>
                <a:gd name="T49" fmla="*/ 13 h 378"/>
                <a:gd name="T50" fmla="*/ 292 w 549"/>
                <a:gd name="T51" fmla="*/ 0 h 378"/>
                <a:gd name="T52" fmla="*/ 274 w 549"/>
                <a:gd name="T53" fmla="*/ 4 h 378"/>
                <a:gd name="T54" fmla="*/ 231 w 549"/>
                <a:gd name="T55" fmla="*/ 59 h 378"/>
                <a:gd name="T56" fmla="*/ 218 w 549"/>
                <a:gd name="T57" fmla="*/ 68 h 378"/>
                <a:gd name="T58" fmla="*/ 191 w 549"/>
                <a:gd name="T59" fmla="*/ 56 h 378"/>
                <a:gd name="T60" fmla="*/ 188 w 549"/>
                <a:gd name="T61" fmla="*/ 41 h 378"/>
                <a:gd name="T62" fmla="*/ 182 w 549"/>
                <a:gd name="T63" fmla="*/ 15 h 378"/>
                <a:gd name="T64" fmla="*/ 167 w 549"/>
                <a:gd name="T65" fmla="*/ 6 h 378"/>
                <a:gd name="T66" fmla="*/ 143 w 549"/>
                <a:gd name="T67" fmla="*/ 12 h 378"/>
                <a:gd name="T68" fmla="*/ 127 w 549"/>
                <a:gd name="T69" fmla="*/ 2 h 378"/>
                <a:gd name="T70" fmla="*/ 104 w 549"/>
                <a:gd name="T71" fmla="*/ 31 h 378"/>
                <a:gd name="T72" fmla="*/ 80 w 549"/>
                <a:gd name="T73" fmla="*/ 38 h 378"/>
                <a:gd name="T74" fmla="*/ 46 w 549"/>
                <a:gd name="T75" fmla="*/ 69 h 378"/>
                <a:gd name="T76" fmla="*/ 10 w 549"/>
                <a:gd name="T77" fmla="*/ 140 h 378"/>
                <a:gd name="T78" fmla="*/ 18 w 549"/>
                <a:gd name="T79" fmla="*/ 159 h 378"/>
                <a:gd name="T80" fmla="*/ 18 w 549"/>
                <a:gd name="T81" fmla="*/ 167 h 378"/>
                <a:gd name="T82" fmla="*/ 18 w 549"/>
                <a:gd name="T83" fmla="*/ 176 h 378"/>
                <a:gd name="T84" fmla="*/ 21 w 549"/>
                <a:gd name="T85" fmla="*/ 184 h 378"/>
                <a:gd name="T86" fmla="*/ 35 w 549"/>
                <a:gd name="T87" fmla="*/ 175 h 378"/>
                <a:gd name="T88" fmla="*/ 53 w 549"/>
                <a:gd name="T89" fmla="*/ 170 h 378"/>
                <a:gd name="T90" fmla="*/ 0 w 549"/>
                <a:gd name="T91" fmla="*/ 231 h 378"/>
                <a:gd name="T92" fmla="*/ 0 w 549"/>
                <a:gd name="T93" fmla="*/ 246 h 378"/>
                <a:gd name="T94" fmla="*/ 11 w 549"/>
                <a:gd name="T95" fmla="*/ 248 h 378"/>
                <a:gd name="T96" fmla="*/ 35 w 549"/>
                <a:gd name="T97" fmla="*/ 272 h 378"/>
                <a:gd name="T98" fmla="*/ 74 w 549"/>
                <a:gd name="T99" fmla="*/ 267 h 378"/>
                <a:gd name="T100" fmla="*/ 85 w 549"/>
                <a:gd name="T101" fmla="*/ 263 h 378"/>
                <a:gd name="T102" fmla="*/ 85 w 549"/>
                <a:gd name="T103" fmla="*/ 263 h 3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9"/>
                <a:gd name="T157" fmla="*/ 0 h 378"/>
                <a:gd name="T158" fmla="*/ 549 w 549"/>
                <a:gd name="T159" fmla="*/ 378 h 37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9" h="378">
                  <a:moveTo>
                    <a:pt x="121" y="365"/>
                  </a:moveTo>
                  <a:lnTo>
                    <a:pt x="125" y="343"/>
                  </a:lnTo>
                  <a:lnTo>
                    <a:pt x="145" y="334"/>
                  </a:lnTo>
                  <a:lnTo>
                    <a:pt x="180" y="365"/>
                  </a:lnTo>
                  <a:lnTo>
                    <a:pt x="191" y="365"/>
                  </a:lnTo>
                  <a:lnTo>
                    <a:pt x="224" y="360"/>
                  </a:lnTo>
                  <a:lnTo>
                    <a:pt x="243" y="345"/>
                  </a:lnTo>
                  <a:lnTo>
                    <a:pt x="269" y="367"/>
                  </a:lnTo>
                  <a:lnTo>
                    <a:pt x="281" y="348"/>
                  </a:lnTo>
                  <a:lnTo>
                    <a:pt x="283" y="336"/>
                  </a:lnTo>
                  <a:lnTo>
                    <a:pt x="305" y="324"/>
                  </a:lnTo>
                  <a:lnTo>
                    <a:pt x="311" y="297"/>
                  </a:lnTo>
                  <a:lnTo>
                    <a:pt x="334" y="293"/>
                  </a:lnTo>
                  <a:lnTo>
                    <a:pt x="394" y="189"/>
                  </a:lnTo>
                  <a:lnTo>
                    <a:pt x="384" y="172"/>
                  </a:lnTo>
                  <a:lnTo>
                    <a:pt x="394" y="160"/>
                  </a:lnTo>
                  <a:lnTo>
                    <a:pt x="408" y="165"/>
                  </a:lnTo>
                  <a:lnTo>
                    <a:pt x="427" y="154"/>
                  </a:lnTo>
                  <a:lnTo>
                    <a:pt x="439" y="129"/>
                  </a:lnTo>
                  <a:lnTo>
                    <a:pt x="489" y="83"/>
                  </a:lnTo>
                  <a:lnTo>
                    <a:pt x="528" y="70"/>
                  </a:lnTo>
                  <a:lnTo>
                    <a:pt x="548" y="52"/>
                  </a:lnTo>
                  <a:lnTo>
                    <a:pt x="542" y="16"/>
                  </a:lnTo>
                  <a:lnTo>
                    <a:pt x="515" y="13"/>
                  </a:lnTo>
                  <a:lnTo>
                    <a:pt x="456" y="19"/>
                  </a:lnTo>
                  <a:lnTo>
                    <a:pt x="415" y="0"/>
                  </a:lnTo>
                  <a:lnTo>
                    <a:pt x="390" y="4"/>
                  </a:lnTo>
                  <a:lnTo>
                    <a:pt x="329" y="83"/>
                  </a:lnTo>
                  <a:lnTo>
                    <a:pt x="311" y="95"/>
                  </a:lnTo>
                  <a:lnTo>
                    <a:pt x="272" y="77"/>
                  </a:lnTo>
                  <a:lnTo>
                    <a:pt x="269" y="57"/>
                  </a:lnTo>
                  <a:lnTo>
                    <a:pt x="260" y="21"/>
                  </a:lnTo>
                  <a:lnTo>
                    <a:pt x="239" y="9"/>
                  </a:lnTo>
                  <a:lnTo>
                    <a:pt x="204" y="17"/>
                  </a:lnTo>
                  <a:lnTo>
                    <a:pt x="181" y="2"/>
                  </a:lnTo>
                  <a:lnTo>
                    <a:pt x="149" y="43"/>
                  </a:lnTo>
                  <a:lnTo>
                    <a:pt x="114" y="52"/>
                  </a:lnTo>
                  <a:lnTo>
                    <a:pt x="66" y="96"/>
                  </a:lnTo>
                  <a:lnTo>
                    <a:pt x="13" y="194"/>
                  </a:lnTo>
                  <a:lnTo>
                    <a:pt x="26" y="220"/>
                  </a:lnTo>
                  <a:lnTo>
                    <a:pt x="25" y="231"/>
                  </a:lnTo>
                  <a:lnTo>
                    <a:pt x="25" y="244"/>
                  </a:lnTo>
                  <a:lnTo>
                    <a:pt x="30" y="255"/>
                  </a:lnTo>
                  <a:lnTo>
                    <a:pt x="49" y="242"/>
                  </a:lnTo>
                  <a:lnTo>
                    <a:pt x="76" y="235"/>
                  </a:lnTo>
                  <a:lnTo>
                    <a:pt x="0" y="321"/>
                  </a:lnTo>
                  <a:lnTo>
                    <a:pt x="0" y="341"/>
                  </a:lnTo>
                  <a:lnTo>
                    <a:pt x="16" y="345"/>
                  </a:lnTo>
                  <a:lnTo>
                    <a:pt x="50" y="377"/>
                  </a:lnTo>
                  <a:lnTo>
                    <a:pt x="105" y="370"/>
                  </a:lnTo>
                  <a:lnTo>
                    <a:pt x="121" y="365"/>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38" name="Freeform 1090"/>
            <p:cNvSpPr/>
            <p:nvPr/>
          </p:nvSpPr>
          <p:spPr bwMode="auto">
            <a:xfrm rot="356891">
              <a:off x="7270097" y="2735720"/>
              <a:ext cx="684534" cy="1002436"/>
            </a:xfrm>
            <a:custGeom>
              <a:avLst/>
              <a:gdLst>
                <a:gd name="T0" fmla="*/ 125 w 455"/>
                <a:gd name="T1" fmla="*/ 459 h 658"/>
                <a:gd name="T2" fmla="*/ 152 w 455"/>
                <a:gd name="T3" fmla="*/ 369 h 658"/>
                <a:gd name="T4" fmla="*/ 210 w 455"/>
                <a:gd name="T5" fmla="*/ 331 h 658"/>
                <a:gd name="T6" fmla="*/ 223 w 455"/>
                <a:gd name="T7" fmla="*/ 295 h 658"/>
                <a:gd name="T8" fmla="*/ 198 w 455"/>
                <a:gd name="T9" fmla="*/ 282 h 658"/>
                <a:gd name="T10" fmla="*/ 167 w 455"/>
                <a:gd name="T11" fmla="*/ 265 h 658"/>
                <a:gd name="T12" fmla="*/ 151 w 455"/>
                <a:gd name="T13" fmla="*/ 221 h 658"/>
                <a:gd name="T14" fmla="*/ 122 w 455"/>
                <a:gd name="T15" fmla="*/ 223 h 658"/>
                <a:gd name="T16" fmla="*/ 91 w 455"/>
                <a:gd name="T17" fmla="*/ 216 h 658"/>
                <a:gd name="T18" fmla="*/ 113 w 455"/>
                <a:gd name="T19" fmla="*/ 168 h 658"/>
                <a:gd name="T20" fmla="*/ 139 w 455"/>
                <a:gd name="T21" fmla="*/ 120 h 658"/>
                <a:gd name="T22" fmla="*/ 182 w 455"/>
                <a:gd name="T23" fmla="*/ 140 h 658"/>
                <a:gd name="T24" fmla="*/ 199 w 455"/>
                <a:gd name="T25" fmla="*/ 171 h 658"/>
                <a:gd name="T26" fmla="*/ 203 w 455"/>
                <a:gd name="T27" fmla="*/ 199 h 658"/>
                <a:gd name="T28" fmla="*/ 228 w 455"/>
                <a:gd name="T29" fmla="*/ 229 h 658"/>
                <a:gd name="T30" fmla="*/ 289 w 455"/>
                <a:gd name="T31" fmla="*/ 212 h 658"/>
                <a:gd name="T32" fmla="*/ 315 w 455"/>
                <a:gd name="T33" fmla="*/ 157 h 658"/>
                <a:gd name="T34" fmla="*/ 283 w 455"/>
                <a:gd name="T35" fmla="*/ 128 h 658"/>
                <a:gd name="T36" fmla="*/ 267 w 455"/>
                <a:gd name="T37" fmla="*/ 82 h 658"/>
                <a:gd name="T38" fmla="*/ 210 w 455"/>
                <a:gd name="T39" fmla="*/ 52 h 658"/>
                <a:gd name="T40" fmla="*/ 178 w 455"/>
                <a:gd name="T41" fmla="*/ 0 h 658"/>
                <a:gd name="T42" fmla="*/ 139 w 455"/>
                <a:gd name="T43" fmla="*/ 30 h 658"/>
                <a:gd name="T44" fmla="*/ 141 w 455"/>
                <a:gd name="T45" fmla="*/ 53 h 658"/>
                <a:gd name="T46" fmla="*/ 102 w 455"/>
                <a:gd name="T47" fmla="*/ 66 h 658"/>
                <a:gd name="T48" fmla="*/ 81 w 455"/>
                <a:gd name="T49" fmla="*/ 74 h 658"/>
                <a:gd name="T50" fmla="*/ 45 w 455"/>
                <a:gd name="T51" fmla="*/ 84 h 658"/>
                <a:gd name="T52" fmla="*/ 36 w 455"/>
                <a:gd name="T53" fmla="*/ 53 h 658"/>
                <a:gd name="T54" fmla="*/ 6 w 455"/>
                <a:gd name="T55" fmla="*/ 97 h 658"/>
                <a:gd name="T56" fmla="*/ 19 w 455"/>
                <a:gd name="T57" fmla="*/ 167 h 658"/>
                <a:gd name="T58" fmla="*/ 36 w 455"/>
                <a:gd name="T59" fmla="*/ 212 h 658"/>
                <a:gd name="T60" fmla="*/ 43 w 455"/>
                <a:gd name="T61" fmla="*/ 261 h 658"/>
                <a:gd name="T62" fmla="*/ 4 w 455"/>
                <a:gd name="T63" fmla="*/ 321 h 658"/>
                <a:gd name="T64" fmla="*/ 41 w 455"/>
                <a:gd name="T65" fmla="*/ 377 h 658"/>
                <a:gd name="T66" fmla="*/ 29 w 455"/>
                <a:gd name="T67" fmla="*/ 416 h 658"/>
                <a:gd name="T68" fmla="*/ 15 w 455"/>
                <a:gd name="T69" fmla="*/ 447 h 658"/>
                <a:gd name="T70" fmla="*/ 89 w 455"/>
                <a:gd name="T71" fmla="*/ 473 h 658"/>
                <a:gd name="T72" fmla="*/ 124 w 455"/>
                <a:gd name="T73" fmla="*/ 466 h 6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5"/>
                <a:gd name="T112" fmla="*/ 0 h 658"/>
                <a:gd name="T113" fmla="*/ 455 w 455"/>
                <a:gd name="T114" fmla="*/ 658 h 6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5" h="658">
                  <a:moveTo>
                    <a:pt x="178" y="647"/>
                  </a:moveTo>
                  <a:lnTo>
                    <a:pt x="179" y="637"/>
                  </a:lnTo>
                  <a:lnTo>
                    <a:pt x="166" y="610"/>
                  </a:lnTo>
                  <a:lnTo>
                    <a:pt x="219" y="513"/>
                  </a:lnTo>
                  <a:lnTo>
                    <a:pt x="267" y="469"/>
                  </a:lnTo>
                  <a:lnTo>
                    <a:pt x="303" y="460"/>
                  </a:lnTo>
                  <a:lnTo>
                    <a:pt x="335" y="418"/>
                  </a:lnTo>
                  <a:lnTo>
                    <a:pt x="322" y="409"/>
                  </a:lnTo>
                  <a:lnTo>
                    <a:pt x="311" y="379"/>
                  </a:lnTo>
                  <a:lnTo>
                    <a:pt x="284" y="390"/>
                  </a:lnTo>
                  <a:lnTo>
                    <a:pt x="243" y="379"/>
                  </a:lnTo>
                  <a:lnTo>
                    <a:pt x="241" y="368"/>
                  </a:lnTo>
                  <a:lnTo>
                    <a:pt x="239" y="298"/>
                  </a:lnTo>
                  <a:lnTo>
                    <a:pt x="217" y="306"/>
                  </a:lnTo>
                  <a:lnTo>
                    <a:pt x="203" y="319"/>
                  </a:lnTo>
                  <a:lnTo>
                    <a:pt x="176" y="310"/>
                  </a:lnTo>
                  <a:lnTo>
                    <a:pt x="138" y="317"/>
                  </a:lnTo>
                  <a:lnTo>
                    <a:pt x="131" y="300"/>
                  </a:lnTo>
                  <a:lnTo>
                    <a:pt x="136" y="266"/>
                  </a:lnTo>
                  <a:lnTo>
                    <a:pt x="164" y="233"/>
                  </a:lnTo>
                  <a:lnTo>
                    <a:pt x="171" y="196"/>
                  </a:lnTo>
                  <a:lnTo>
                    <a:pt x="200" y="167"/>
                  </a:lnTo>
                  <a:lnTo>
                    <a:pt x="250" y="194"/>
                  </a:lnTo>
                  <a:lnTo>
                    <a:pt x="263" y="194"/>
                  </a:lnTo>
                  <a:lnTo>
                    <a:pt x="272" y="231"/>
                  </a:lnTo>
                  <a:lnTo>
                    <a:pt x="287" y="238"/>
                  </a:lnTo>
                  <a:lnTo>
                    <a:pt x="293" y="262"/>
                  </a:lnTo>
                  <a:lnTo>
                    <a:pt x="291" y="277"/>
                  </a:lnTo>
                  <a:lnTo>
                    <a:pt x="322" y="300"/>
                  </a:lnTo>
                  <a:lnTo>
                    <a:pt x="327" y="317"/>
                  </a:lnTo>
                  <a:lnTo>
                    <a:pt x="353" y="329"/>
                  </a:lnTo>
                  <a:lnTo>
                    <a:pt x="416" y="293"/>
                  </a:lnTo>
                  <a:lnTo>
                    <a:pt x="416" y="273"/>
                  </a:lnTo>
                  <a:lnTo>
                    <a:pt x="454" y="218"/>
                  </a:lnTo>
                  <a:lnTo>
                    <a:pt x="427" y="180"/>
                  </a:lnTo>
                  <a:lnTo>
                    <a:pt x="408" y="178"/>
                  </a:lnTo>
                  <a:lnTo>
                    <a:pt x="370" y="154"/>
                  </a:lnTo>
                  <a:lnTo>
                    <a:pt x="384" y="115"/>
                  </a:lnTo>
                  <a:lnTo>
                    <a:pt x="327" y="110"/>
                  </a:lnTo>
                  <a:lnTo>
                    <a:pt x="303" y="72"/>
                  </a:lnTo>
                  <a:lnTo>
                    <a:pt x="305" y="52"/>
                  </a:lnTo>
                  <a:lnTo>
                    <a:pt x="256" y="0"/>
                  </a:lnTo>
                  <a:lnTo>
                    <a:pt x="226" y="16"/>
                  </a:lnTo>
                  <a:lnTo>
                    <a:pt x="200" y="42"/>
                  </a:lnTo>
                  <a:lnTo>
                    <a:pt x="208" y="62"/>
                  </a:lnTo>
                  <a:lnTo>
                    <a:pt x="202" y="74"/>
                  </a:lnTo>
                  <a:lnTo>
                    <a:pt x="164" y="77"/>
                  </a:lnTo>
                  <a:lnTo>
                    <a:pt x="147" y="93"/>
                  </a:lnTo>
                  <a:lnTo>
                    <a:pt x="131" y="86"/>
                  </a:lnTo>
                  <a:lnTo>
                    <a:pt x="116" y="101"/>
                  </a:lnTo>
                  <a:lnTo>
                    <a:pt x="81" y="127"/>
                  </a:lnTo>
                  <a:lnTo>
                    <a:pt x="66" y="117"/>
                  </a:lnTo>
                  <a:lnTo>
                    <a:pt x="66" y="81"/>
                  </a:lnTo>
                  <a:lnTo>
                    <a:pt x="52" y="74"/>
                  </a:lnTo>
                  <a:lnTo>
                    <a:pt x="33" y="83"/>
                  </a:lnTo>
                  <a:lnTo>
                    <a:pt x="9" y="134"/>
                  </a:lnTo>
                  <a:lnTo>
                    <a:pt x="0" y="182"/>
                  </a:lnTo>
                  <a:lnTo>
                    <a:pt x="28" y="231"/>
                  </a:lnTo>
                  <a:lnTo>
                    <a:pt x="52" y="253"/>
                  </a:lnTo>
                  <a:lnTo>
                    <a:pt x="52" y="293"/>
                  </a:lnTo>
                  <a:lnTo>
                    <a:pt x="68" y="326"/>
                  </a:lnTo>
                  <a:lnTo>
                    <a:pt x="61" y="363"/>
                  </a:lnTo>
                  <a:lnTo>
                    <a:pt x="24" y="387"/>
                  </a:lnTo>
                  <a:lnTo>
                    <a:pt x="6" y="445"/>
                  </a:lnTo>
                  <a:lnTo>
                    <a:pt x="37" y="480"/>
                  </a:lnTo>
                  <a:lnTo>
                    <a:pt x="59" y="524"/>
                  </a:lnTo>
                  <a:lnTo>
                    <a:pt x="46" y="546"/>
                  </a:lnTo>
                  <a:lnTo>
                    <a:pt x="42" y="577"/>
                  </a:lnTo>
                  <a:lnTo>
                    <a:pt x="28" y="597"/>
                  </a:lnTo>
                  <a:lnTo>
                    <a:pt x="21" y="619"/>
                  </a:lnTo>
                  <a:lnTo>
                    <a:pt x="42" y="645"/>
                  </a:lnTo>
                  <a:lnTo>
                    <a:pt x="129" y="657"/>
                  </a:lnTo>
                  <a:lnTo>
                    <a:pt x="164" y="643"/>
                  </a:lnTo>
                  <a:lnTo>
                    <a:pt x="178" y="647"/>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39" name="Freeform 1091"/>
            <p:cNvSpPr/>
            <p:nvPr/>
          </p:nvSpPr>
          <p:spPr bwMode="auto">
            <a:xfrm rot="356891">
              <a:off x="7632736" y="3094679"/>
              <a:ext cx="134190" cy="244663"/>
            </a:xfrm>
            <a:custGeom>
              <a:avLst/>
              <a:gdLst>
                <a:gd name="T0" fmla="*/ 51 w 89"/>
                <a:gd name="T1" fmla="*/ 108 h 160"/>
                <a:gd name="T2" fmla="*/ 32 w 89"/>
                <a:gd name="T3" fmla="*/ 116 h 160"/>
                <a:gd name="T4" fmla="*/ 4 w 89"/>
                <a:gd name="T5" fmla="*/ 108 h 160"/>
                <a:gd name="T6" fmla="*/ 2 w 89"/>
                <a:gd name="T7" fmla="*/ 100 h 160"/>
                <a:gd name="T8" fmla="*/ 0 w 89"/>
                <a:gd name="T9" fmla="*/ 48 h 160"/>
                <a:gd name="T10" fmla="*/ 20 w 89"/>
                <a:gd name="T11" fmla="*/ 39 h 160"/>
                <a:gd name="T12" fmla="*/ 17 w 89"/>
                <a:gd name="T13" fmla="*/ 29 h 160"/>
                <a:gd name="T14" fmla="*/ 21 w 89"/>
                <a:gd name="T15" fmla="*/ 10 h 160"/>
                <a:gd name="T16" fmla="*/ 23 w 89"/>
                <a:gd name="T17" fmla="*/ 0 h 160"/>
                <a:gd name="T18" fmla="*/ 34 w 89"/>
                <a:gd name="T19" fmla="*/ 5 h 160"/>
                <a:gd name="T20" fmla="*/ 38 w 89"/>
                <a:gd name="T21" fmla="*/ 23 h 160"/>
                <a:gd name="T22" fmla="*/ 36 w 89"/>
                <a:gd name="T23" fmla="*/ 33 h 160"/>
                <a:gd name="T24" fmla="*/ 59 w 89"/>
                <a:gd name="T25" fmla="*/ 50 h 160"/>
                <a:gd name="T26" fmla="*/ 61 w 89"/>
                <a:gd name="T27" fmla="*/ 62 h 160"/>
                <a:gd name="T28" fmla="*/ 48 w 89"/>
                <a:gd name="T29" fmla="*/ 72 h 160"/>
                <a:gd name="T30" fmla="*/ 45 w 89"/>
                <a:gd name="T31" fmla="*/ 93 h 160"/>
                <a:gd name="T32" fmla="*/ 51 w 89"/>
                <a:gd name="T33" fmla="*/ 108 h 160"/>
                <a:gd name="T34" fmla="*/ 51 w 89"/>
                <a:gd name="T35" fmla="*/ 108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160"/>
                <a:gd name="T56" fmla="*/ 89 w 89"/>
                <a:gd name="T57" fmla="*/ 160 h 1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160">
                  <a:moveTo>
                    <a:pt x="72" y="148"/>
                  </a:moveTo>
                  <a:lnTo>
                    <a:pt x="45" y="159"/>
                  </a:lnTo>
                  <a:lnTo>
                    <a:pt x="4" y="148"/>
                  </a:lnTo>
                  <a:lnTo>
                    <a:pt x="2" y="137"/>
                  </a:lnTo>
                  <a:lnTo>
                    <a:pt x="0" y="66"/>
                  </a:lnTo>
                  <a:lnTo>
                    <a:pt x="28" y="53"/>
                  </a:lnTo>
                  <a:lnTo>
                    <a:pt x="24" y="40"/>
                  </a:lnTo>
                  <a:lnTo>
                    <a:pt x="30" y="13"/>
                  </a:lnTo>
                  <a:lnTo>
                    <a:pt x="33" y="0"/>
                  </a:lnTo>
                  <a:lnTo>
                    <a:pt x="48" y="6"/>
                  </a:lnTo>
                  <a:lnTo>
                    <a:pt x="54" y="31"/>
                  </a:lnTo>
                  <a:lnTo>
                    <a:pt x="52" y="46"/>
                  </a:lnTo>
                  <a:lnTo>
                    <a:pt x="83" y="69"/>
                  </a:lnTo>
                  <a:lnTo>
                    <a:pt x="88" y="86"/>
                  </a:lnTo>
                  <a:lnTo>
                    <a:pt x="69" y="99"/>
                  </a:lnTo>
                  <a:lnTo>
                    <a:pt x="64" y="127"/>
                  </a:lnTo>
                  <a:lnTo>
                    <a:pt x="72" y="148"/>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40" name="Freeform 1092"/>
            <p:cNvSpPr/>
            <p:nvPr/>
          </p:nvSpPr>
          <p:spPr bwMode="auto">
            <a:xfrm rot="356891">
              <a:off x="7480809" y="2987315"/>
              <a:ext cx="214022" cy="232769"/>
            </a:xfrm>
            <a:custGeom>
              <a:avLst/>
              <a:gdLst>
                <a:gd name="T0" fmla="*/ 75 w 142"/>
                <a:gd name="T1" fmla="*/ 93 h 153"/>
                <a:gd name="T2" fmla="*/ 74 w 142"/>
                <a:gd name="T3" fmla="*/ 78 h 153"/>
                <a:gd name="T4" fmla="*/ 68 w 142"/>
                <a:gd name="T5" fmla="*/ 65 h 153"/>
                <a:gd name="T6" fmla="*/ 96 w 142"/>
                <a:gd name="T7" fmla="*/ 56 h 153"/>
                <a:gd name="T8" fmla="*/ 98 w 142"/>
                <a:gd name="T9" fmla="*/ 45 h 153"/>
                <a:gd name="T10" fmla="*/ 91 w 142"/>
                <a:gd name="T11" fmla="*/ 19 h 153"/>
                <a:gd name="T12" fmla="*/ 83 w 142"/>
                <a:gd name="T13" fmla="*/ 19 h 153"/>
                <a:gd name="T14" fmla="*/ 47 w 142"/>
                <a:gd name="T15" fmla="*/ 0 h 153"/>
                <a:gd name="T16" fmla="*/ 28 w 142"/>
                <a:gd name="T17" fmla="*/ 20 h 153"/>
                <a:gd name="T18" fmla="*/ 23 w 142"/>
                <a:gd name="T19" fmla="*/ 47 h 153"/>
                <a:gd name="T20" fmla="*/ 4 w 142"/>
                <a:gd name="T21" fmla="*/ 72 h 153"/>
                <a:gd name="T22" fmla="*/ 0 w 142"/>
                <a:gd name="T23" fmla="*/ 95 h 153"/>
                <a:gd name="T24" fmla="*/ 4 w 142"/>
                <a:gd name="T25" fmla="*/ 107 h 153"/>
                <a:gd name="T26" fmla="*/ 31 w 142"/>
                <a:gd name="T27" fmla="*/ 102 h 153"/>
                <a:gd name="T28" fmla="*/ 51 w 142"/>
                <a:gd name="T29" fmla="*/ 109 h 153"/>
                <a:gd name="T30" fmla="*/ 59 w 142"/>
                <a:gd name="T31" fmla="*/ 99 h 153"/>
                <a:gd name="T32" fmla="*/ 75 w 142"/>
                <a:gd name="T33" fmla="*/ 93 h 153"/>
                <a:gd name="T34" fmla="*/ 75 w 142"/>
                <a:gd name="T35" fmla="*/ 93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41" name="Freeform 1093"/>
            <p:cNvSpPr/>
            <p:nvPr/>
          </p:nvSpPr>
          <p:spPr bwMode="auto">
            <a:xfrm rot="356891">
              <a:off x="6218349" y="3198611"/>
              <a:ext cx="348213" cy="611655"/>
            </a:xfrm>
            <a:custGeom>
              <a:avLst/>
              <a:gdLst>
                <a:gd name="T0" fmla="*/ 152 w 230"/>
                <a:gd name="T1" fmla="*/ 163 h 400"/>
                <a:gd name="T2" fmla="*/ 153 w 230"/>
                <a:gd name="T3" fmla="*/ 131 h 400"/>
                <a:gd name="T4" fmla="*/ 162 w 230"/>
                <a:gd name="T5" fmla="*/ 117 h 400"/>
                <a:gd name="T6" fmla="*/ 158 w 230"/>
                <a:gd name="T7" fmla="*/ 103 h 400"/>
                <a:gd name="T8" fmla="*/ 107 w 230"/>
                <a:gd name="T9" fmla="*/ 84 h 400"/>
                <a:gd name="T10" fmla="*/ 111 w 230"/>
                <a:gd name="T11" fmla="*/ 62 h 400"/>
                <a:gd name="T12" fmla="*/ 127 w 230"/>
                <a:gd name="T13" fmla="*/ 40 h 400"/>
                <a:gd name="T14" fmla="*/ 118 w 230"/>
                <a:gd name="T15" fmla="*/ 5 h 400"/>
                <a:gd name="T16" fmla="*/ 113 w 230"/>
                <a:gd name="T17" fmla="*/ 0 h 400"/>
                <a:gd name="T18" fmla="*/ 80 w 230"/>
                <a:gd name="T19" fmla="*/ 23 h 400"/>
                <a:gd name="T20" fmla="*/ 65 w 230"/>
                <a:gd name="T21" fmla="*/ 74 h 400"/>
                <a:gd name="T22" fmla="*/ 61 w 230"/>
                <a:gd name="T23" fmla="*/ 110 h 400"/>
                <a:gd name="T24" fmla="*/ 33 w 230"/>
                <a:gd name="T25" fmla="*/ 131 h 400"/>
                <a:gd name="T26" fmla="*/ 19 w 230"/>
                <a:gd name="T27" fmla="*/ 138 h 400"/>
                <a:gd name="T28" fmla="*/ 0 w 230"/>
                <a:gd name="T29" fmla="*/ 142 h 400"/>
                <a:gd name="T30" fmla="*/ 42 w 230"/>
                <a:gd name="T31" fmla="*/ 196 h 400"/>
                <a:gd name="T32" fmla="*/ 50 w 230"/>
                <a:gd name="T33" fmla="*/ 237 h 400"/>
                <a:gd name="T34" fmla="*/ 47 w 230"/>
                <a:gd name="T35" fmla="*/ 256 h 400"/>
                <a:gd name="T36" fmla="*/ 76 w 230"/>
                <a:gd name="T37" fmla="*/ 272 h 400"/>
                <a:gd name="T38" fmla="*/ 76 w 230"/>
                <a:gd name="T39" fmla="*/ 284 h 400"/>
                <a:gd name="T40" fmla="*/ 102 w 230"/>
                <a:gd name="T41" fmla="*/ 291 h 400"/>
                <a:gd name="T42" fmla="*/ 109 w 230"/>
                <a:gd name="T43" fmla="*/ 291 h 400"/>
                <a:gd name="T44" fmla="*/ 109 w 230"/>
                <a:gd name="T45" fmla="*/ 267 h 400"/>
                <a:gd name="T46" fmla="*/ 129 w 230"/>
                <a:gd name="T47" fmla="*/ 265 h 400"/>
                <a:gd name="T48" fmla="*/ 135 w 230"/>
                <a:gd name="T49" fmla="*/ 238 h 400"/>
                <a:gd name="T50" fmla="*/ 120 w 230"/>
                <a:gd name="T51" fmla="*/ 226 h 400"/>
                <a:gd name="T52" fmla="*/ 109 w 230"/>
                <a:gd name="T53" fmla="*/ 215 h 400"/>
                <a:gd name="T54" fmla="*/ 114 w 230"/>
                <a:gd name="T55" fmla="*/ 164 h 400"/>
                <a:gd name="T56" fmla="*/ 125 w 230"/>
                <a:gd name="T57" fmla="*/ 158 h 400"/>
                <a:gd name="T58" fmla="*/ 143 w 230"/>
                <a:gd name="T59" fmla="*/ 166 h 400"/>
                <a:gd name="T60" fmla="*/ 152 w 230"/>
                <a:gd name="T61" fmla="*/ 163 h 400"/>
                <a:gd name="T62" fmla="*/ 152 w 230"/>
                <a:gd name="T63" fmla="*/ 163 h 4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400"/>
                <a:gd name="T98" fmla="*/ 230 w 230"/>
                <a:gd name="T99" fmla="*/ 400 h 4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400">
                  <a:moveTo>
                    <a:pt x="214" y="223"/>
                  </a:moveTo>
                  <a:lnTo>
                    <a:pt x="216" y="180"/>
                  </a:lnTo>
                  <a:lnTo>
                    <a:pt x="229" y="160"/>
                  </a:lnTo>
                  <a:lnTo>
                    <a:pt x="223" y="141"/>
                  </a:lnTo>
                  <a:lnTo>
                    <a:pt x="152" y="114"/>
                  </a:lnTo>
                  <a:lnTo>
                    <a:pt x="157" y="86"/>
                  </a:lnTo>
                  <a:lnTo>
                    <a:pt x="178" y="55"/>
                  </a:lnTo>
                  <a:lnTo>
                    <a:pt x="166" y="6"/>
                  </a:lnTo>
                  <a:lnTo>
                    <a:pt x="159" y="0"/>
                  </a:lnTo>
                  <a:lnTo>
                    <a:pt x="113" y="31"/>
                  </a:lnTo>
                  <a:lnTo>
                    <a:pt x="92" y="101"/>
                  </a:lnTo>
                  <a:lnTo>
                    <a:pt x="85" y="150"/>
                  </a:lnTo>
                  <a:lnTo>
                    <a:pt x="47" y="180"/>
                  </a:lnTo>
                  <a:lnTo>
                    <a:pt x="26" y="189"/>
                  </a:lnTo>
                  <a:lnTo>
                    <a:pt x="0" y="196"/>
                  </a:lnTo>
                  <a:lnTo>
                    <a:pt x="59" y="269"/>
                  </a:lnTo>
                  <a:lnTo>
                    <a:pt x="71" y="324"/>
                  </a:lnTo>
                  <a:lnTo>
                    <a:pt x="66" y="350"/>
                  </a:lnTo>
                  <a:lnTo>
                    <a:pt x="107" y="372"/>
                  </a:lnTo>
                  <a:lnTo>
                    <a:pt x="107" y="389"/>
                  </a:lnTo>
                  <a:lnTo>
                    <a:pt x="144" y="399"/>
                  </a:lnTo>
                  <a:lnTo>
                    <a:pt x="154" y="399"/>
                  </a:lnTo>
                  <a:lnTo>
                    <a:pt x="154" y="367"/>
                  </a:lnTo>
                  <a:lnTo>
                    <a:pt x="183" y="363"/>
                  </a:lnTo>
                  <a:lnTo>
                    <a:pt x="190" y="326"/>
                  </a:lnTo>
                  <a:lnTo>
                    <a:pt x="170" y="310"/>
                  </a:lnTo>
                  <a:lnTo>
                    <a:pt x="154" y="295"/>
                  </a:lnTo>
                  <a:lnTo>
                    <a:pt x="161" y="225"/>
                  </a:lnTo>
                  <a:lnTo>
                    <a:pt x="176" y="216"/>
                  </a:lnTo>
                  <a:lnTo>
                    <a:pt x="202" y="227"/>
                  </a:lnTo>
                  <a:lnTo>
                    <a:pt x="214" y="223"/>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42" name="Freeform 1094"/>
            <p:cNvSpPr/>
            <p:nvPr/>
          </p:nvSpPr>
          <p:spPr bwMode="auto">
            <a:xfrm rot="356891">
              <a:off x="5556958" y="964881"/>
              <a:ext cx="2826463" cy="2594437"/>
            </a:xfrm>
            <a:custGeom>
              <a:avLst/>
              <a:gdLst>
                <a:gd name="T0" fmla="*/ 428 w 1876"/>
                <a:gd name="T1" fmla="*/ 1194 h 1700"/>
                <a:gd name="T2" fmla="*/ 484 w 1876"/>
                <a:gd name="T3" fmla="*/ 1090 h 1700"/>
                <a:gd name="T4" fmla="*/ 524 w 1876"/>
                <a:gd name="T5" fmla="*/ 1187 h 1700"/>
                <a:gd name="T6" fmla="*/ 577 w 1876"/>
                <a:gd name="T7" fmla="*/ 1208 h 1700"/>
                <a:gd name="T8" fmla="*/ 644 w 1876"/>
                <a:gd name="T9" fmla="*/ 1104 h 1700"/>
                <a:gd name="T10" fmla="*/ 712 w 1876"/>
                <a:gd name="T11" fmla="*/ 1069 h 1700"/>
                <a:gd name="T12" fmla="*/ 791 w 1876"/>
                <a:gd name="T13" fmla="*/ 1003 h 1700"/>
                <a:gd name="T14" fmla="*/ 839 w 1876"/>
                <a:gd name="T15" fmla="*/ 938 h 1700"/>
                <a:gd name="T16" fmla="*/ 885 w 1876"/>
                <a:gd name="T17" fmla="*/ 865 h 1700"/>
                <a:gd name="T18" fmla="*/ 930 w 1876"/>
                <a:gd name="T19" fmla="*/ 868 h 1700"/>
                <a:gd name="T20" fmla="*/ 985 w 1876"/>
                <a:gd name="T21" fmla="*/ 851 h 1700"/>
                <a:gd name="T22" fmla="*/ 1052 w 1876"/>
                <a:gd name="T23" fmla="*/ 844 h 1700"/>
                <a:gd name="T24" fmla="*/ 1116 w 1876"/>
                <a:gd name="T25" fmla="*/ 869 h 1700"/>
                <a:gd name="T26" fmla="*/ 1150 w 1876"/>
                <a:gd name="T27" fmla="*/ 843 h 1700"/>
                <a:gd name="T28" fmla="*/ 1217 w 1876"/>
                <a:gd name="T29" fmla="*/ 777 h 1700"/>
                <a:gd name="T30" fmla="*/ 1276 w 1876"/>
                <a:gd name="T31" fmla="*/ 743 h 1700"/>
                <a:gd name="T32" fmla="*/ 1291 w 1876"/>
                <a:gd name="T33" fmla="*/ 686 h 1700"/>
                <a:gd name="T34" fmla="*/ 1220 w 1876"/>
                <a:gd name="T35" fmla="*/ 646 h 1700"/>
                <a:gd name="T36" fmla="*/ 1202 w 1876"/>
                <a:gd name="T37" fmla="*/ 564 h 1700"/>
                <a:gd name="T38" fmla="*/ 1224 w 1876"/>
                <a:gd name="T39" fmla="*/ 536 h 1700"/>
                <a:gd name="T40" fmla="*/ 1232 w 1876"/>
                <a:gd name="T41" fmla="*/ 473 h 1700"/>
                <a:gd name="T42" fmla="*/ 1232 w 1876"/>
                <a:gd name="T43" fmla="*/ 457 h 1700"/>
                <a:gd name="T44" fmla="*/ 1250 w 1876"/>
                <a:gd name="T45" fmla="*/ 336 h 1700"/>
                <a:gd name="T46" fmla="*/ 1275 w 1876"/>
                <a:gd name="T47" fmla="*/ 348 h 1700"/>
                <a:gd name="T48" fmla="*/ 1284 w 1876"/>
                <a:gd name="T49" fmla="*/ 191 h 1700"/>
                <a:gd name="T50" fmla="*/ 1200 w 1876"/>
                <a:gd name="T51" fmla="*/ 124 h 1700"/>
                <a:gd name="T52" fmla="*/ 1135 w 1876"/>
                <a:gd name="T53" fmla="*/ 83 h 1700"/>
                <a:gd name="T54" fmla="*/ 1072 w 1876"/>
                <a:gd name="T55" fmla="*/ 63 h 1700"/>
                <a:gd name="T56" fmla="*/ 1061 w 1876"/>
                <a:gd name="T57" fmla="*/ 0 h 1700"/>
                <a:gd name="T58" fmla="*/ 1035 w 1876"/>
                <a:gd name="T59" fmla="*/ 63 h 1700"/>
                <a:gd name="T60" fmla="*/ 1004 w 1876"/>
                <a:gd name="T61" fmla="*/ 232 h 1700"/>
                <a:gd name="T62" fmla="*/ 918 w 1876"/>
                <a:gd name="T63" fmla="*/ 298 h 1700"/>
                <a:gd name="T64" fmla="*/ 861 w 1876"/>
                <a:gd name="T65" fmla="*/ 419 h 1700"/>
                <a:gd name="T66" fmla="*/ 950 w 1876"/>
                <a:gd name="T67" fmla="*/ 440 h 1700"/>
                <a:gd name="T68" fmla="*/ 1076 w 1876"/>
                <a:gd name="T69" fmla="*/ 484 h 1700"/>
                <a:gd name="T70" fmla="*/ 987 w 1876"/>
                <a:gd name="T71" fmla="*/ 523 h 1700"/>
                <a:gd name="T72" fmla="*/ 915 w 1876"/>
                <a:gd name="T73" fmla="*/ 573 h 1700"/>
                <a:gd name="T74" fmla="*/ 820 w 1876"/>
                <a:gd name="T75" fmla="*/ 663 h 1700"/>
                <a:gd name="T76" fmla="*/ 707 w 1876"/>
                <a:gd name="T77" fmla="*/ 680 h 1700"/>
                <a:gd name="T78" fmla="*/ 683 w 1876"/>
                <a:gd name="T79" fmla="*/ 794 h 1700"/>
                <a:gd name="T80" fmla="*/ 508 w 1876"/>
                <a:gd name="T81" fmla="*/ 871 h 1700"/>
                <a:gd name="T82" fmla="*/ 361 w 1876"/>
                <a:gd name="T83" fmla="*/ 919 h 1700"/>
                <a:gd name="T84" fmla="*/ 130 w 1876"/>
                <a:gd name="T85" fmla="*/ 863 h 1700"/>
                <a:gd name="T86" fmla="*/ 7 w 1876"/>
                <a:gd name="T87" fmla="*/ 905 h 1700"/>
                <a:gd name="T88" fmla="*/ 77 w 1876"/>
                <a:gd name="T89" fmla="*/ 988 h 1700"/>
                <a:gd name="T90" fmla="*/ 147 w 1876"/>
                <a:gd name="T91" fmla="*/ 1021 h 1700"/>
                <a:gd name="T92" fmla="*/ 169 w 1876"/>
                <a:gd name="T93" fmla="*/ 1086 h 1700"/>
                <a:gd name="T94" fmla="*/ 242 w 1876"/>
                <a:gd name="T95" fmla="*/ 1130 h 1700"/>
                <a:gd name="T96" fmla="*/ 349 w 1876"/>
                <a:gd name="T97" fmla="*/ 1119 h 1700"/>
                <a:gd name="T98" fmla="*/ 314 w 1876"/>
                <a:gd name="T99" fmla="*/ 1178 h 1700"/>
                <a:gd name="T100" fmla="*/ 367 w 1876"/>
                <a:gd name="T101" fmla="*/ 1228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43" name="Freeform 1095"/>
            <p:cNvSpPr/>
            <p:nvPr/>
          </p:nvSpPr>
          <p:spPr bwMode="auto">
            <a:xfrm rot="356891">
              <a:off x="7865835" y="2548769"/>
              <a:ext cx="738890" cy="728890"/>
            </a:xfrm>
            <a:custGeom>
              <a:avLst/>
              <a:gdLst>
                <a:gd name="T0" fmla="*/ 283 w 491"/>
                <a:gd name="T1" fmla="*/ 240 h 478"/>
                <a:gd name="T2" fmla="*/ 319 w 491"/>
                <a:gd name="T3" fmla="*/ 184 h 478"/>
                <a:gd name="T4" fmla="*/ 341 w 491"/>
                <a:gd name="T5" fmla="*/ 156 h 478"/>
                <a:gd name="T6" fmla="*/ 338 w 491"/>
                <a:gd name="T7" fmla="*/ 129 h 478"/>
                <a:gd name="T8" fmla="*/ 314 w 491"/>
                <a:gd name="T9" fmla="*/ 101 h 478"/>
                <a:gd name="T10" fmla="*/ 310 w 491"/>
                <a:gd name="T11" fmla="*/ 76 h 478"/>
                <a:gd name="T12" fmla="*/ 267 w 491"/>
                <a:gd name="T13" fmla="*/ 14 h 478"/>
                <a:gd name="T14" fmla="*/ 265 w 491"/>
                <a:gd name="T15" fmla="*/ 20 h 478"/>
                <a:gd name="T16" fmla="*/ 255 w 491"/>
                <a:gd name="T17" fmla="*/ 31 h 478"/>
                <a:gd name="T18" fmla="*/ 237 w 491"/>
                <a:gd name="T19" fmla="*/ 8 h 478"/>
                <a:gd name="T20" fmla="*/ 210 w 491"/>
                <a:gd name="T21" fmla="*/ 0 h 478"/>
                <a:gd name="T22" fmla="*/ 210 w 491"/>
                <a:gd name="T23" fmla="*/ 8 h 478"/>
                <a:gd name="T24" fmla="*/ 210 w 491"/>
                <a:gd name="T25" fmla="*/ 20 h 478"/>
                <a:gd name="T26" fmla="*/ 198 w 491"/>
                <a:gd name="T27" fmla="*/ 31 h 478"/>
                <a:gd name="T28" fmla="*/ 177 w 491"/>
                <a:gd name="T29" fmla="*/ 53 h 478"/>
                <a:gd name="T30" fmla="*/ 154 w 491"/>
                <a:gd name="T31" fmla="*/ 53 h 478"/>
                <a:gd name="T32" fmla="*/ 144 w 491"/>
                <a:gd name="T33" fmla="*/ 70 h 478"/>
                <a:gd name="T34" fmla="*/ 136 w 491"/>
                <a:gd name="T35" fmla="*/ 70 h 478"/>
                <a:gd name="T36" fmla="*/ 119 w 491"/>
                <a:gd name="T37" fmla="*/ 88 h 478"/>
                <a:gd name="T38" fmla="*/ 109 w 491"/>
                <a:gd name="T39" fmla="*/ 88 h 478"/>
                <a:gd name="T40" fmla="*/ 89 w 491"/>
                <a:gd name="T41" fmla="*/ 109 h 478"/>
                <a:gd name="T42" fmla="*/ 77 w 491"/>
                <a:gd name="T43" fmla="*/ 111 h 478"/>
                <a:gd name="T44" fmla="*/ 51 w 491"/>
                <a:gd name="T45" fmla="*/ 153 h 478"/>
                <a:gd name="T46" fmla="*/ 35 w 491"/>
                <a:gd name="T47" fmla="*/ 128 h 478"/>
                <a:gd name="T48" fmla="*/ 16 w 491"/>
                <a:gd name="T49" fmla="*/ 115 h 478"/>
                <a:gd name="T50" fmla="*/ 8 w 491"/>
                <a:gd name="T51" fmla="*/ 124 h 478"/>
                <a:gd name="T52" fmla="*/ 18 w 491"/>
                <a:gd name="T53" fmla="*/ 180 h 478"/>
                <a:gd name="T54" fmla="*/ 10 w 491"/>
                <a:gd name="T55" fmla="*/ 200 h 478"/>
                <a:gd name="T56" fmla="*/ 0 w 491"/>
                <a:gd name="T57" fmla="*/ 228 h 478"/>
                <a:gd name="T58" fmla="*/ 26 w 491"/>
                <a:gd name="T59" fmla="*/ 245 h 478"/>
                <a:gd name="T60" fmla="*/ 39 w 491"/>
                <a:gd name="T61" fmla="*/ 248 h 478"/>
                <a:gd name="T62" fmla="*/ 58 w 491"/>
                <a:gd name="T63" fmla="*/ 275 h 478"/>
                <a:gd name="T64" fmla="*/ 71 w 491"/>
                <a:gd name="T65" fmla="*/ 266 h 478"/>
                <a:gd name="T66" fmla="*/ 93 w 491"/>
                <a:gd name="T67" fmla="*/ 240 h 478"/>
                <a:gd name="T68" fmla="*/ 113 w 491"/>
                <a:gd name="T69" fmla="*/ 201 h 478"/>
                <a:gd name="T70" fmla="*/ 151 w 491"/>
                <a:gd name="T71" fmla="*/ 193 h 478"/>
                <a:gd name="T72" fmla="*/ 174 w 491"/>
                <a:gd name="T73" fmla="*/ 216 h 478"/>
                <a:gd name="T74" fmla="*/ 156 w 491"/>
                <a:gd name="T75" fmla="*/ 256 h 478"/>
                <a:gd name="T76" fmla="*/ 136 w 491"/>
                <a:gd name="T77" fmla="*/ 291 h 478"/>
                <a:gd name="T78" fmla="*/ 155 w 491"/>
                <a:gd name="T79" fmla="*/ 304 h 478"/>
                <a:gd name="T80" fmla="*/ 154 w 491"/>
                <a:gd name="T81" fmla="*/ 321 h 478"/>
                <a:gd name="T82" fmla="*/ 137 w 491"/>
                <a:gd name="T83" fmla="*/ 337 h 478"/>
                <a:gd name="T84" fmla="*/ 141 w 491"/>
                <a:gd name="T85" fmla="*/ 345 h 478"/>
                <a:gd name="T86" fmla="*/ 168 w 491"/>
                <a:gd name="T87" fmla="*/ 330 h 478"/>
                <a:gd name="T88" fmla="*/ 207 w 491"/>
                <a:gd name="T89" fmla="*/ 278 h 478"/>
                <a:gd name="T90" fmla="*/ 264 w 491"/>
                <a:gd name="T91" fmla="*/ 243 h 478"/>
                <a:gd name="T92" fmla="*/ 283 w 491"/>
                <a:gd name="T93" fmla="*/ 240 h 478"/>
                <a:gd name="T94" fmla="*/ 283 w 491"/>
                <a:gd name="T95" fmla="*/ 240 h 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91"/>
                <a:gd name="T145" fmla="*/ 0 h 478"/>
                <a:gd name="T146" fmla="*/ 491 w 491"/>
                <a:gd name="T147" fmla="*/ 478 h 4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91" h="478">
                  <a:moveTo>
                    <a:pt x="406" y="331"/>
                  </a:moveTo>
                  <a:lnTo>
                    <a:pt x="458" y="254"/>
                  </a:lnTo>
                  <a:lnTo>
                    <a:pt x="490" y="216"/>
                  </a:lnTo>
                  <a:lnTo>
                    <a:pt x="485" y="178"/>
                  </a:lnTo>
                  <a:lnTo>
                    <a:pt x="451" y="139"/>
                  </a:lnTo>
                  <a:lnTo>
                    <a:pt x="446" y="106"/>
                  </a:lnTo>
                  <a:lnTo>
                    <a:pt x="384" y="20"/>
                  </a:lnTo>
                  <a:lnTo>
                    <a:pt x="380" y="28"/>
                  </a:lnTo>
                  <a:lnTo>
                    <a:pt x="367" y="42"/>
                  </a:lnTo>
                  <a:lnTo>
                    <a:pt x="341" y="11"/>
                  </a:lnTo>
                  <a:lnTo>
                    <a:pt x="303" y="0"/>
                  </a:lnTo>
                  <a:lnTo>
                    <a:pt x="301" y="11"/>
                  </a:lnTo>
                  <a:lnTo>
                    <a:pt x="301" y="28"/>
                  </a:lnTo>
                  <a:lnTo>
                    <a:pt x="286" y="44"/>
                  </a:lnTo>
                  <a:lnTo>
                    <a:pt x="255" y="74"/>
                  </a:lnTo>
                  <a:lnTo>
                    <a:pt x="221" y="74"/>
                  </a:lnTo>
                  <a:lnTo>
                    <a:pt x="207" y="97"/>
                  </a:lnTo>
                  <a:lnTo>
                    <a:pt x="195" y="97"/>
                  </a:lnTo>
                  <a:lnTo>
                    <a:pt x="171" y="122"/>
                  </a:lnTo>
                  <a:lnTo>
                    <a:pt x="157" y="122"/>
                  </a:lnTo>
                  <a:lnTo>
                    <a:pt x="129" y="150"/>
                  </a:lnTo>
                  <a:lnTo>
                    <a:pt x="111" y="154"/>
                  </a:lnTo>
                  <a:lnTo>
                    <a:pt x="74" y="212"/>
                  </a:lnTo>
                  <a:lnTo>
                    <a:pt x="50" y="177"/>
                  </a:lnTo>
                  <a:lnTo>
                    <a:pt x="23" y="159"/>
                  </a:lnTo>
                  <a:lnTo>
                    <a:pt x="11" y="172"/>
                  </a:lnTo>
                  <a:lnTo>
                    <a:pt x="26" y="250"/>
                  </a:lnTo>
                  <a:lnTo>
                    <a:pt x="13" y="276"/>
                  </a:lnTo>
                  <a:lnTo>
                    <a:pt x="0" y="315"/>
                  </a:lnTo>
                  <a:lnTo>
                    <a:pt x="37" y="339"/>
                  </a:lnTo>
                  <a:lnTo>
                    <a:pt x="57" y="342"/>
                  </a:lnTo>
                  <a:lnTo>
                    <a:pt x="83" y="380"/>
                  </a:lnTo>
                  <a:lnTo>
                    <a:pt x="102" y="368"/>
                  </a:lnTo>
                  <a:lnTo>
                    <a:pt x="133" y="331"/>
                  </a:lnTo>
                  <a:lnTo>
                    <a:pt x="164" y="278"/>
                  </a:lnTo>
                  <a:lnTo>
                    <a:pt x="217" y="267"/>
                  </a:lnTo>
                  <a:lnTo>
                    <a:pt x="250" y="300"/>
                  </a:lnTo>
                  <a:lnTo>
                    <a:pt x="225" y="353"/>
                  </a:lnTo>
                  <a:lnTo>
                    <a:pt x="195" y="402"/>
                  </a:lnTo>
                  <a:lnTo>
                    <a:pt x="223" y="421"/>
                  </a:lnTo>
                  <a:lnTo>
                    <a:pt x="221" y="445"/>
                  </a:lnTo>
                  <a:lnTo>
                    <a:pt x="198" y="467"/>
                  </a:lnTo>
                  <a:lnTo>
                    <a:pt x="203" y="477"/>
                  </a:lnTo>
                  <a:lnTo>
                    <a:pt x="243" y="457"/>
                  </a:lnTo>
                  <a:lnTo>
                    <a:pt x="298" y="384"/>
                  </a:lnTo>
                  <a:lnTo>
                    <a:pt x="379" y="337"/>
                  </a:lnTo>
                  <a:lnTo>
                    <a:pt x="406" y="331"/>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44" name="Freeform 1096"/>
            <p:cNvSpPr/>
            <p:nvPr/>
          </p:nvSpPr>
          <p:spPr bwMode="auto">
            <a:xfrm rot="356891">
              <a:off x="8080696" y="2174886"/>
              <a:ext cx="1066719" cy="745879"/>
            </a:xfrm>
            <a:custGeom>
              <a:avLst/>
              <a:gdLst>
                <a:gd name="T0" fmla="*/ 477 w 709"/>
                <a:gd name="T1" fmla="*/ 98 h 488"/>
                <a:gd name="T2" fmla="*/ 438 w 709"/>
                <a:gd name="T3" fmla="*/ 91 h 488"/>
                <a:gd name="T4" fmla="*/ 423 w 709"/>
                <a:gd name="T5" fmla="*/ 87 h 488"/>
                <a:gd name="T6" fmla="*/ 390 w 709"/>
                <a:gd name="T7" fmla="*/ 109 h 488"/>
                <a:gd name="T8" fmla="*/ 375 w 709"/>
                <a:gd name="T9" fmla="*/ 118 h 488"/>
                <a:gd name="T10" fmla="*/ 345 w 709"/>
                <a:gd name="T11" fmla="*/ 94 h 488"/>
                <a:gd name="T12" fmla="*/ 319 w 709"/>
                <a:gd name="T13" fmla="*/ 69 h 488"/>
                <a:gd name="T14" fmla="*/ 313 w 709"/>
                <a:gd name="T15" fmla="*/ 103 h 488"/>
                <a:gd name="T16" fmla="*/ 286 w 709"/>
                <a:gd name="T17" fmla="*/ 69 h 488"/>
                <a:gd name="T18" fmla="*/ 264 w 709"/>
                <a:gd name="T19" fmla="*/ 46 h 488"/>
                <a:gd name="T20" fmla="*/ 213 w 709"/>
                <a:gd name="T21" fmla="*/ 46 h 488"/>
                <a:gd name="T22" fmla="*/ 187 w 709"/>
                <a:gd name="T23" fmla="*/ 26 h 488"/>
                <a:gd name="T24" fmla="*/ 150 w 709"/>
                <a:gd name="T25" fmla="*/ 40 h 488"/>
                <a:gd name="T26" fmla="*/ 112 w 709"/>
                <a:gd name="T27" fmla="*/ 30 h 488"/>
                <a:gd name="T28" fmla="*/ 60 w 709"/>
                <a:gd name="T29" fmla="*/ 7 h 488"/>
                <a:gd name="T30" fmla="*/ 45 w 709"/>
                <a:gd name="T31" fmla="*/ 44 h 488"/>
                <a:gd name="T32" fmla="*/ 0 w 709"/>
                <a:gd name="T33" fmla="*/ 46 h 488"/>
                <a:gd name="T34" fmla="*/ 24 w 709"/>
                <a:gd name="T35" fmla="*/ 72 h 488"/>
                <a:gd name="T36" fmla="*/ 27 w 709"/>
                <a:gd name="T37" fmla="*/ 117 h 488"/>
                <a:gd name="T38" fmla="*/ 40 w 709"/>
                <a:gd name="T39" fmla="*/ 154 h 488"/>
                <a:gd name="T40" fmla="*/ 80 w 709"/>
                <a:gd name="T41" fmla="*/ 130 h 488"/>
                <a:gd name="T42" fmla="*/ 112 w 709"/>
                <a:gd name="T43" fmla="*/ 195 h 488"/>
                <a:gd name="T44" fmla="*/ 130 w 709"/>
                <a:gd name="T45" fmla="*/ 197 h 488"/>
                <a:gd name="T46" fmla="*/ 175 w 709"/>
                <a:gd name="T47" fmla="*/ 228 h 488"/>
                <a:gd name="T48" fmla="*/ 187 w 709"/>
                <a:gd name="T49" fmla="*/ 212 h 488"/>
                <a:gd name="T50" fmla="*/ 233 w 709"/>
                <a:gd name="T51" fmla="*/ 298 h 488"/>
                <a:gd name="T52" fmla="*/ 260 w 709"/>
                <a:gd name="T53" fmla="*/ 354 h 488"/>
                <a:gd name="T54" fmla="*/ 301 w 709"/>
                <a:gd name="T55" fmla="*/ 280 h 488"/>
                <a:gd name="T56" fmla="*/ 332 w 709"/>
                <a:gd name="T57" fmla="*/ 290 h 488"/>
                <a:gd name="T58" fmla="*/ 380 w 709"/>
                <a:gd name="T59" fmla="*/ 273 h 488"/>
                <a:gd name="T60" fmla="*/ 368 w 709"/>
                <a:gd name="T61" fmla="*/ 240 h 488"/>
                <a:gd name="T62" fmla="*/ 413 w 709"/>
                <a:gd name="T63" fmla="*/ 202 h 488"/>
                <a:gd name="T64" fmla="*/ 430 w 709"/>
                <a:gd name="T65" fmla="*/ 166 h 488"/>
                <a:gd name="T66" fmla="*/ 446 w 709"/>
                <a:gd name="T67" fmla="*/ 146 h 488"/>
                <a:gd name="T68" fmla="*/ 463 w 709"/>
                <a:gd name="T69" fmla="*/ 164 h 488"/>
                <a:gd name="T70" fmla="*/ 492 w 709"/>
                <a:gd name="T71" fmla="*/ 107 h 488"/>
                <a:gd name="T72" fmla="*/ 490 w 709"/>
                <a:gd name="T73" fmla="*/ 98 h 4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9"/>
                <a:gd name="T112" fmla="*/ 0 h 488"/>
                <a:gd name="T113" fmla="*/ 709 w 709"/>
                <a:gd name="T114" fmla="*/ 488 h 4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9" h="488">
                  <a:moveTo>
                    <a:pt x="704" y="135"/>
                  </a:moveTo>
                  <a:lnTo>
                    <a:pt x="686" y="135"/>
                  </a:lnTo>
                  <a:lnTo>
                    <a:pt x="664" y="135"/>
                  </a:lnTo>
                  <a:lnTo>
                    <a:pt x="631" y="125"/>
                  </a:lnTo>
                  <a:lnTo>
                    <a:pt x="620" y="105"/>
                  </a:lnTo>
                  <a:lnTo>
                    <a:pt x="609" y="120"/>
                  </a:lnTo>
                  <a:lnTo>
                    <a:pt x="594" y="110"/>
                  </a:lnTo>
                  <a:lnTo>
                    <a:pt x="561" y="149"/>
                  </a:lnTo>
                  <a:lnTo>
                    <a:pt x="554" y="161"/>
                  </a:lnTo>
                  <a:lnTo>
                    <a:pt x="539" y="162"/>
                  </a:lnTo>
                  <a:lnTo>
                    <a:pt x="517" y="138"/>
                  </a:lnTo>
                  <a:lnTo>
                    <a:pt x="496" y="130"/>
                  </a:lnTo>
                  <a:lnTo>
                    <a:pt x="473" y="85"/>
                  </a:lnTo>
                  <a:lnTo>
                    <a:pt x="458" y="96"/>
                  </a:lnTo>
                  <a:lnTo>
                    <a:pt x="462" y="135"/>
                  </a:lnTo>
                  <a:lnTo>
                    <a:pt x="451" y="142"/>
                  </a:lnTo>
                  <a:lnTo>
                    <a:pt x="422" y="110"/>
                  </a:lnTo>
                  <a:lnTo>
                    <a:pt x="412" y="96"/>
                  </a:lnTo>
                  <a:lnTo>
                    <a:pt x="390" y="96"/>
                  </a:lnTo>
                  <a:lnTo>
                    <a:pt x="379" y="63"/>
                  </a:lnTo>
                  <a:lnTo>
                    <a:pt x="348" y="48"/>
                  </a:lnTo>
                  <a:lnTo>
                    <a:pt x="307" y="63"/>
                  </a:lnTo>
                  <a:lnTo>
                    <a:pt x="290" y="61"/>
                  </a:lnTo>
                  <a:lnTo>
                    <a:pt x="269" y="36"/>
                  </a:lnTo>
                  <a:lnTo>
                    <a:pt x="237" y="55"/>
                  </a:lnTo>
                  <a:lnTo>
                    <a:pt x="216" y="55"/>
                  </a:lnTo>
                  <a:lnTo>
                    <a:pt x="194" y="65"/>
                  </a:lnTo>
                  <a:lnTo>
                    <a:pt x="161" y="41"/>
                  </a:lnTo>
                  <a:lnTo>
                    <a:pt x="139" y="0"/>
                  </a:lnTo>
                  <a:lnTo>
                    <a:pt x="87" y="10"/>
                  </a:lnTo>
                  <a:lnTo>
                    <a:pt x="67" y="32"/>
                  </a:lnTo>
                  <a:lnTo>
                    <a:pt x="65" y="61"/>
                  </a:lnTo>
                  <a:lnTo>
                    <a:pt x="8" y="43"/>
                  </a:lnTo>
                  <a:lnTo>
                    <a:pt x="0" y="63"/>
                  </a:lnTo>
                  <a:lnTo>
                    <a:pt x="3" y="77"/>
                  </a:lnTo>
                  <a:lnTo>
                    <a:pt x="34" y="99"/>
                  </a:lnTo>
                  <a:lnTo>
                    <a:pt x="34" y="130"/>
                  </a:lnTo>
                  <a:lnTo>
                    <a:pt x="38" y="161"/>
                  </a:lnTo>
                  <a:lnTo>
                    <a:pt x="56" y="187"/>
                  </a:lnTo>
                  <a:lnTo>
                    <a:pt x="58" y="211"/>
                  </a:lnTo>
                  <a:lnTo>
                    <a:pt x="72" y="219"/>
                  </a:lnTo>
                  <a:lnTo>
                    <a:pt x="115" y="178"/>
                  </a:lnTo>
                  <a:lnTo>
                    <a:pt x="161" y="236"/>
                  </a:lnTo>
                  <a:lnTo>
                    <a:pt x="161" y="268"/>
                  </a:lnTo>
                  <a:lnTo>
                    <a:pt x="185" y="282"/>
                  </a:lnTo>
                  <a:lnTo>
                    <a:pt x="187" y="270"/>
                  </a:lnTo>
                  <a:lnTo>
                    <a:pt x="225" y="282"/>
                  </a:lnTo>
                  <a:lnTo>
                    <a:pt x="252" y="313"/>
                  </a:lnTo>
                  <a:lnTo>
                    <a:pt x="264" y="299"/>
                  </a:lnTo>
                  <a:lnTo>
                    <a:pt x="269" y="291"/>
                  </a:lnTo>
                  <a:lnTo>
                    <a:pt x="331" y="376"/>
                  </a:lnTo>
                  <a:lnTo>
                    <a:pt x="335" y="409"/>
                  </a:lnTo>
                  <a:lnTo>
                    <a:pt x="370" y="449"/>
                  </a:lnTo>
                  <a:lnTo>
                    <a:pt x="374" y="487"/>
                  </a:lnTo>
                  <a:lnTo>
                    <a:pt x="405" y="467"/>
                  </a:lnTo>
                  <a:lnTo>
                    <a:pt x="434" y="385"/>
                  </a:lnTo>
                  <a:lnTo>
                    <a:pt x="446" y="381"/>
                  </a:lnTo>
                  <a:lnTo>
                    <a:pt x="477" y="398"/>
                  </a:lnTo>
                  <a:lnTo>
                    <a:pt x="528" y="392"/>
                  </a:lnTo>
                  <a:lnTo>
                    <a:pt x="546" y="376"/>
                  </a:lnTo>
                  <a:lnTo>
                    <a:pt x="522" y="339"/>
                  </a:lnTo>
                  <a:lnTo>
                    <a:pt x="528" y="330"/>
                  </a:lnTo>
                  <a:lnTo>
                    <a:pt x="577" y="315"/>
                  </a:lnTo>
                  <a:lnTo>
                    <a:pt x="594" y="277"/>
                  </a:lnTo>
                  <a:lnTo>
                    <a:pt x="620" y="265"/>
                  </a:lnTo>
                  <a:lnTo>
                    <a:pt x="620" y="229"/>
                  </a:lnTo>
                  <a:lnTo>
                    <a:pt x="627" y="204"/>
                  </a:lnTo>
                  <a:lnTo>
                    <a:pt x="642" y="200"/>
                  </a:lnTo>
                  <a:lnTo>
                    <a:pt x="654" y="214"/>
                  </a:lnTo>
                  <a:lnTo>
                    <a:pt x="666" y="224"/>
                  </a:lnTo>
                  <a:lnTo>
                    <a:pt x="699" y="180"/>
                  </a:lnTo>
                  <a:lnTo>
                    <a:pt x="708" y="147"/>
                  </a:lnTo>
                  <a:lnTo>
                    <a:pt x="704" y="135"/>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45" name="Freeform 1097"/>
            <p:cNvSpPr/>
            <p:nvPr/>
          </p:nvSpPr>
          <p:spPr bwMode="auto">
            <a:xfrm rot="356891">
              <a:off x="7927905" y="1069078"/>
              <a:ext cx="1460794" cy="1354137"/>
            </a:xfrm>
            <a:custGeom>
              <a:avLst/>
              <a:gdLst>
                <a:gd name="T0" fmla="*/ 207 w 970"/>
                <a:gd name="T1" fmla="*/ 523 h 888"/>
                <a:gd name="T2" fmla="*/ 245 w 970"/>
                <a:gd name="T3" fmla="*/ 571 h 888"/>
                <a:gd name="T4" fmla="*/ 274 w 970"/>
                <a:gd name="T5" fmla="*/ 563 h 888"/>
                <a:gd name="T6" fmla="*/ 311 w 970"/>
                <a:gd name="T7" fmla="*/ 568 h 888"/>
                <a:gd name="T8" fmla="*/ 352 w 970"/>
                <a:gd name="T9" fmla="*/ 558 h 888"/>
                <a:gd name="T10" fmla="*/ 381 w 970"/>
                <a:gd name="T11" fmla="*/ 593 h 888"/>
                <a:gd name="T12" fmla="*/ 403 w 970"/>
                <a:gd name="T13" fmla="*/ 603 h 888"/>
                <a:gd name="T14" fmla="*/ 432 w 970"/>
                <a:gd name="T15" fmla="*/ 622 h 888"/>
                <a:gd name="T16" fmla="*/ 439 w 970"/>
                <a:gd name="T17" fmla="*/ 585 h 888"/>
                <a:gd name="T18" fmla="*/ 470 w 970"/>
                <a:gd name="T19" fmla="*/ 624 h 888"/>
                <a:gd name="T20" fmla="*/ 495 w 970"/>
                <a:gd name="T21" fmla="*/ 640 h 888"/>
                <a:gd name="T22" fmla="*/ 523 w 970"/>
                <a:gd name="T23" fmla="*/ 603 h 888"/>
                <a:gd name="T24" fmla="*/ 542 w 970"/>
                <a:gd name="T25" fmla="*/ 600 h 888"/>
                <a:gd name="T26" fmla="*/ 572 w 970"/>
                <a:gd name="T27" fmla="*/ 622 h 888"/>
                <a:gd name="T28" fmla="*/ 599 w 970"/>
                <a:gd name="T29" fmla="*/ 622 h 888"/>
                <a:gd name="T30" fmla="*/ 588 w 970"/>
                <a:gd name="T31" fmla="*/ 571 h 888"/>
                <a:gd name="T32" fmla="*/ 576 w 970"/>
                <a:gd name="T33" fmla="*/ 512 h 888"/>
                <a:gd name="T34" fmla="*/ 642 w 970"/>
                <a:gd name="T35" fmla="*/ 484 h 888"/>
                <a:gd name="T36" fmla="*/ 648 w 970"/>
                <a:gd name="T37" fmla="*/ 454 h 888"/>
                <a:gd name="T38" fmla="*/ 655 w 970"/>
                <a:gd name="T39" fmla="*/ 423 h 888"/>
                <a:gd name="T40" fmla="*/ 661 w 970"/>
                <a:gd name="T41" fmla="*/ 302 h 888"/>
                <a:gd name="T42" fmla="*/ 656 w 970"/>
                <a:gd name="T43" fmla="*/ 252 h 888"/>
                <a:gd name="T44" fmla="*/ 653 w 970"/>
                <a:gd name="T45" fmla="*/ 228 h 888"/>
                <a:gd name="T46" fmla="*/ 610 w 970"/>
                <a:gd name="T47" fmla="*/ 264 h 888"/>
                <a:gd name="T48" fmla="*/ 565 w 970"/>
                <a:gd name="T49" fmla="*/ 308 h 888"/>
                <a:gd name="T50" fmla="*/ 481 w 970"/>
                <a:gd name="T51" fmla="*/ 308 h 888"/>
                <a:gd name="T52" fmla="*/ 473 w 970"/>
                <a:gd name="T53" fmla="*/ 275 h 888"/>
                <a:gd name="T54" fmla="*/ 443 w 970"/>
                <a:gd name="T55" fmla="*/ 252 h 888"/>
                <a:gd name="T56" fmla="*/ 390 w 970"/>
                <a:gd name="T57" fmla="*/ 236 h 888"/>
                <a:gd name="T58" fmla="*/ 347 w 970"/>
                <a:gd name="T59" fmla="*/ 232 h 888"/>
                <a:gd name="T60" fmla="*/ 309 w 970"/>
                <a:gd name="T61" fmla="*/ 205 h 888"/>
                <a:gd name="T62" fmla="*/ 292 w 970"/>
                <a:gd name="T63" fmla="*/ 172 h 888"/>
                <a:gd name="T64" fmla="*/ 261 w 970"/>
                <a:gd name="T65" fmla="*/ 136 h 888"/>
                <a:gd name="T66" fmla="*/ 231 w 970"/>
                <a:gd name="T67" fmla="*/ 80 h 888"/>
                <a:gd name="T68" fmla="*/ 194 w 970"/>
                <a:gd name="T69" fmla="*/ 24 h 888"/>
                <a:gd name="T70" fmla="*/ 137 w 970"/>
                <a:gd name="T71" fmla="*/ 13 h 888"/>
                <a:gd name="T72" fmla="*/ 73 w 970"/>
                <a:gd name="T73" fmla="*/ 0 h 888"/>
                <a:gd name="T74" fmla="*/ 4 w 970"/>
                <a:gd name="T75" fmla="*/ 31 h 888"/>
                <a:gd name="T76" fmla="*/ 0 w 970"/>
                <a:gd name="T77" fmla="*/ 91 h 888"/>
                <a:gd name="T78" fmla="*/ 30 w 970"/>
                <a:gd name="T79" fmla="*/ 112 h 888"/>
                <a:gd name="T80" fmla="*/ 68 w 970"/>
                <a:gd name="T81" fmla="*/ 103 h 888"/>
                <a:gd name="T82" fmla="*/ 75 w 970"/>
                <a:gd name="T83" fmla="*/ 145 h 888"/>
                <a:gd name="T84" fmla="*/ 121 w 970"/>
                <a:gd name="T85" fmla="*/ 168 h 888"/>
                <a:gd name="T86" fmla="*/ 149 w 970"/>
                <a:gd name="T87" fmla="*/ 154 h 888"/>
                <a:gd name="T88" fmla="*/ 231 w 970"/>
                <a:gd name="T89" fmla="*/ 160 h 888"/>
                <a:gd name="T90" fmla="*/ 218 w 970"/>
                <a:gd name="T91" fmla="*/ 271 h 888"/>
                <a:gd name="T92" fmla="*/ 205 w 970"/>
                <a:gd name="T93" fmla="*/ 306 h 888"/>
                <a:gd name="T94" fmla="*/ 201 w 970"/>
                <a:gd name="T95" fmla="*/ 378 h 888"/>
                <a:gd name="T96" fmla="*/ 183 w 970"/>
                <a:gd name="T97" fmla="*/ 363 h 888"/>
                <a:gd name="T98" fmla="*/ 142 w 970"/>
                <a:gd name="T99" fmla="*/ 428 h 888"/>
                <a:gd name="T100" fmla="*/ 125 w 970"/>
                <a:gd name="T101" fmla="*/ 460 h 888"/>
                <a:gd name="T102" fmla="*/ 184 w 970"/>
                <a:gd name="T103" fmla="*/ 482 h 888"/>
                <a:gd name="T104" fmla="*/ 183 w 970"/>
                <a:gd name="T105" fmla="*/ 495 h 888"/>
                <a:gd name="T106" fmla="*/ 161 w 970"/>
                <a:gd name="T107" fmla="*/ 522 h 888"/>
                <a:gd name="T108" fmla="*/ 170 w 970"/>
                <a:gd name="T109" fmla="*/ 530 h 8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70"/>
                <a:gd name="T166" fmla="*/ 0 h 888"/>
                <a:gd name="T167" fmla="*/ 970 w 970"/>
                <a:gd name="T168" fmla="*/ 888 h 88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70" h="888">
                  <a:moveTo>
                    <a:pt x="244" y="734"/>
                  </a:moveTo>
                  <a:lnTo>
                    <a:pt x="297" y="724"/>
                  </a:lnTo>
                  <a:lnTo>
                    <a:pt x="318" y="766"/>
                  </a:lnTo>
                  <a:lnTo>
                    <a:pt x="351" y="790"/>
                  </a:lnTo>
                  <a:lnTo>
                    <a:pt x="373" y="779"/>
                  </a:lnTo>
                  <a:lnTo>
                    <a:pt x="394" y="779"/>
                  </a:lnTo>
                  <a:lnTo>
                    <a:pt x="426" y="761"/>
                  </a:lnTo>
                  <a:lnTo>
                    <a:pt x="447" y="785"/>
                  </a:lnTo>
                  <a:lnTo>
                    <a:pt x="463" y="787"/>
                  </a:lnTo>
                  <a:lnTo>
                    <a:pt x="505" y="772"/>
                  </a:lnTo>
                  <a:lnTo>
                    <a:pt x="535" y="787"/>
                  </a:lnTo>
                  <a:lnTo>
                    <a:pt x="547" y="821"/>
                  </a:lnTo>
                  <a:lnTo>
                    <a:pt x="569" y="821"/>
                  </a:lnTo>
                  <a:lnTo>
                    <a:pt x="579" y="835"/>
                  </a:lnTo>
                  <a:lnTo>
                    <a:pt x="607" y="867"/>
                  </a:lnTo>
                  <a:lnTo>
                    <a:pt x="619" y="860"/>
                  </a:lnTo>
                  <a:lnTo>
                    <a:pt x="614" y="821"/>
                  </a:lnTo>
                  <a:lnTo>
                    <a:pt x="629" y="809"/>
                  </a:lnTo>
                  <a:lnTo>
                    <a:pt x="652" y="854"/>
                  </a:lnTo>
                  <a:lnTo>
                    <a:pt x="674" y="862"/>
                  </a:lnTo>
                  <a:lnTo>
                    <a:pt x="695" y="887"/>
                  </a:lnTo>
                  <a:lnTo>
                    <a:pt x="710" y="885"/>
                  </a:lnTo>
                  <a:lnTo>
                    <a:pt x="717" y="874"/>
                  </a:lnTo>
                  <a:lnTo>
                    <a:pt x="750" y="835"/>
                  </a:lnTo>
                  <a:lnTo>
                    <a:pt x="765" y="845"/>
                  </a:lnTo>
                  <a:lnTo>
                    <a:pt x="777" y="830"/>
                  </a:lnTo>
                  <a:lnTo>
                    <a:pt x="787" y="850"/>
                  </a:lnTo>
                  <a:lnTo>
                    <a:pt x="820" y="860"/>
                  </a:lnTo>
                  <a:lnTo>
                    <a:pt x="842" y="860"/>
                  </a:lnTo>
                  <a:lnTo>
                    <a:pt x="860" y="860"/>
                  </a:lnTo>
                  <a:lnTo>
                    <a:pt x="849" y="845"/>
                  </a:lnTo>
                  <a:lnTo>
                    <a:pt x="844" y="790"/>
                  </a:lnTo>
                  <a:lnTo>
                    <a:pt x="805" y="730"/>
                  </a:lnTo>
                  <a:lnTo>
                    <a:pt x="827" y="708"/>
                  </a:lnTo>
                  <a:lnTo>
                    <a:pt x="849" y="669"/>
                  </a:lnTo>
                  <a:lnTo>
                    <a:pt x="921" y="669"/>
                  </a:lnTo>
                  <a:lnTo>
                    <a:pt x="937" y="657"/>
                  </a:lnTo>
                  <a:lnTo>
                    <a:pt x="930" y="628"/>
                  </a:lnTo>
                  <a:lnTo>
                    <a:pt x="947" y="600"/>
                  </a:lnTo>
                  <a:lnTo>
                    <a:pt x="941" y="585"/>
                  </a:lnTo>
                  <a:lnTo>
                    <a:pt x="947" y="558"/>
                  </a:lnTo>
                  <a:lnTo>
                    <a:pt x="947" y="419"/>
                  </a:lnTo>
                  <a:lnTo>
                    <a:pt x="969" y="375"/>
                  </a:lnTo>
                  <a:lnTo>
                    <a:pt x="942" y="349"/>
                  </a:lnTo>
                  <a:lnTo>
                    <a:pt x="947" y="331"/>
                  </a:lnTo>
                  <a:lnTo>
                    <a:pt x="937" y="315"/>
                  </a:lnTo>
                  <a:lnTo>
                    <a:pt x="908" y="327"/>
                  </a:lnTo>
                  <a:lnTo>
                    <a:pt x="875" y="365"/>
                  </a:lnTo>
                  <a:lnTo>
                    <a:pt x="842" y="380"/>
                  </a:lnTo>
                  <a:lnTo>
                    <a:pt x="810" y="426"/>
                  </a:lnTo>
                  <a:lnTo>
                    <a:pt x="729" y="452"/>
                  </a:lnTo>
                  <a:lnTo>
                    <a:pt x="691" y="426"/>
                  </a:lnTo>
                  <a:lnTo>
                    <a:pt x="695" y="408"/>
                  </a:lnTo>
                  <a:lnTo>
                    <a:pt x="678" y="380"/>
                  </a:lnTo>
                  <a:lnTo>
                    <a:pt x="667" y="349"/>
                  </a:lnTo>
                  <a:lnTo>
                    <a:pt x="636" y="349"/>
                  </a:lnTo>
                  <a:lnTo>
                    <a:pt x="581" y="320"/>
                  </a:lnTo>
                  <a:lnTo>
                    <a:pt x="559" y="327"/>
                  </a:lnTo>
                  <a:lnTo>
                    <a:pt x="535" y="315"/>
                  </a:lnTo>
                  <a:lnTo>
                    <a:pt x="497" y="320"/>
                  </a:lnTo>
                  <a:lnTo>
                    <a:pt x="463" y="309"/>
                  </a:lnTo>
                  <a:lnTo>
                    <a:pt x="444" y="283"/>
                  </a:lnTo>
                  <a:lnTo>
                    <a:pt x="426" y="261"/>
                  </a:lnTo>
                  <a:lnTo>
                    <a:pt x="418" y="238"/>
                  </a:lnTo>
                  <a:lnTo>
                    <a:pt x="394" y="209"/>
                  </a:lnTo>
                  <a:lnTo>
                    <a:pt x="375" y="187"/>
                  </a:lnTo>
                  <a:lnTo>
                    <a:pt x="341" y="137"/>
                  </a:lnTo>
                  <a:lnTo>
                    <a:pt x="330" y="110"/>
                  </a:lnTo>
                  <a:lnTo>
                    <a:pt x="291" y="59"/>
                  </a:lnTo>
                  <a:lnTo>
                    <a:pt x="279" y="33"/>
                  </a:lnTo>
                  <a:lnTo>
                    <a:pt x="229" y="6"/>
                  </a:lnTo>
                  <a:lnTo>
                    <a:pt x="196" y="18"/>
                  </a:lnTo>
                  <a:lnTo>
                    <a:pt x="167" y="11"/>
                  </a:lnTo>
                  <a:lnTo>
                    <a:pt x="105" y="0"/>
                  </a:lnTo>
                  <a:lnTo>
                    <a:pt x="19" y="28"/>
                  </a:lnTo>
                  <a:lnTo>
                    <a:pt x="4" y="44"/>
                  </a:lnTo>
                  <a:lnTo>
                    <a:pt x="21" y="66"/>
                  </a:lnTo>
                  <a:lnTo>
                    <a:pt x="0" y="126"/>
                  </a:lnTo>
                  <a:lnTo>
                    <a:pt x="5" y="132"/>
                  </a:lnTo>
                  <a:lnTo>
                    <a:pt x="43" y="155"/>
                  </a:lnTo>
                  <a:lnTo>
                    <a:pt x="62" y="122"/>
                  </a:lnTo>
                  <a:lnTo>
                    <a:pt x="98" y="143"/>
                  </a:lnTo>
                  <a:lnTo>
                    <a:pt x="95" y="158"/>
                  </a:lnTo>
                  <a:lnTo>
                    <a:pt x="108" y="199"/>
                  </a:lnTo>
                  <a:lnTo>
                    <a:pt x="131" y="225"/>
                  </a:lnTo>
                  <a:lnTo>
                    <a:pt x="174" y="232"/>
                  </a:lnTo>
                  <a:lnTo>
                    <a:pt x="187" y="216"/>
                  </a:lnTo>
                  <a:lnTo>
                    <a:pt x="213" y="214"/>
                  </a:lnTo>
                  <a:lnTo>
                    <a:pt x="265" y="170"/>
                  </a:lnTo>
                  <a:lnTo>
                    <a:pt x="330" y="221"/>
                  </a:lnTo>
                  <a:lnTo>
                    <a:pt x="308" y="309"/>
                  </a:lnTo>
                  <a:lnTo>
                    <a:pt x="313" y="375"/>
                  </a:lnTo>
                  <a:lnTo>
                    <a:pt x="313" y="415"/>
                  </a:lnTo>
                  <a:lnTo>
                    <a:pt x="294" y="423"/>
                  </a:lnTo>
                  <a:lnTo>
                    <a:pt x="294" y="525"/>
                  </a:lnTo>
                  <a:lnTo>
                    <a:pt x="289" y="522"/>
                  </a:lnTo>
                  <a:lnTo>
                    <a:pt x="270" y="501"/>
                  </a:lnTo>
                  <a:lnTo>
                    <a:pt x="262" y="501"/>
                  </a:lnTo>
                  <a:lnTo>
                    <a:pt x="258" y="508"/>
                  </a:lnTo>
                  <a:lnTo>
                    <a:pt x="203" y="592"/>
                  </a:lnTo>
                  <a:lnTo>
                    <a:pt x="177" y="625"/>
                  </a:lnTo>
                  <a:lnTo>
                    <a:pt x="179" y="635"/>
                  </a:lnTo>
                  <a:lnTo>
                    <a:pt x="234" y="676"/>
                  </a:lnTo>
                  <a:lnTo>
                    <a:pt x="265" y="666"/>
                  </a:lnTo>
                  <a:lnTo>
                    <a:pt x="268" y="676"/>
                  </a:lnTo>
                  <a:lnTo>
                    <a:pt x="262" y="684"/>
                  </a:lnTo>
                  <a:lnTo>
                    <a:pt x="234" y="698"/>
                  </a:lnTo>
                  <a:lnTo>
                    <a:pt x="231" y="722"/>
                  </a:lnTo>
                  <a:lnTo>
                    <a:pt x="244" y="734"/>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46" name="Freeform 1098"/>
            <p:cNvSpPr/>
            <p:nvPr/>
          </p:nvSpPr>
          <p:spPr bwMode="auto">
            <a:xfrm rot="356891">
              <a:off x="7623705" y="3113584"/>
              <a:ext cx="64546" cy="81554"/>
            </a:xfrm>
            <a:custGeom>
              <a:avLst/>
              <a:gdLst>
                <a:gd name="T0" fmla="*/ 30 w 42"/>
                <a:gd name="T1" fmla="*/ 0 h 54"/>
                <a:gd name="T2" fmla="*/ 24 w 42"/>
                <a:gd name="T3" fmla="*/ 18 h 54"/>
                <a:gd name="T4" fmla="*/ 28 w 42"/>
                <a:gd name="T5" fmla="*/ 28 h 54"/>
                <a:gd name="T6" fmla="*/ 6 w 42"/>
                <a:gd name="T7" fmla="*/ 37 h 54"/>
                <a:gd name="T8" fmla="*/ 5 w 42"/>
                <a:gd name="T9" fmla="*/ 22 h 54"/>
                <a:gd name="T10" fmla="*/ 0 w 42"/>
                <a:gd name="T11" fmla="*/ 10 h 54"/>
                <a:gd name="T12" fmla="*/ 30 w 42"/>
                <a:gd name="T13" fmla="*/ 0 h 54"/>
                <a:gd name="T14" fmla="*/ 30 w 4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54"/>
                <a:gd name="T26" fmla="*/ 42 w 4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54">
                  <a:moveTo>
                    <a:pt x="41" y="0"/>
                  </a:moveTo>
                  <a:lnTo>
                    <a:pt x="33" y="26"/>
                  </a:lnTo>
                  <a:lnTo>
                    <a:pt x="38" y="39"/>
                  </a:lnTo>
                  <a:lnTo>
                    <a:pt x="9" y="53"/>
                  </a:lnTo>
                  <a:lnTo>
                    <a:pt x="7" y="31"/>
                  </a:lnTo>
                  <a:lnTo>
                    <a:pt x="0" y="14"/>
                  </a:lnTo>
                  <a:lnTo>
                    <a:pt x="41" y="0"/>
                  </a:lnTo>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sp>
          <p:nvSpPr>
            <p:cNvPr id="47" name="未知"/>
            <p:cNvSpPr/>
            <p:nvPr/>
          </p:nvSpPr>
          <p:spPr bwMode="auto">
            <a:xfrm rot="459960">
              <a:off x="6216472" y="4259879"/>
              <a:ext cx="630433" cy="615788"/>
            </a:xfrm>
            <a:custGeom>
              <a:avLst/>
              <a:gdLst>
                <a:gd name="T0" fmla="*/ 19050 w 360"/>
                <a:gd name="T1" fmla="*/ 393700 h 324"/>
                <a:gd name="T2" fmla="*/ 100013 w 360"/>
                <a:gd name="T3" fmla="*/ 455613 h 324"/>
                <a:gd name="T4" fmla="*/ 50800 w 360"/>
                <a:gd name="T5" fmla="*/ 417513 h 324"/>
                <a:gd name="T6" fmla="*/ 19050 w 360"/>
                <a:gd name="T7" fmla="*/ 384175 h 324"/>
                <a:gd name="T8" fmla="*/ 9525 w 360"/>
                <a:gd name="T9" fmla="*/ 336550 h 324"/>
                <a:gd name="T10" fmla="*/ 0 w 360"/>
                <a:gd name="T11" fmla="*/ 298450 h 324"/>
                <a:gd name="T12" fmla="*/ 42863 w 360"/>
                <a:gd name="T13" fmla="*/ 288925 h 324"/>
                <a:gd name="T14" fmla="*/ 95250 w 360"/>
                <a:gd name="T15" fmla="*/ 288925 h 324"/>
                <a:gd name="T16" fmla="*/ 104775 w 360"/>
                <a:gd name="T17" fmla="*/ 274638 h 324"/>
                <a:gd name="T18" fmla="*/ 142875 w 360"/>
                <a:gd name="T19" fmla="*/ 269875 h 324"/>
                <a:gd name="T20" fmla="*/ 185738 w 360"/>
                <a:gd name="T21" fmla="*/ 222250 h 324"/>
                <a:gd name="T22" fmla="*/ 204788 w 360"/>
                <a:gd name="T23" fmla="*/ 207963 h 324"/>
                <a:gd name="T24" fmla="*/ 242888 w 360"/>
                <a:gd name="T25" fmla="*/ 198438 h 324"/>
                <a:gd name="T26" fmla="*/ 271463 w 360"/>
                <a:gd name="T27" fmla="*/ 165100 h 324"/>
                <a:gd name="T28" fmla="*/ 319088 w 360"/>
                <a:gd name="T29" fmla="*/ 155575 h 324"/>
                <a:gd name="T30" fmla="*/ 319088 w 360"/>
                <a:gd name="T31" fmla="*/ 112713 h 324"/>
                <a:gd name="T32" fmla="*/ 342900 w 360"/>
                <a:gd name="T33" fmla="*/ 65088 h 324"/>
                <a:gd name="T34" fmla="*/ 352425 w 360"/>
                <a:gd name="T35" fmla="*/ 26988 h 324"/>
                <a:gd name="T36" fmla="*/ 358775 w 360"/>
                <a:gd name="T37" fmla="*/ 0 h 324"/>
                <a:gd name="T38" fmla="*/ 442913 w 360"/>
                <a:gd name="T39" fmla="*/ 30163 h 324"/>
                <a:gd name="T40" fmla="*/ 460375 w 360"/>
                <a:gd name="T41" fmla="*/ 53975 h 324"/>
                <a:gd name="T42" fmla="*/ 506413 w 360"/>
                <a:gd name="T43" fmla="*/ 42863 h 324"/>
                <a:gd name="T44" fmla="*/ 531813 w 360"/>
                <a:gd name="T45" fmla="*/ 49213 h 324"/>
                <a:gd name="T46" fmla="*/ 563563 w 360"/>
                <a:gd name="T47" fmla="*/ 79375 h 324"/>
                <a:gd name="T48" fmla="*/ 571500 w 360"/>
                <a:gd name="T49" fmla="*/ 144463 h 324"/>
                <a:gd name="T50" fmla="*/ 563563 w 360"/>
                <a:gd name="T51" fmla="*/ 169863 h 324"/>
                <a:gd name="T52" fmla="*/ 544513 w 360"/>
                <a:gd name="T53" fmla="*/ 163513 h 324"/>
                <a:gd name="T54" fmla="*/ 492125 w 360"/>
                <a:gd name="T55" fmla="*/ 204788 h 324"/>
                <a:gd name="T56" fmla="*/ 403225 w 360"/>
                <a:gd name="T57" fmla="*/ 219075 h 324"/>
                <a:gd name="T58" fmla="*/ 379413 w 360"/>
                <a:gd name="T59" fmla="*/ 242888 h 324"/>
                <a:gd name="T60" fmla="*/ 395288 w 360"/>
                <a:gd name="T61" fmla="*/ 265113 h 324"/>
                <a:gd name="T62" fmla="*/ 403225 w 360"/>
                <a:gd name="T63" fmla="*/ 314325 h 324"/>
                <a:gd name="T64" fmla="*/ 423863 w 360"/>
                <a:gd name="T65" fmla="*/ 322263 h 324"/>
                <a:gd name="T66" fmla="*/ 487363 w 360"/>
                <a:gd name="T67" fmla="*/ 393700 h 324"/>
                <a:gd name="T68" fmla="*/ 492125 w 360"/>
                <a:gd name="T69" fmla="*/ 490538 h 324"/>
                <a:gd name="T70" fmla="*/ 447675 w 360"/>
                <a:gd name="T71" fmla="*/ 514350 h 324"/>
                <a:gd name="T72" fmla="*/ 417513 w 360"/>
                <a:gd name="T73" fmla="*/ 484188 h 324"/>
                <a:gd name="T74" fmla="*/ 379413 w 360"/>
                <a:gd name="T75" fmla="*/ 434975 h 324"/>
                <a:gd name="T76" fmla="*/ 379413 w 360"/>
                <a:gd name="T77" fmla="*/ 411163 h 324"/>
                <a:gd name="T78" fmla="*/ 352425 w 360"/>
                <a:gd name="T79" fmla="*/ 404813 h 324"/>
                <a:gd name="T80" fmla="*/ 327025 w 360"/>
                <a:gd name="T81" fmla="*/ 417513 h 324"/>
                <a:gd name="T82" fmla="*/ 276225 w 360"/>
                <a:gd name="T83" fmla="*/ 393700 h 324"/>
                <a:gd name="T84" fmla="*/ 257175 w 360"/>
                <a:gd name="T85" fmla="*/ 442913 h 324"/>
                <a:gd name="T86" fmla="*/ 220663 w 360"/>
                <a:gd name="T87" fmla="*/ 447675 h 324"/>
                <a:gd name="T88" fmla="*/ 187325 w 360"/>
                <a:gd name="T89" fmla="*/ 490538 h 324"/>
                <a:gd name="T90" fmla="*/ 173038 w 360"/>
                <a:gd name="T91" fmla="*/ 477838 h 324"/>
                <a:gd name="T92" fmla="*/ 141288 w 360"/>
                <a:gd name="T93" fmla="*/ 490538 h 324"/>
                <a:gd name="T94" fmla="*/ 104775 w 360"/>
                <a:gd name="T95" fmla="*/ 465138 h 324"/>
                <a:gd name="T96" fmla="*/ 19050 w 360"/>
                <a:gd name="T97" fmla="*/ 393700 h 32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connsiteX0" fmla="*/ 1833 w 10000"/>
                <a:gd name="connsiteY0" fmla="*/ 9043 h 10000"/>
                <a:gd name="connsiteX1" fmla="*/ 1750 w 10000"/>
                <a:gd name="connsiteY1" fmla="*/ 8858 h 10000"/>
                <a:gd name="connsiteX2" fmla="*/ 889 w 10000"/>
                <a:gd name="connsiteY2" fmla="*/ 8117 h 10000"/>
                <a:gd name="connsiteX3" fmla="*/ 333 w 10000"/>
                <a:gd name="connsiteY3" fmla="*/ 7469 h 10000"/>
                <a:gd name="connsiteX4" fmla="*/ 167 w 10000"/>
                <a:gd name="connsiteY4" fmla="*/ 6543 h 10000"/>
                <a:gd name="connsiteX5" fmla="*/ 0 w 10000"/>
                <a:gd name="connsiteY5" fmla="*/ 5802 h 10000"/>
                <a:gd name="connsiteX6" fmla="*/ 750 w 10000"/>
                <a:gd name="connsiteY6" fmla="*/ 5617 h 10000"/>
                <a:gd name="connsiteX7" fmla="*/ 1667 w 10000"/>
                <a:gd name="connsiteY7" fmla="*/ 5617 h 10000"/>
                <a:gd name="connsiteX8" fmla="*/ 1833 w 10000"/>
                <a:gd name="connsiteY8" fmla="*/ 5340 h 10000"/>
                <a:gd name="connsiteX9" fmla="*/ 2500 w 10000"/>
                <a:gd name="connsiteY9" fmla="*/ 5247 h 10000"/>
                <a:gd name="connsiteX10" fmla="*/ 3250 w 10000"/>
                <a:gd name="connsiteY10" fmla="*/ 4321 h 10000"/>
                <a:gd name="connsiteX11" fmla="*/ 3583 w 10000"/>
                <a:gd name="connsiteY11" fmla="*/ 4043 h 10000"/>
                <a:gd name="connsiteX12" fmla="*/ 4250 w 10000"/>
                <a:gd name="connsiteY12" fmla="*/ 3858 h 10000"/>
                <a:gd name="connsiteX13" fmla="*/ 4750 w 10000"/>
                <a:gd name="connsiteY13" fmla="*/ 3210 h 10000"/>
                <a:gd name="connsiteX14" fmla="*/ 5583 w 10000"/>
                <a:gd name="connsiteY14" fmla="*/ 3025 h 10000"/>
                <a:gd name="connsiteX15" fmla="*/ 5583 w 10000"/>
                <a:gd name="connsiteY15" fmla="*/ 2191 h 10000"/>
                <a:gd name="connsiteX16" fmla="*/ 6000 w 10000"/>
                <a:gd name="connsiteY16" fmla="*/ 1265 h 10000"/>
                <a:gd name="connsiteX17" fmla="*/ 6167 w 10000"/>
                <a:gd name="connsiteY17" fmla="*/ 525 h 10000"/>
                <a:gd name="connsiteX18" fmla="*/ 6278 w 10000"/>
                <a:gd name="connsiteY18" fmla="*/ 0 h 10000"/>
                <a:gd name="connsiteX19" fmla="*/ 7750 w 10000"/>
                <a:gd name="connsiteY19" fmla="*/ 586 h 10000"/>
                <a:gd name="connsiteX20" fmla="*/ 8056 w 10000"/>
                <a:gd name="connsiteY20" fmla="*/ 1049 h 10000"/>
                <a:gd name="connsiteX21" fmla="*/ 8861 w 10000"/>
                <a:gd name="connsiteY21" fmla="*/ 833 h 10000"/>
                <a:gd name="connsiteX22" fmla="*/ 9306 w 10000"/>
                <a:gd name="connsiteY22" fmla="*/ 957 h 10000"/>
                <a:gd name="connsiteX23" fmla="*/ 9861 w 10000"/>
                <a:gd name="connsiteY23" fmla="*/ 1543 h 10000"/>
                <a:gd name="connsiteX24" fmla="*/ 10000 w 10000"/>
                <a:gd name="connsiteY24" fmla="*/ 2809 h 10000"/>
                <a:gd name="connsiteX25" fmla="*/ 9861 w 10000"/>
                <a:gd name="connsiteY25" fmla="*/ 3302 h 10000"/>
                <a:gd name="connsiteX26" fmla="*/ 9528 w 10000"/>
                <a:gd name="connsiteY26" fmla="*/ 3179 h 10000"/>
                <a:gd name="connsiteX27" fmla="*/ 8611 w 10000"/>
                <a:gd name="connsiteY27" fmla="*/ 3981 h 10000"/>
                <a:gd name="connsiteX28" fmla="*/ 7056 w 10000"/>
                <a:gd name="connsiteY28" fmla="*/ 4259 h 10000"/>
                <a:gd name="connsiteX29" fmla="*/ 6639 w 10000"/>
                <a:gd name="connsiteY29" fmla="*/ 4722 h 10000"/>
                <a:gd name="connsiteX30" fmla="*/ 6917 w 10000"/>
                <a:gd name="connsiteY30" fmla="*/ 5154 h 10000"/>
                <a:gd name="connsiteX31" fmla="*/ 7056 w 10000"/>
                <a:gd name="connsiteY31" fmla="*/ 6111 h 10000"/>
                <a:gd name="connsiteX32" fmla="*/ 7417 w 10000"/>
                <a:gd name="connsiteY32" fmla="*/ 6265 h 10000"/>
                <a:gd name="connsiteX33" fmla="*/ 8528 w 10000"/>
                <a:gd name="connsiteY33" fmla="*/ 7654 h 10000"/>
                <a:gd name="connsiteX34" fmla="*/ 8611 w 10000"/>
                <a:gd name="connsiteY34" fmla="*/ 9537 h 10000"/>
                <a:gd name="connsiteX35" fmla="*/ 7833 w 10000"/>
                <a:gd name="connsiteY35" fmla="*/ 10000 h 10000"/>
                <a:gd name="connsiteX36" fmla="*/ 7306 w 10000"/>
                <a:gd name="connsiteY36" fmla="*/ 9414 h 10000"/>
                <a:gd name="connsiteX37" fmla="*/ 6639 w 10000"/>
                <a:gd name="connsiteY37" fmla="*/ 8457 h 10000"/>
                <a:gd name="connsiteX38" fmla="*/ 6639 w 10000"/>
                <a:gd name="connsiteY38" fmla="*/ 7994 h 10000"/>
                <a:gd name="connsiteX39" fmla="*/ 6167 w 10000"/>
                <a:gd name="connsiteY39" fmla="*/ 7870 h 10000"/>
                <a:gd name="connsiteX40" fmla="*/ 5722 w 10000"/>
                <a:gd name="connsiteY40" fmla="*/ 8117 h 10000"/>
                <a:gd name="connsiteX41" fmla="*/ 4833 w 10000"/>
                <a:gd name="connsiteY41" fmla="*/ 7654 h 10000"/>
                <a:gd name="connsiteX42" fmla="*/ 4500 w 10000"/>
                <a:gd name="connsiteY42" fmla="*/ 8611 h 10000"/>
                <a:gd name="connsiteX43" fmla="*/ 3861 w 10000"/>
                <a:gd name="connsiteY43" fmla="*/ 8704 h 10000"/>
                <a:gd name="connsiteX44" fmla="*/ 3278 w 10000"/>
                <a:gd name="connsiteY44" fmla="*/ 9537 h 10000"/>
                <a:gd name="connsiteX45" fmla="*/ 3028 w 10000"/>
                <a:gd name="connsiteY45" fmla="*/ 9290 h 10000"/>
                <a:gd name="connsiteX46" fmla="*/ 2472 w 10000"/>
                <a:gd name="connsiteY46" fmla="*/ 9537 h 10000"/>
                <a:gd name="connsiteX47" fmla="*/ 1833 w 10000"/>
                <a:gd name="connsiteY47" fmla="*/ 9043 h 10000"/>
                <a:gd name="connsiteX0-1" fmla="*/ 1833 w 10000"/>
                <a:gd name="connsiteY0-2" fmla="*/ 9043 h 10000"/>
                <a:gd name="connsiteX1-3" fmla="*/ 889 w 10000"/>
                <a:gd name="connsiteY1-4" fmla="*/ 8117 h 10000"/>
                <a:gd name="connsiteX2-5" fmla="*/ 333 w 10000"/>
                <a:gd name="connsiteY2-6" fmla="*/ 7469 h 10000"/>
                <a:gd name="connsiteX3-7" fmla="*/ 167 w 10000"/>
                <a:gd name="connsiteY3-8" fmla="*/ 6543 h 10000"/>
                <a:gd name="connsiteX4-9" fmla="*/ 0 w 10000"/>
                <a:gd name="connsiteY4-10" fmla="*/ 5802 h 10000"/>
                <a:gd name="connsiteX5-11" fmla="*/ 750 w 10000"/>
                <a:gd name="connsiteY5-12" fmla="*/ 5617 h 10000"/>
                <a:gd name="connsiteX6-13" fmla="*/ 1667 w 10000"/>
                <a:gd name="connsiteY6-14" fmla="*/ 5617 h 10000"/>
                <a:gd name="connsiteX7-15" fmla="*/ 1833 w 10000"/>
                <a:gd name="connsiteY7-16" fmla="*/ 5340 h 10000"/>
                <a:gd name="connsiteX8-17" fmla="*/ 2500 w 10000"/>
                <a:gd name="connsiteY8-18" fmla="*/ 5247 h 10000"/>
                <a:gd name="connsiteX9-19" fmla="*/ 3250 w 10000"/>
                <a:gd name="connsiteY9-20" fmla="*/ 4321 h 10000"/>
                <a:gd name="connsiteX10-21" fmla="*/ 3583 w 10000"/>
                <a:gd name="connsiteY10-22" fmla="*/ 4043 h 10000"/>
                <a:gd name="connsiteX11-23" fmla="*/ 4250 w 10000"/>
                <a:gd name="connsiteY11-24" fmla="*/ 3858 h 10000"/>
                <a:gd name="connsiteX12-25" fmla="*/ 4750 w 10000"/>
                <a:gd name="connsiteY12-26" fmla="*/ 3210 h 10000"/>
                <a:gd name="connsiteX13-27" fmla="*/ 5583 w 10000"/>
                <a:gd name="connsiteY13-28" fmla="*/ 3025 h 10000"/>
                <a:gd name="connsiteX14-29" fmla="*/ 5583 w 10000"/>
                <a:gd name="connsiteY14-30" fmla="*/ 2191 h 10000"/>
                <a:gd name="connsiteX15-31" fmla="*/ 6000 w 10000"/>
                <a:gd name="connsiteY15-32" fmla="*/ 1265 h 10000"/>
                <a:gd name="connsiteX16-33" fmla="*/ 6167 w 10000"/>
                <a:gd name="connsiteY16-34" fmla="*/ 525 h 10000"/>
                <a:gd name="connsiteX17-35" fmla="*/ 6278 w 10000"/>
                <a:gd name="connsiteY17-36" fmla="*/ 0 h 10000"/>
                <a:gd name="connsiteX18-37" fmla="*/ 7750 w 10000"/>
                <a:gd name="connsiteY18-38" fmla="*/ 586 h 10000"/>
                <a:gd name="connsiteX19-39" fmla="*/ 8056 w 10000"/>
                <a:gd name="connsiteY19-40" fmla="*/ 1049 h 10000"/>
                <a:gd name="connsiteX20-41" fmla="*/ 8861 w 10000"/>
                <a:gd name="connsiteY20-42" fmla="*/ 833 h 10000"/>
                <a:gd name="connsiteX21-43" fmla="*/ 9306 w 10000"/>
                <a:gd name="connsiteY21-44" fmla="*/ 957 h 10000"/>
                <a:gd name="connsiteX22-45" fmla="*/ 9861 w 10000"/>
                <a:gd name="connsiteY22-46" fmla="*/ 1543 h 10000"/>
                <a:gd name="connsiteX23-47" fmla="*/ 10000 w 10000"/>
                <a:gd name="connsiteY23-48" fmla="*/ 2809 h 10000"/>
                <a:gd name="connsiteX24-49" fmla="*/ 9861 w 10000"/>
                <a:gd name="connsiteY24-50" fmla="*/ 3302 h 10000"/>
                <a:gd name="connsiteX25-51" fmla="*/ 9528 w 10000"/>
                <a:gd name="connsiteY25-52" fmla="*/ 3179 h 10000"/>
                <a:gd name="connsiteX26-53" fmla="*/ 8611 w 10000"/>
                <a:gd name="connsiteY26-54" fmla="*/ 3981 h 10000"/>
                <a:gd name="connsiteX27-55" fmla="*/ 7056 w 10000"/>
                <a:gd name="connsiteY27-56" fmla="*/ 4259 h 10000"/>
                <a:gd name="connsiteX28-57" fmla="*/ 6639 w 10000"/>
                <a:gd name="connsiteY28-58" fmla="*/ 4722 h 10000"/>
                <a:gd name="connsiteX29-59" fmla="*/ 6917 w 10000"/>
                <a:gd name="connsiteY29-60" fmla="*/ 5154 h 10000"/>
                <a:gd name="connsiteX30-61" fmla="*/ 7056 w 10000"/>
                <a:gd name="connsiteY30-62" fmla="*/ 6111 h 10000"/>
                <a:gd name="connsiteX31-63" fmla="*/ 7417 w 10000"/>
                <a:gd name="connsiteY31-64" fmla="*/ 6265 h 10000"/>
                <a:gd name="connsiteX32-65" fmla="*/ 8528 w 10000"/>
                <a:gd name="connsiteY32-66" fmla="*/ 7654 h 10000"/>
                <a:gd name="connsiteX33-67" fmla="*/ 8611 w 10000"/>
                <a:gd name="connsiteY33-68" fmla="*/ 9537 h 10000"/>
                <a:gd name="connsiteX34-69" fmla="*/ 7833 w 10000"/>
                <a:gd name="connsiteY34-70" fmla="*/ 10000 h 10000"/>
                <a:gd name="connsiteX35-71" fmla="*/ 7306 w 10000"/>
                <a:gd name="connsiteY35-72" fmla="*/ 9414 h 10000"/>
                <a:gd name="connsiteX36-73" fmla="*/ 6639 w 10000"/>
                <a:gd name="connsiteY36-74" fmla="*/ 8457 h 10000"/>
                <a:gd name="connsiteX37-75" fmla="*/ 6639 w 10000"/>
                <a:gd name="connsiteY37-76" fmla="*/ 7994 h 10000"/>
                <a:gd name="connsiteX38-77" fmla="*/ 6167 w 10000"/>
                <a:gd name="connsiteY38-78" fmla="*/ 7870 h 10000"/>
                <a:gd name="connsiteX39-79" fmla="*/ 5722 w 10000"/>
                <a:gd name="connsiteY39-80" fmla="*/ 8117 h 10000"/>
                <a:gd name="connsiteX40-81" fmla="*/ 4833 w 10000"/>
                <a:gd name="connsiteY40-82" fmla="*/ 7654 h 10000"/>
                <a:gd name="connsiteX41-83" fmla="*/ 4500 w 10000"/>
                <a:gd name="connsiteY41-84" fmla="*/ 8611 h 10000"/>
                <a:gd name="connsiteX42-85" fmla="*/ 3861 w 10000"/>
                <a:gd name="connsiteY42-86" fmla="*/ 8704 h 10000"/>
                <a:gd name="connsiteX43-87" fmla="*/ 3278 w 10000"/>
                <a:gd name="connsiteY43-88" fmla="*/ 9537 h 10000"/>
                <a:gd name="connsiteX44-89" fmla="*/ 3028 w 10000"/>
                <a:gd name="connsiteY44-90" fmla="*/ 9290 h 10000"/>
                <a:gd name="connsiteX45-91" fmla="*/ 2472 w 10000"/>
                <a:gd name="connsiteY45-92" fmla="*/ 9537 h 10000"/>
                <a:gd name="connsiteX46-93" fmla="*/ 1833 w 10000"/>
                <a:gd name="connsiteY46-94" fmla="*/ 9043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Lst>
              <a:rect l="l" t="t" r="r" b="b"/>
              <a:pathLst>
                <a:path w="10000" h="10000">
                  <a:moveTo>
                    <a:pt x="1833" y="9043"/>
                  </a:moveTo>
                  <a:cubicBezTo>
                    <a:pt x="1569" y="8807"/>
                    <a:pt x="1139" y="8379"/>
                    <a:pt x="889" y="8117"/>
                  </a:cubicBezTo>
                  <a:lnTo>
                    <a:pt x="333" y="7469"/>
                  </a:lnTo>
                  <a:cubicBezTo>
                    <a:pt x="278" y="7160"/>
                    <a:pt x="222" y="6852"/>
                    <a:pt x="167" y="6543"/>
                  </a:cubicBezTo>
                  <a:cubicBezTo>
                    <a:pt x="111" y="6296"/>
                    <a:pt x="56" y="6049"/>
                    <a:pt x="0" y="5802"/>
                  </a:cubicBezTo>
                  <a:lnTo>
                    <a:pt x="750" y="5617"/>
                  </a:lnTo>
                  <a:lnTo>
                    <a:pt x="1667" y="5617"/>
                  </a:lnTo>
                  <a:lnTo>
                    <a:pt x="1833" y="5340"/>
                  </a:lnTo>
                  <a:lnTo>
                    <a:pt x="2500" y="5247"/>
                  </a:lnTo>
                  <a:lnTo>
                    <a:pt x="3250" y="4321"/>
                  </a:lnTo>
                  <a:lnTo>
                    <a:pt x="3583" y="4043"/>
                  </a:lnTo>
                  <a:lnTo>
                    <a:pt x="4250" y="3858"/>
                  </a:lnTo>
                  <a:lnTo>
                    <a:pt x="4750" y="3210"/>
                  </a:lnTo>
                  <a:lnTo>
                    <a:pt x="5583" y="3025"/>
                  </a:lnTo>
                  <a:lnTo>
                    <a:pt x="5583" y="2191"/>
                  </a:lnTo>
                  <a:lnTo>
                    <a:pt x="6000" y="1265"/>
                  </a:lnTo>
                  <a:cubicBezTo>
                    <a:pt x="6056" y="1018"/>
                    <a:pt x="6111" y="772"/>
                    <a:pt x="6167" y="525"/>
                  </a:cubicBezTo>
                  <a:lnTo>
                    <a:pt x="6278" y="0"/>
                  </a:lnTo>
                  <a:lnTo>
                    <a:pt x="7750" y="586"/>
                  </a:lnTo>
                  <a:lnTo>
                    <a:pt x="8056" y="1049"/>
                  </a:lnTo>
                  <a:lnTo>
                    <a:pt x="8861" y="833"/>
                  </a:lnTo>
                  <a:lnTo>
                    <a:pt x="9306" y="957"/>
                  </a:lnTo>
                  <a:lnTo>
                    <a:pt x="9861" y="1543"/>
                  </a:lnTo>
                  <a:cubicBezTo>
                    <a:pt x="9907" y="1965"/>
                    <a:pt x="9954" y="2387"/>
                    <a:pt x="10000" y="2809"/>
                  </a:cubicBezTo>
                  <a:cubicBezTo>
                    <a:pt x="9954" y="2973"/>
                    <a:pt x="9907" y="3138"/>
                    <a:pt x="9861" y="3302"/>
                  </a:cubicBezTo>
                  <a:lnTo>
                    <a:pt x="9528" y="3179"/>
                  </a:lnTo>
                  <a:lnTo>
                    <a:pt x="8611" y="3981"/>
                  </a:lnTo>
                  <a:lnTo>
                    <a:pt x="7056" y="4259"/>
                  </a:lnTo>
                  <a:lnTo>
                    <a:pt x="6639" y="4722"/>
                  </a:lnTo>
                  <a:lnTo>
                    <a:pt x="6917" y="5154"/>
                  </a:lnTo>
                  <a:cubicBezTo>
                    <a:pt x="6963" y="5473"/>
                    <a:pt x="7010" y="5792"/>
                    <a:pt x="7056" y="6111"/>
                  </a:cubicBezTo>
                  <a:lnTo>
                    <a:pt x="7417" y="6265"/>
                  </a:lnTo>
                  <a:lnTo>
                    <a:pt x="8528" y="7654"/>
                  </a:lnTo>
                  <a:cubicBezTo>
                    <a:pt x="8556" y="8282"/>
                    <a:pt x="8583" y="8909"/>
                    <a:pt x="8611" y="9537"/>
                  </a:cubicBezTo>
                  <a:lnTo>
                    <a:pt x="7833" y="10000"/>
                  </a:lnTo>
                  <a:lnTo>
                    <a:pt x="7306" y="9414"/>
                  </a:lnTo>
                  <a:lnTo>
                    <a:pt x="6639" y="8457"/>
                  </a:lnTo>
                  <a:lnTo>
                    <a:pt x="6639" y="7994"/>
                  </a:lnTo>
                  <a:lnTo>
                    <a:pt x="6167" y="7870"/>
                  </a:lnTo>
                  <a:lnTo>
                    <a:pt x="5722" y="8117"/>
                  </a:lnTo>
                  <a:lnTo>
                    <a:pt x="4833" y="7654"/>
                  </a:lnTo>
                  <a:lnTo>
                    <a:pt x="4500" y="8611"/>
                  </a:lnTo>
                  <a:lnTo>
                    <a:pt x="3861" y="8704"/>
                  </a:lnTo>
                  <a:lnTo>
                    <a:pt x="3278" y="9537"/>
                  </a:lnTo>
                  <a:lnTo>
                    <a:pt x="3028" y="9290"/>
                  </a:lnTo>
                  <a:lnTo>
                    <a:pt x="2472" y="9537"/>
                  </a:lnTo>
                  <a:lnTo>
                    <a:pt x="1833" y="9043"/>
                  </a:lnTo>
                  <a:close/>
                </a:path>
              </a:pathLst>
            </a:custGeom>
            <a:grpFill/>
            <a:ln w="6350" cap="flat" cmpd="sng">
              <a:solidFill>
                <a:schemeClr val="bg1"/>
              </a:solidFill>
              <a:prstDash val="solid"/>
              <a:round/>
              <a:headEnd type="none" w="sm" len="sm"/>
              <a:tailEnd type="none" w="sm" len="sm"/>
            </a:ln>
          </p:spPr>
          <p:txBody>
            <a:bodyPr/>
            <a:lstStyle/>
            <a:p>
              <a:endParaRPr lang="zh-CN" altLang="en-US" sz="700">
                <a:solidFill>
                  <a:schemeClr val="bg1"/>
                </a:solidFill>
              </a:endParaRPr>
            </a:p>
          </p:txBody>
        </p:sp>
      </p:grpSp>
      <p:cxnSp>
        <p:nvCxnSpPr>
          <p:cNvPr id="48" name="Elbow Connector 223"/>
          <p:cNvCxnSpPr/>
          <p:nvPr/>
        </p:nvCxnSpPr>
        <p:spPr>
          <a:xfrm rot="10800000" flipV="1">
            <a:off x="1688943" y="3386753"/>
            <a:ext cx="2676997" cy="1687374"/>
          </a:xfrm>
          <a:prstGeom prst="bentConnector2">
            <a:avLst/>
          </a:prstGeom>
          <a:ln w="3175" cmpd="sng">
            <a:solidFill>
              <a:schemeClr val="bg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cxnSp>
        <p:nvCxnSpPr>
          <p:cNvPr id="49" name="Elbow Connector 234"/>
          <p:cNvCxnSpPr/>
          <p:nvPr/>
        </p:nvCxnSpPr>
        <p:spPr>
          <a:xfrm rot="16200000" flipH="1">
            <a:off x="4933330" y="4450314"/>
            <a:ext cx="1675157" cy="314407"/>
          </a:xfrm>
          <a:prstGeom prst="bentConnector3">
            <a:avLst>
              <a:gd name="adj1" fmla="val 50000"/>
            </a:avLst>
          </a:prstGeom>
          <a:ln w="3175" cmpd="sng">
            <a:solidFill>
              <a:schemeClr val="bg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cxnSp>
        <p:nvCxnSpPr>
          <p:cNvPr id="50" name="Elbow Connector 220"/>
          <p:cNvCxnSpPr/>
          <p:nvPr/>
        </p:nvCxnSpPr>
        <p:spPr>
          <a:xfrm rot="10800000" flipV="1">
            <a:off x="2134597" y="2103760"/>
            <a:ext cx="1912298" cy="183632"/>
          </a:xfrm>
          <a:prstGeom prst="bentConnector3">
            <a:avLst>
              <a:gd name="adj1" fmla="val 50000"/>
            </a:avLst>
          </a:prstGeom>
          <a:ln w="3175" cmpd="sng">
            <a:solidFill>
              <a:schemeClr val="bg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cxnSp>
        <p:nvCxnSpPr>
          <p:cNvPr id="51" name="Elbow Connector 231"/>
          <p:cNvCxnSpPr/>
          <p:nvPr/>
        </p:nvCxnSpPr>
        <p:spPr>
          <a:xfrm flipV="1">
            <a:off x="7391227" y="2870624"/>
            <a:ext cx="2160000" cy="641672"/>
          </a:xfrm>
          <a:prstGeom prst="bentConnector3">
            <a:avLst>
              <a:gd name="adj1" fmla="val 50000"/>
            </a:avLst>
          </a:prstGeom>
          <a:ln w="3175" cmpd="sng">
            <a:solidFill>
              <a:schemeClr val="bg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cxnSp>
        <p:nvCxnSpPr>
          <p:cNvPr id="52" name="Elbow Connector 228"/>
          <p:cNvCxnSpPr/>
          <p:nvPr/>
        </p:nvCxnSpPr>
        <p:spPr>
          <a:xfrm>
            <a:off x="6250772" y="4033519"/>
            <a:ext cx="3279938" cy="580938"/>
          </a:xfrm>
          <a:prstGeom prst="bentConnector3">
            <a:avLst>
              <a:gd name="adj1" fmla="val 22828"/>
            </a:avLst>
          </a:prstGeom>
          <a:ln w="3175" cmpd="sng">
            <a:solidFill>
              <a:schemeClr val="bg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53" name="TextBox 7"/>
          <p:cNvSpPr txBox="1"/>
          <p:nvPr/>
        </p:nvSpPr>
        <p:spPr>
          <a:xfrm>
            <a:off x="9527976" y="2964516"/>
            <a:ext cx="2239481" cy="819455"/>
          </a:xfrm>
          <a:prstGeom prst="rect">
            <a:avLst/>
          </a:prstGeom>
          <a:noFill/>
        </p:spPr>
        <p:txBody>
          <a:bodyPr wrap="square" rtlCol="0">
            <a:spAutoFit/>
          </a:bodyPr>
          <a:lstStyle/>
          <a:p>
            <a:pPr>
              <a:lnSpc>
                <a:spcPct val="150000"/>
              </a:lnSpc>
            </a:pPr>
            <a:r>
              <a:rPr lang="zh-CN" altLang="en-US" sz="1050" dirty="0">
                <a:solidFill>
                  <a:schemeClr val="bg1"/>
                </a:solidFill>
                <a:latin typeface="微软雅黑 Light" panose="020B0502040204020203" pitchFamily="34" charset="-122"/>
                <a:ea typeface="微软雅黑 Light" panose="020B0502040204020203" pitchFamily="34" charset="-122"/>
              </a:rPr>
              <a:t>点击输入简要文字内容，文字内容概括精炼，不用多余的文字修饰，言短意赅的说明该项内容。</a:t>
            </a:r>
            <a:endParaRPr lang="en-US" altLang="zh-CN" sz="1050" dirty="0">
              <a:solidFill>
                <a:schemeClr val="bg1"/>
              </a:solidFill>
              <a:latin typeface="微软雅黑 Light" panose="020B0502040204020203" pitchFamily="34" charset="-122"/>
              <a:ea typeface="微软雅黑 Light" panose="020B0502040204020203" pitchFamily="34" charset="-122"/>
            </a:endParaRPr>
          </a:p>
        </p:txBody>
      </p:sp>
      <p:sp>
        <p:nvSpPr>
          <p:cNvPr id="54" name="TextBox 8"/>
          <p:cNvSpPr txBox="1"/>
          <p:nvPr/>
        </p:nvSpPr>
        <p:spPr>
          <a:xfrm>
            <a:off x="9527977" y="2689874"/>
            <a:ext cx="1008112" cy="323165"/>
          </a:xfrm>
          <a:prstGeom prst="rect">
            <a:avLst/>
          </a:prstGeom>
          <a:noFill/>
        </p:spPr>
        <p:txBody>
          <a:bodyPr wrap="square" tIns="0" bIns="0" rtlCol="0" anchor="t">
            <a:spAutoFit/>
          </a:bodyPr>
          <a:lstStyle/>
          <a:p>
            <a:pPr>
              <a:lnSpc>
                <a:spcPct val="150000"/>
              </a:lnSpc>
            </a:pPr>
            <a:r>
              <a:rPr lang="zh-CN" altLang="en-US" sz="1400" dirty="0">
                <a:solidFill>
                  <a:schemeClr val="bg1"/>
                </a:solidFill>
                <a:latin typeface="微软雅黑 Light" panose="020B0502040204020203" pitchFamily="34" charset="-122"/>
                <a:ea typeface="微软雅黑 Light" panose="020B0502040204020203" pitchFamily="34" charset="-122"/>
                <a:cs typeface="华文黑体" panose="02010600030101010101" pitchFamily="2" charset="-122"/>
              </a:rPr>
              <a:t>添加标题</a:t>
            </a:r>
            <a:endParaRPr lang="zh-CN" altLang="en-US" sz="1400" dirty="0">
              <a:solidFill>
                <a:schemeClr val="bg1"/>
              </a:solidFill>
              <a:latin typeface="微软雅黑 Light" panose="020B0502040204020203" pitchFamily="34" charset="-122"/>
              <a:ea typeface="微软雅黑 Light" panose="020B0502040204020203" pitchFamily="34" charset="-122"/>
              <a:cs typeface="华文黑体" panose="02010600030101010101" pitchFamily="2" charset="-122"/>
            </a:endParaRPr>
          </a:p>
        </p:txBody>
      </p:sp>
      <p:sp>
        <p:nvSpPr>
          <p:cNvPr id="55" name="TextBox 7"/>
          <p:cNvSpPr txBox="1"/>
          <p:nvPr/>
        </p:nvSpPr>
        <p:spPr>
          <a:xfrm>
            <a:off x="9558531" y="4725607"/>
            <a:ext cx="2239481" cy="819455"/>
          </a:xfrm>
          <a:prstGeom prst="rect">
            <a:avLst/>
          </a:prstGeom>
          <a:noFill/>
        </p:spPr>
        <p:txBody>
          <a:bodyPr wrap="square" rtlCol="0">
            <a:spAutoFit/>
          </a:bodyPr>
          <a:lstStyle/>
          <a:p>
            <a:pPr>
              <a:lnSpc>
                <a:spcPct val="150000"/>
              </a:lnSpc>
            </a:pPr>
            <a:r>
              <a:rPr lang="zh-CN" altLang="en-US" sz="1050" dirty="0">
                <a:solidFill>
                  <a:schemeClr val="bg1"/>
                </a:solidFill>
                <a:latin typeface="微软雅黑 Light" panose="020B0502040204020203" pitchFamily="34" charset="-122"/>
                <a:ea typeface="微软雅黑 Light" panose="020B0502040204020203" pitchFamily="34" charset="-122"/>
              </a:rPr>
              <a:t>点击输入简要文字内容，文字内容概括精炼，不用多余的文字修饰，言短意赅的说明该项内容。</a:t>
            </a:r>
            <a:endParaRPr lang="en-US" altLang="zh-CN" sz="1050" dirty="0">
              <a:solidFill>
                <a:schemeClr val="bg1"/>
              </a:solidFill>
              <a:latin typeface="微软雅黑 Light" panose="020B0502040204020203" pitchFamily="34" charset="-122"/>
              <a:ea typeface="微软雅黑 Light" panose="020B0502040204020203" pitchFamily="34" charset="-122"/>
            </a:endParaRPr>
          </a:p>
        </p:txBody>
      </p:sp>
      <p:sp>
        <p:nvSpPr>
          <p:cNvPr id="56" name="TextBox 8"/>
          <p:cNvSpPr txBox="1"/>
          <p:nvPr/>
        </p:nvSpPr>
        <p:spPr>
          <a:xfrm>
            <a:off x="9558532" y="4450965"/>
            <a:ext cx="1008112" cy="323165"/>
          </a:xfrm>
          <a:prstGeom prst="rect">
            <a:avLst/>
          </a:prstGeom>
          <a:noFill/>
        </p:spPr>
        <p:txBody>
          <a:bodyPr wrap="square" tIns="0" bIns="0" rtlCol="0" anchor="t">
            <a:spAutoFit/>
          </a:bodyPr>
          <a:lstStyle/>
          <a:p>
            <a:pPr>
              <a:lnSpc>
                <a:spcPct val="150000"/>
              </a:lnSpc>
            </a:pPr>
            <a:r>
              <a:rPr lang="zh-CN" altLang="en-US" sz="1400" dirty="0">
                <a:solidFill>
                  <a:schemeClr val="bg1"/>
                </a:solidFill>
                <a:latin typeface="微软雅黑 Light" panose="020B0502040204020203" pitchFamily="34" charset="-122"/>
                <a:ea typeface="微软雅黑 Light" panose="020B0502040204020203" pitchFamily="34" charset="-122"/>
                <a:cs typeface="华文黑体" panose="02010600030101010101" pitchFamily="2" charset="-122"/>
              </a:rPr>
              <a:t>添加标题</a:t>
            </a:r>
            <a:endParaRPr lang="zh-CN" altLang="en-US" sz="1400" dirty="0">
              <a:solidFill>
                <a:schemeClr val="bg1"/>
              </a:solidFill>
              <a:latin typeface="微软雅黑 Light" panose="020B0502040204020203" pitchFamily="34" charset="-122"/>
              <a:ea typeface="微软雅黑 Light" panose="020B0502040204020203" pitchFamily="34" charset="-122"/>
              <a:cs typeface="华文黑体" panose="02010600030101010101" pitchFamily="2" charset="-122"/>
            </a:endParaRPr>
          </a:p>
        </p:txBody>
      </p:sp>
      <p:sp>
        <p:nvSpPr>
          <p:cNvPr id="57" name="TextBox 7"/>
          <p:cNvSpPr txBox="1"/>
          <p:nvPr/>
        </p:nvSpPr>
        <p:spPr>
          <a:xfrm>
            <a:off x="4788584" y="5772235"/>
            <a:ext cx="2239481" cy="549638"/>
          </a:xfrm>
          <a:prstGeom prst="rect">
            <a:avLst/>
          </a:prstGeom>
          <a:noFill/>
        </p:spPr>
        <p:txBody>
          <a:bodyPr wrap="square" rtlCol="0">
            <a:spAutoFit/>
          </a:bodyPr>
          <a:lstStyle/>
          <a:p>
            <a:pPr algn="ctr">
              <a:lnSpc>
                <a:spcPct val="150000"/>
              </a:lnSpc>
            </a:pPr>
            <a:r>
              <a:rPr lang="zh-CN" altLang="en-US" sz="1050" dirty="0">
                <a:solidFill>
                  <a:schemeClr val="bg1"/>
                </a:solidFill>
                <a:latin typeface="微软雅黑 Light" panose="020B0502040204020203" pitchFamily="34" charset="-122"/>
                <a:ea typeface="微软雅黑 Light" panose="020B0502040204020203" pitchFamily="34" charset="-122"/>
              </a:rPr>
              <a:t>点击输入简要文字内容，文字内容概括精炼，不用多余的文字修饰</a:t>
            </a:r>
            <a:endParaRPr lang="en-US" altLang="zh-CN" sz="1050" dirty="0">
              <a:solidFill>
                <a:schemeClr val="bg1"/>
              </a:solidFill>
              <a:latin typeface="微软雅黑 Light" panose="020B0502040204020203" pitchFamily="34" charset="-122"/>
              <a:ea typeface="微软雅黑 Light" panose="020B0502040204020203" pitchFamily="34" charset="-122"/>
            </a:endParaRPr>
          </a:p>
        </p:txBody>
      </p:sp>
      <p:sp>
        <p:nvSpPr>
          <p:cNvPr id="58" name="TextBox 8"/>
          <p:cNvSpPr txBox="1"/>
          <p:nvPr/>
        </p:nvSpPr>
        <p:spPr>
          <a:xfrm>
            <a:off x="5404268" y="5497593"/>
            <a:ext cx="1008112" cy="323165"/>
          </a:xfrm>
          <a:prstGeom prst="rect">
            <a:avLst/>
          </a:prstGeom>
          <a:noFill/>
        </p:spPr>
        <p:txBody>
          <a:bodyPr wrap="square" tIns="0" bIns="0" rtlCol="0" anchor="t">
            <a:spAutoFit/>
          </a:bodyPr>
          <a:lstStyle/>
          <a:p>
            <a:pPr algn="ctr">
              <a:lnSpc>
                <a:spcPct val="150000"/>
              </a:lnSpc>
            </a:pPr>
            <a:r>
              <a:rPr lang="zh-CN" altLang="en-US" sz="1400" dirty="0">
                <a:solidFill>
                  <a:schemeClr val="bg1"/>
                </a:solidFill>
                <a:latin typeface="微软雅黑 Light" panose="020B0502040204020203" pitchFamily="34" charset="-122"/>
                <a:ea typeface="微软雅黑 Light" panose="020B0502040204020203" pitchFamily="34" charset="-122"/>
                <a:cs typeface="华文黑体" panose="02010600030101010101" pitchFamily="2" charset="-122"/>
              </a:rPr>
              <a:t>添加标题</a:t>
            </a:r>
            <a:endParaRPr lang="zh-CN" altLang="en-US" sz="1400" dirty="0">
              <a:solidFill>
                <a:schemeClr val="bg1"/>
              </a:solidFill>
              <a:latin typeface="微软雅黑 Light" panose="020B0502040204020203" pitchFamily="34" charset="-122"/>
              <a:ea typeface="微软雅黑 Light" panose="020B0502040204020203" pitchFamily="34" charset="-122"/>
              <a:cs typeface="华文黑体" panose="02010600030101010101" pitchFamily="2" charset="-122"/>
            </a:endParaRPr>
          </a:p>
        </p:txBody>
      </p:sp>
      <p:sp>
        <p:nvSpPr>
          <p:cNvPr id="59" name="TextBox 7"/>
          <p:cNvSpPr txBox="1"/>
          <p:nvPr/>
        </p:nvSpPr>
        <p:spPr>
          <a:xfrm>
            <a:off x="578687" y="5362507"/>
            <a:ext cx="2239481" cy="819455"/>
          </a:xfrm>
          <a:prstGeom prst="rect">
            <a:avLst/>
          </a:prstGeom>
          <a:noFill/>
        </p:spPr>
        <p:txBody>
          <a:bodyPr wrap="square" rtlCol="0">
            <a:spAutoFit/>
          </a:bodyPr>
          <a:lstStyle/>
          <a:p>
            <a:pPr algn="ctr">
              <a:lnSpc>
                <a:spcPct val="150000"/>
              </a:lnSpc>
            </a:pPr>
            <a:r>
              <a:rPr lang="zh-CN" altLang="en-US" sz="1050" dirty="0">
                <a:solidFill>
                  <a:schemeClr val="bg1"/>
                </a:solidFill>
                <a:latin typeface="微软雅黑 Light" panose="020B0502040204020203" pitchFamily="34" charset="-122"/>
                <a:ea typeface="微软雅黑 Light" panose="020B0502040204020203" pitchFamily="34" charset="-122"/>
              </a:rPr>
              <a:t>点击输入简要文字内容，文字内容概括精炼，不用多余的文字修饰，言短意赅的说明该项内容。</a:t>
            </a:r>
            <a:endParaRPr lang="en-US" altLang="zh-CN" sz="1050" dirty="0">
              <a:solidFill>
                <a:schemeClr val="bg1"/>
              </a:solidFill>
              <a:latin typeface="微软雅黑 Light" panose="020B0502040204020203" pitchFamily="34" charset="-122"/>
              <a:ea typeface="微软雅黑 Light" panose="020B0502040204020203" pitchFamily="34" charset="-122"/>
            </a:endParaRPr>
          </a:p>
        </p:txBody>
      </p:sp>
      <p:sp>
        <p:nvSpPr>
          <p:cNvPr id="60" name="TextBox 8"/>
          <p:cNvSpPr txBox="1"/>
          <p:nvPr/>
        </p:nvSpPr>
        <p:spPr>
          <a:xfrm>
            <a:off x="1194371" y="5087865"/>
            <a:ext cx="1008112" cy="323165"/>
          </a:xfrm>
          <a:prstGeom prst="rect">
            <a:avLst/>
          </a:prstGeom>
          <a:noFill/>
        </p:spPr>
        <p:txBody>
          <a:bodyPr wrap="square" tIns="0" bIns="0" rtlCol="0" anchor="t">
            <a:spAutoFit/>
          </a:bodyPr>
          <a:lstStyle/>
          <a:p>
            <a:pPr algn="ctr">
              <a:lnSpc>
                <a:spcPct val="150000"/>
              </a:lnSpc>
            </a:pPr>
            <a:r>
              <a:rPr lang="zh-CN" altLang="en-US" sz="1400" dirty="0">
                <a:solidFill>
                  <a:schemeClr val="bg1"/>
                </a:solidFill>
                <a:latin typeface="微软雅黑 Light" panose="020B0502040204020203" pitchFamily="34" charset="-122"/>
                <a:ea typeface="微软雅黑 Light" panose="020B0502040204020203" pitchFamily="34" charset="-122"/>
                <a:cs typeface="华文黑体" panose="02010600030101010101" pitchFamily="2" charset="-122"/>
              </a:rPr>
              <a:t>添加标题</a:t>
            </a:r>
            <a:endParaRPr lang="zh-CN" altLang="en-US" sz="1400" dirty="0">
              <a:solidFill>
                <a:schemeClr val="bg1"/>
              </a:solidFill>
              <a:latin typeface="微软雅黑 Light" panose="020B0502040204020203" pitchFamily="34" charset="-122"/>
              <a:ea typeface="微软雅黑 Light" panose="020B0502040204020203" pitchFamily="34" charset="-122"/>
              <a:cs typeface="华文黑体" panose="02010600030101010101" pitchFamily="2" charset="-122"/>
            </a:endParaRPr>
          </a:p>
        </p:txBody>
      </p:sp>
      <p:sp>
        <p:nvSpPr>
          <p:cNvPr id="61" name="TextBox 7"/>
          <p:cNvSpPr txBox="1"/>
          <p:nvPr/>
        </p:nvSpPr>
        <p:spPr>
          <a:xfrm>
            <a:off x="624754" y="2433965"/>
            <a:ext cx="2239481" cy="819455"/>
          </a:xfrm>
          <a:prstGeom prst="rect">
            <a:avLst/>
          </a:prstGeom>
          <a:noFill/>
        </p:spPr>
        <p:txBody>
          <a:bodyPr wrap="square" rtlCol="0">
            <a:spAutoFit/>
          </a:bodyPr>
          <a:lstStyle/>
          <a:p>
            <a:pPr algn="ctr">
              <a:lnSpc>
                <a:spcPct val="150000"/>
              </a:lnSpc>
            </a:pPr>
            <a:r>
              <a:rPr lang="zh-CN" altLang="en-US" sz="1050" dirty="0">
                <a:solidFill>
                  <a:schemeClr val="bg1"/>
                </a:solidFill>
                <a:latin typeface="微软雅黑 Light" panose="020B0502040204020203" pitchFamily="34" charset="-122"/>
                <a:ea typeface="微软雅黑 Light" panose="020B0502040204020203" pitchFamily="34" charset="-122"/>
              </a:rPr>
              <a:t>点击输入简要文字内容，文字内容概括精炼，不用多余的文字修饰，言短意赅的说明该项内容。</a:t>
            </a:r>
            <a:endParaRPr lang="en-US" altLang="zh-CN" sz="1050" dirty="0">
              <a:solidFill>
                <a:schemeClr val="bg1"/>
              </a:solidFill>
              <a:latin typeface="微软雅黑 Light" panose="020B0502040204020203" pitchFamily="34" charset="-122"/>
              <a:ea typeface="微软雅黑 Light" panose="020B0502040204020203" pitchFamily="34" charset="-122"/>
            </a:endParaRPr>
          </a:p>
        </p:txBody>
      </p:sp>
      <p:sp>
        <p:nvSpPr>
          <p:cNvPr id="62" name="TextBox 8"/>
          <p:cNvSpPr txBox="1"/>
          <p:nvPr/>
        </p:nvSpPr>
        <p:spPr>
          <a:xfrm>
            <a:off x="1242633" y="2135061"/>
            <a:ext cx="1008112" cy="323165"/>
          </a:xfrm>
          <a:prstGeom prst="rect">
            <a:avLst/>
          </a:prstGeom>
          <a:noFill/>
        </p:spPr>
        <p:txBody>
          <a:bodyPr wrap="square" tIns="0" bIns="0" rtlCol="0" anchor="t">
            <a:spAutoFit/>
          </a:bodyPr>
          <a:lstStyle/>
          <a:p>
            <a:pPr>
              <a:lnSpc>
                <a:spcPct val="150000"/>
              </a:lnSpc>
            </a:pPr>
            <a:r>
              <a:rPr lang="zh-CN" altLang="en-US" sz="1400" dirty="0">
                <a:solidFill>
                  <a:schemeClr val="bg1"/>
                </a:solidFill>
                <a:latin typeface="微软雅黑 Light" panose="020B0502040204020203" pitchFamily="34" charset="-122"/>
                <a:ea typeface="微软雅黑 Light" panose="020B0502040204020203" pitchFamily="34" charset="-122"/>
                <a:cs typeface="华文黑体" panose="02010600030101010101" pitchFamily="2" charset="-122"/>
              </a:rPr>
              <a:t>添加标题</a:t>
            </a:r>
            <a:endParaRPr lang="zh-CN" altLang="en-US" sz="1400" dirty="0">
              <a:solidFill>
                <a:schemeClr val="bg1"/>
              </a:solidFill>
              <a:latin typeface="微软雅黑 Light" panose="020B0502040204020203" pitchFamily="34" charset="-122"/>
              <a:ea typeface="微软雅黑 Light" panose="020B0502040204020203" pitchFamily="34" charset="-122"/>
              <a:cs typeface="华文黑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right)">
                                      <p:cBhvr>
                                        <p:cTn id="7" dur="500"/>
                                        <p:tgtEl>
                                          <p:spTgt spid="50"/>
                                        </p:tgtEl>
                                      </p:cBhvr>
                                    </p:animEffect>
                                  </p:childTnLst>
                                </p:cTn>
                              </p:par>
                              <p:par>
                                <p:cTn id="8" presetID="22" presetClass="entr" presetSubtype="2" fill="hold"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wipe(right)">
                                      <p:cBhvr>
                                        <p:cTn id="10" dur="500"/>
                                        <p:tgtEl>
                                          <p:spTgt spid="48"/>
                                        </p:tgtEl>
                                      </p:cBhvr>
                                    </p:animEffect>
                                  </p:childTnLst>
                                </p:cTn>
                              </p:par>
                              <p:par>
                                <p:cTn id="11" presetID="22" presetClass="entr" presetSubtype="1" fill="hold" nodeType="with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wipe(up)">
                                      <p:cBhvr>
                                        <p:cTn id="13" dur="500"/>
                                        <p:tgtEl>
                                          <p:spTgt spid="49"/>
                                        </p:tgtEl>
                                      </p:cBhvr>
                                    </p:animEffect>
                                  </p:childTnLst>
                                </p:cTn>
                              </p:par>
                              <p:par>
                                <p:cTn id="14" presetID="22" presetClass="entr" presetSubtype="8" fill="hold" nodeType="with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wipe(left)">
                                      <p:cBhvr>
                                        <p:cTn id="16" dur="500"/>
                                        <p:tgtEl>
                                          <p:spTgt spid="52"/>
                                        </p:tgtEl>
                                      </p:cBhvr>
                                    </p:animEffect>
                                  </p:childTnLst>
                                </p:cTn>
                              </p:par>
                              <p:par>
                                <p:cTn id="17" presetID="22" presetClass="entr" presetSubtype="8" fill="hold" nodeType="with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wipe(left)">
                                      <p:cBhvr>
                                        <p:cTn id="19" dur="500"/>
                                        <p:tgtEl>
                                          <p:spTgt spid="51"/>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fade">
                                      <p:cBhvr>
                                        <p:cTn id="23" dur="500"/>
                                        <p:tgtEl>
                                          <p:spTgt spid="6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500"/>
                                        <p:tgtEl>
                                          <p:spTgt spid="6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0"/>
                                        </p:tgtEl>
                                        <p:attrNameLst>
                                          <p:attrName>style.visibility</p:attrName>
                                        </p:attrNameLst>
                                      </p:cBhvr>
                                      <p:to>
                                        <p:strVal val="visible"/>
                                      </p:to>
                                    </p:set>
                                    <p:animEffect transition="in" filter="fade">
                                      <p:cBhvr>
                                        <p:cTn id="29" dur="500"/>
                                        <p:tgtEl>
                                          <p:spTgt spid="6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9"/>
                                        </p:tgtEl>
                                        <p:attrNameLst>
                                          <p:attrName>style.visibility</p:attrName>
                                        </p:attrNameLst>
                                      </p:cBhvr>
                                      <p:to>
                                        <p:strVal val="visible"/>
                                      </p:to>
                                    </p:set>
                                    <p:animEffect transition="in" filter="fade">
                                      <p:cBhvr>
                                        <p:cTn id="32" dur="500"/>
                                        <p:tgtEl>
                                          <p:spTgt spid="5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fade">
                                      <p:cBhvr>
                                        <p:cTn id="35" dur="500"/>
                                        <p:tgtEl>
                                          <p:spTgt spid="5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fade">
                                      <p:cBhvr>
                                        <p:cTn id="38" dur="500"/>
                                        <p:tgtEl>
                                          <p:spTgt spid="5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fade">
                                      <p:cBhvr>
                                        <p:cTn id="41" dur="500"/>
                                        <p:tgtEl>
                                          <p:spTgt spid="5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5"/>
                                        </p:tgtEl>
                                        <p:attrNameLst>
                                          <p:attrName>style.visibility</p:attrName>
                                        </p:attrNameLst>
                                      </p:cBhvr>
                                      <p:to>
                                        <p:strVal val="visible"/>
                                      </p:to>
                                    </p:set>
                                    <p:animEffect transition="in" filter="fade">
                                      <p:cBhvr>
                                        <p:cTn id="44" dur="500"/>
                                        <p:tgtEl>
                                          <p:spTgt spid="5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fade">
                                      <p:cBhvr>
                                        <p:cTn id="47" dur="500"/>
                                        <p:tgtEl>
                                          <p:spTgt spid="5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p:bldP spid="59" grpId="0"/>
      <p:bldP spid="60" grpId="0"/>
      <p:bldP spid="61" grpId="0"/>
      <p:bldP spid="6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50793" y="1822781"/>
            <a:ext cx="5703261" cy="3803549"/>
            <a:chOff x="401948" y="874191"/>
            <a:chExt cx="4278002" cy="2852001"/>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01948" y="874191"/>
              <a:ext cx="4278002" cy="2852001"/>
            </a:xfrm>
            <a:prstGeom prst="rect">
              <a:avLst/>
            </a:prstGeom>
          </p:spPr>
        </p:pic>
        <p:sp>
          <p:nvSpPr>
            <p:cNvPr id="4" name="Freeform 5"/>
            <p:cNvSpPr/>
            <p:nvPr/>
          </p:nvSpPr>
          <p:spPr bwMode="auto">
            <a:xfrm>
              <a:off x="2464811" y="1879571"/>
              <a:ext cx="264102" cy="220872"/>
            </a:xfrm>
            <a:custGeom>
              <a:avLst/>
              <a:gdLst>
                <a:gd name="T0" fmla="*/ 130 w 133"/>
                <a:gd name="T1" fmla="*/ 46 h 111"/>
                <a:gd name="T2" fmla="*/ 111 w 133"/>
                <a:gd name="T3" fmla="*/ 31 h 111"/>
                <a:gd name="T4" fmla="*/ 111 w 133"/>
                <a:gd name="T5" fmla="*/ 3 h 111"/>
                <a:gd name="T6" fmla="*/ 87 w 133"/>
                <a:gd name="T7" fmla="*/ 3 h 111"/>
                <a:gd name="T8" fmla="*/ 87 w 133"/>
                <a:gd name="T9" fmla="*/ 14 h 111"/>
                <a:gd name="T10" fmla="*/ 70 w 133"/>
                <a:gd name="T11" fmla="*/ 1 h 111"/>
                <a:gd name="T12" fmla="*/ 67 w 133"/>
                <a:gd name="T13" fmla="*/ 0 h 111"/>
                <a:gd name="T14" fmla="*/ 63 w 133"/>
                <a:gd name="T15" fmla="*/ 1 h 111"/>
                <a:gd name="T16" fmla="*/ 3 w 133"/>
                <a:gd name="T17" fmla="*/ 46 h 111"/>
                <a:gd name="T18" fmla="*/ 1 w 133"/>
                <a:gd name="T19" fmla="*/ 53 h 111"/>
                <a:gd name="T20" fmla="*/ 7 w 133"/>
                <a:gd name="T21" fmla="*/ 57 h 111"/>
                <a:gd name="T22" fmla="*/ 16 w 133"/>
                <a:gd name="T23" fmla="*/ 57 h 111"/>
                <a:gd name="T24" fmla="*/ 16 w 133"/>
                <a:gd name="T25" fmla="*/ 111 h 111"/>
                <a:gd name="T26" fmla="*/ 52 w 133"/>
                <a:gd name="T27" fmla="*/ 111 h 111"/>
                <a:gd name="T28" fmla="*/ 52 w 133"/>
                <a:gd name="T29" fmla="*/ 67 h 111"/>
                <a:gd name="T30" fmla="*/ 81 w 133"/>
                <a:gd name="T31" fmla="*/ 67 h 111"/>
                <a:gd name="T32" fmla="*/ 81 w 133"/>
                <a:gd name="T33" fmla="*/ 111 h 111"/>
                <a:gd name="T34" fmla="*/ 118 w 133"/>
                <a:gd name="T35" fmla="*/ 111 h 111"/>
                <a:gd name="T36" fmla="*/ 118 w 133"/>
                <a:gd name="T37" fmla="*/ 57 h 111"/>
                <a:gd name="T38" fmla="*/ 127 w 133"/>
                <a:gd name="T39" fmla="*/ 57 h 111"/>
                <a:gd name="T40" fmla="*/ 132 w 133"/>
                <a:gd name="T41" fmla="*/ 53 h 111"/>
                <a:gd name="T42" fmla="*/ 130 w 133"/>
                <a:gd name="T43" fmla="*/ 4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3" h="111">
                  <a:moveTo>
                    <a:pt x="130" y="46"/>
                  </a:moveTo>
                  <a:cubicBezTo>
                    <a:pt x="111" y="31"/>
                    <a:pt x="111" y="31"/>
                    <a:pt x="111" y="31"/>
                  </a:cubicBezTo>
                  <a:cubicBezTo>
                    <a:pt x="111" y="3"/>
                    <a:pt x="111" y="3"/>
                    <a:pt x="111" y="3"/>
                  </a:cubicBezTo>
                  <a:cubicBezTo>
                    <a:pt x="87" y="3"/>
                    <a:pt x="87" y="3"/>
                    <a:pt x="87" y="3"/>
                  </a:cubicBezTo>
                  <a:cubicBezTo>
                    <a:pt x="87" y="14"/>
                    <a:pt x="87" y="14"/>
                    <a:pt x="87" y="14"/>
                  </a:cubicBezTo>
                  <a:cubicBezTo>
                    <a:pt x="70" y="1"/>
                    <a:pt x="70" y="1"/>
                    <a:pt x="70" y="1"/>
                  </a:cubicBezTo>
                  <a:cubicBezTo>
                    <a:pt x="69" y="1"/>
                    <a:pt x="68" y="0"/>
                    <a:pt x="67" y="0"/>
                  </a:cubicBezTo>
                  <a:cubicBezTo>
                    <a:pt x="65" y="0"/>
                    <a:pt x="64" y="1"/>
                    <a:pt x="63" y="1"/>
                  </a:cubicBezTo>
                  <a:cubicBezTo>
                    <a:pt x="3" y="46"/>
                    <a:pt x="3" y="46"/>
                    <a:pt x="3" y="46"/>
                  </a:cubicBezTo>
                  <a:cubicBezTo>
                    <a:pt x="1" y="48"/>
                    <a:pt x="0" y="50"/>
                    <a:pt x="1" y="53"/>
                  </a:cubicBezTo>
                  <a:cubicBezTo>
                    <a:pt x="2" y="55"/>
                    <a:pt x="4" y="57"/>
                    <a:pt x="7" y="57"/>
                  </a:cubicBezTo>
                  <a:cubicBezTo>
                    <a:pt x="16" y="57"/>
                    <a:pt x="16" y="57"/>
                    <a:pt x="16" y="57"/>
                  </a:cubicBezTo>
                  <a:cubicBezTo>
                    <a:pt x="16" y="111"/>
                    <a:pt x="16" y="111"/>
                    <a:pt x="16" y="111"/>
                  </a:cubicBezTo>
                  <a:cubicBezTo>
                    <a:pt x="52" y="111"/>
                    <a:pt x="52" y="111"/>
                    <a:pt x="52" y="111"/>
                  </a:cubicBezTo>
                  <a:cubicBezTo>
                    <a:pt x="52" y="67"/>
                    <a:pt x="52" y="67"/>
                    <a:pt x="52" y="67"/>
                  </a:cubicBezTo>
                  <a:cubicBezTo>
                    <a:pt x="81" y="67"/>
                    <a:pt x="81" y="67"/>
                    <a:pt x="81" y="67"/>
                  </a:cubicBezTo>
                  <a:cubicBezTo>
                    <a:pt x="81" y="111"/>
                    <a:pt x="81" y="111"/>
                    <a:pt x="81" y="111"/>
                  </a:cubicBezTo>
                  <a:cubicBezTo>
                    <a:pt x="118" y="111"/>
                    <a:pt x="118" y="111"/>
                    <a:pt x="118" y="111"/>
                  </a:cubicBezTo>
                  <a:cubicBezTo>
                    <a:pt x="118" y="57"/>
                    <a:pt x="118" y="57"/>
                    <a:pt x="118" y="57"/>
                  </a:cubicBezTo>
                  <a:cubicBezTo>
                    <a:pt x="127" y="57"/>
                    <a:pt x="127" y="57"/>
                    <a:pt x="127" y="57"/>
                  </a:cubicBezTo>
                  <a:cubicBezTo>
                    <a:pt x="129" y="57"/>
                    <a:pt x="131" y="55"/>
                    <a:pt x="132" y="53"/>
                  </a:cubicBezTo>
                  <a:cubicBezTo>
                    <a:pt x="133" y="50"/>
                    <a:pt x="132" y="48"/>
                    <a:pt x="130" y="46"/>
                  </a:cubicBezTo>
                  <a:close/>
                </a:path>
              </a:pathLst>
            </a:cu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bg1"/>
                </a:solidFill>
              </a:endParaRPr>
            </a:p>
          </p:txBody>
        </p:sp>
      </p:grpSp>
      <p:grpSp>
        <p:nvGrpSpPr>
          <p:cNvPr id="5" name="组合 4"/>
          <p:cNvGrpSpPr/>
          <p:nvPr/>
        </p:nvGrpSpPr>
        <p:grpSpPr>
          <a:xfrm>
            <a:off x="6763120" y="1950642"/>
            <a:ext cx="5030470" cy="1253066"/>
            <a:chOff x="1531775" y="3237283"/>
            <a:chExt cx="5031125" cy="1252776"/>
          </a:xfrm>
        </p:grpSpPr>
        <p:sp>
          <p:nvSpPr>
            <p:cNvPr id="6" name="Text Box 11"/>
            <p:cNvSpPr txBox="1">
              <a:spLocks noChangeArrowheads="1"/>
            </p:cNvSpPr>
            <p:nvPr/>
          </p:nvSpPr>
          <p:spPr bwMode="auto">
            <a:xfrm>
              <a:off x="1531775" y="3644254"/>
              <a:ext cx="5031125" cy="84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lvl="0">
                <a:lnSpc>
                  <a:spcPct val="120000"/>
                </a:lnSpc>
              </a:pPr>
              <a:r>
                <a:rPr lang="zh-CN" altLang="en-US" sz="1400" dirty="0">
                  <a:solidFill>
                    <a:prstClr val="white"/>
                  </a:solidFill>
                  <a:latin typeface="微软雅黑" panose="020B0503020204020204" pitchFamily="34" charset="-122"/>
                  <a:ea typeface="微软雅黑" panose="020B0503020204020204" pitchFamily="34" charset="-122"/>
                </a:rPr>
                <a:t>在经过自己不懈的努力后可以领略到别人看不到的景色，只有勇于追求，坚持不懈，这样的人生才是真正美好的人生。在经过自己不懈的努力后可以领略到别人看不到的景色</a:t>
              </a:r>
              <a:endParaRPr lang="zh-CN" altLang="en-US" sz="1400" dirty="0">
                <a:solidFill>
                  <a:prstClr val="white"/>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1551846" y="3237283"/>
              <a:ext cx="2052177" cy="438582"/>
            </a:xfrm>
            <a:prstGeom prst="rect">
              <a:avLst/>
            </a:prstGeom>
            <a:noFill/>
          </p:spPr>
          <p:txBody>
            <a:bodyPr wrap="square" rtlCol="0">
              <a:spAutoFit/>
            </a:bodyPr>
            <a:lstStyle/>
            <a:p>
              <a:pPr defTabSz="914400">
                <a:lnSpc>
                  <a:spcPct val="125000"/>
                </a:lnSpc>
                <a:buClr>
                  <a:srgbClr val="0070C0"/>
                </a:buClr>
                <a:defRPr/>
              </a:pPr>
              <a:r>
                <a:rPr lang="zh-CN" altLang="en-US" sz="1800" dirty="0">
                  <a:solidFill>
                    <a:schemeClr val="bg1"/>
                  </a:solidFill>
                  <a:latin typeface="微软雅黑" panose="020B0503020204020204" pitchFamily="34" charset="-122"/>
                  <a:ea typeface="微软雅黑" panose="020B0503020204020204" pitchFamily="34" charset="-122"/>
                </a:rPr>
                <a:t>点击添加标题</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6875200" y="3934012"/>
            <a:ext cx="4886645" cy="352236"/>
            <a:chOff x="6685594" y="3933102"/>
            <a:chExt cx="4887281" cy="352154"/>
          </a:xfrm>
        </p:grpSpPr>
        <p:grpSp>
          <p:nvGrpSpPr>
            <p:cNvPr id="9" name="组合 8"/>
            <p:cNvGrpSpPr/>
            <p:nvPr/>
          </p:nvGrpSpPr>
          <p:grpSpPr>
            <a:xfrm>
              <a:off x="6685594" y="3933102"/>
              <a:ext cx="350768" cy="352154"/>
              <a:chOff x="7567248" y="836733"/>
              <a:chExt cx="871174" cy="874617"/>
            </a:xfrm>
          </p:grpSpPr>
          <p:sp>
            <p:nvSpPr>
              <p:cNvPr id="11" name="Freeform 5"/>
              <p:cNvSpPr>
                <a:spLocks noEditPoints="1"/>
              </p:cNvSpPr>
              <p:nvPr/>
            </p:nvSpPr>
            <p:spPr bwMode="auto">
              <a:xfrm>
                <a:off x="7748583" y="1034141"/>
                <a:ext cx="498475" cy="519113"/>
              </a:xfrm>
              <a:custGeom>
                <a:avLst/>
                <a:gdLst>
                  <a:gd name="T0" fmla="*/ 129 w 133"/>
                  <a:gd name="T1" fmla="*/ 119 h 138"/>
                  <a:gd name="T2" fmla="*/ 104 w 133"/>
                  <a:gd name="T3" fmla="*/ 93 h 138"/>
                  <a:gd name="T4" fmla="*/ 93 w 133"/>
                  <a:gd name="T5" fmla="*/ 90 h 138"/>
                  <a:gd name="T6" fmla="*/ 90 w 133"/>
                  <a:gd name="T7" fmla="*/ 86 h 138"/>
                  <a:gd name="T8" fmla="*/ 103 w 133"/>
                  <a:gd name="T9" fmla="*/ 52 h 138"/>
                  <a:gd name="T10" fmla="*/ 51 w 133"/>
                  <a:gd name="T11" fmla="*/ 0 h 138"/>
                  <a:gd name="T12" fmla="*/ 0 w 133"/>
                  <a:gd name="T13" fmla="*/ 52 h 138"/>
                  <a:gd name="T14" fmla="*/ 51 w 133"/>
                  <a:gd name="T15" fmla="*/ 103 h 138"/>
                  <a:gd name="T16" fmla="*/ 82 w 133"/>
                  <a:gd name="T17" fmla="*/ 93 h 138"/>
                  <a:gd name="T18" fmla="*/ 86 w 133"/>
                  <a:gd name="T19" fmla="*/ 97 h 138"/>
                  <a:gd name="T20" fmla="*/ 88 w 133"/>
                  <a:gd name="T21" fmla="*/ 109 h 138"/>
                  <a:gd name="T22" fmla="*/ 113 w 133"/>
                  <a:gd name="T23" fmla="*/ 135 h 138"/>
                  <a:gd name="T24" fmla="*/ 121 w 133"/>
                  <a:gd name="T25" fmla="*/ 138 h 138"/>
                  <a:gd name="T26" fmla="*/ 129 w 133"/>
                  <a:gd name="T27" fmla="*/ 135 h 138"/>
                  <a:gd name="T28" fmla="*/ 129 w 133"/>
                  <a:gd name="T29" fmla="*/ 119 h 138"/>
                  <a:gd name="T30" fmla="*/ 51 w 133"/>
                  <a:gd name="T31" fmla="*/ 84 h 138"/>
                  <a:gd name="T32" fmla="*/ 19 w 133"/>
                  <a:gd name="T33" fmla="*/ 52 h 138"/>
                  <a:gd name="T34" fmla="*/ 51 w 133"/>
                  <a:gd name="T35" fmla="*/ 19 h 138"/>
                  <a:gd name="T36" fmla="*/ 84 w 133"/>
                  <a:gd name="T37" fmla="*/ 52 h 138"/>
                  <a:gd name="T38" fmla="*/ 51 w 133"/>
                  <a:gd name="T39" fmla="*/ 8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3" h="138">
                    <a:moveTo>
                      <a:pt x="129" y="119"/>
                    </a:moveTo>
                    <a:cubicBezTo>
                      <a:pt x="104" y="93"/>
                      <a:pt x="104" y="93"/>
                      <a:pt x="104" y="93"/>
                    </a:cubicBezTo>
                    <a:cubicBezTo>
                      <a:pt x="102" y="90"/>
                      <a:pt x="97" y="89"/>
                      <a:pt x="93" y="90"/>
                    </a:cubicBezTo>
                    <a:cubicBezTo>
                      <a:pt x="90" y="86"/>
                      <a:pt x="90" y="86"/>
                      <a:pt x="90" y="86"/>
                    </a:cubicBezTo>
                    <a:cubicBezTo>
                      <a:pt x="98" y="77"/>
                      <a:pt x="103" y="65"/>
                      <a:pt x="103" y="52"/>
                    </a:cubicBezTo>
                    <a:cubicBezTo>
                      <a:pt x="103" y="23"/>
                      <a:pt x="80" y="0"/>
                      <a:pt x="51" y="0"/>
                    </a:cubicBezTo>
                    <a:cubicBezTo>
                      <a:pt x="23" y="0"/>
                      <a:pt x="0" y="23"/>
                      <a:pt x="0" y="52"/>
                    </a:cubicBezTo>
                    <a:cubicBezTo>
                      <a:pt x="0" y="80"/>
                      <a:pt x="23" y="103"/>
                      <a:pt x="51" y="103"/>
                    </a:cubicBezTo>
                    <a:cubicBezTo>
                      <a:pt x="63" y="103"/>
                      <a:pt x="73" y="99"/>
                      <a:pt x="82" y="93"/>
                    </a:cubicBezTo>
                    <a:cubicBezTo>
                      <a:pt x="86" y="97"/>
                      <a:pt x="86" y="97"/>
                      <a:pt x="86" y="97"/>
                    </a:cubicBezTo>
                    <a:cubicBezTo>
                      <a:pt x="84" y="101"/>
                      <a:pt x="85" y="106"/>
                      <a:pt x="88" y="109"/>
                    </a:cubicBezTo>
                    <a:cubicBezTo>
                      <a:pt x="113" y="135"/>
                      <a:pt x="113" y="135"/>
                      <a:pt x="113" y="135"/>
                    </a:cubicBezTo>
                    <a:cubicBezTo>
                      <a:pt x="115" y="137"/>
                      <a:pt x="118" y="138"/>
                      <a:pt x="121" y="138"/>
                    </a:cubicBezTo>
                    <a:cubicBezTo>
                      <a:pt x="124" y="138"/>
                      <a:pt x="126" y="137"/>
                      <a:pt x="129" y="135"/>
                    </a:cubicBezTo>
                    <a:cubicBezTo>
                      <a:pt x="133" y="131"/>
                      <a:pt x="133" y="124"/>
                      <a:pt x="129" y="119"/>
                    </a:cubicBezTo>
                    <a:close/>
                    <a:moveTo>
                      <a:pt x="51" y="84"/>
                    </a:moveTo>
                    <a:cubicBezTo>
                      <a:pt x="33" y="84"/>
                      <a:pt x="19" y="70"/>
                      <a:pt x="19" y="52"/>
                    </a:cubicBezTo>
                    <a:cubicBezTo>
                      <a:pt x="19" y="33"/>
                      <a:pt x="33" y="19"/>
                      <a:pt x="51" y="19"/>
                    </a:cubicBezTo>
                    <a:cubicBezTo>
                      <a:pt x="70" y="19"/>
                      <a:pt x="84" y="33"/>
                      <a:pt x="84" y="52"/>
                    </a:cubicBezTo>
                    <a:cubicBezTo>
                      <a:pt x="84" y="70"/>
                      <a:pt x="70" y="84"/>
                      <a:pt x="51" y="8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bg1"/>
                  </a:solidFill>
                </a:endParaRPr>
              </a:p>
            </p:txBody>
          </p:sp>
          <p:sp>
            <p:nvSpPr>
              <p:cNvPr id="12" name="Oval 9"/>
              <p:cNvSpPr>
                <a:spLocks noChangeArrowheads="1"/>
              </p:cNvSpPr>
              <p:nvPr/>
            </p:nvSpPr>
            <p:spPr bwMode="auto">
              <a:xfrm>
                <a:off x="7567248" y="836733"/>
                <a:ext cx="871174" cy="874617"/>
              </a:xfrm>
              <a:prstGeom prst="ellipse">
                <a:avLst/>
              </a:prstGeom>
              <a:noFill/>
              <a:ln>
                <a:solidFill>
                  <a:schemeClr val="bg1"/>
                </a:solidFill>
              </a:ln>
            </p:spPr>
            <p:txBody>
              <a:bodyPr vert="horz" wrap="square" lIns="121920" tIns="60960" rIns="121920" bIns="60960" numCol="1" anchor="t" anchorCtr="0" compatLnSpc="1"/>
              <a:lstStyle/>
              <a:p>
                <a:pPr defTabSz="913765"/>
                <a:endParaRPr lang="zh-CN" altLang="en-US" sz="1800">
                  <a:solidFill>
                    <a:schemeClr val="bg1"/>
                  </a:solidFill>
                </a:endParaRPr>
              </a:p>
            </p:txBody>
          </p:sp>
        </p:grpSp>
        <p:sp>
          <p:nvSpPr>
            <p:cNvPr id="10" name="Text Box 11"/>
            <p:cNvSpPr txBox="1">
              <a:spLocks noChangeArrowheads="1"/>
            </p:cNvSpPr>
            <p:nvPr/>
          </p:nvSpPr>
          <p:spPr bwMode="auto">
            <a:xfrm>
              <a:off x="7109920" y="3933102"/>
              <a:ext cx="4462955" cy="31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ts val="1900"/>
                </a:lnSpc>
                <a:defRPr/>
              </a:pPr>
              <a:r>
                <a:rPr lang="zh-CN" altLang="en-US" sz="1400" dirty="0">
                  <a:solidFill>
                    <a:prstClr val="white"/>
                  </a:solidFill>
                  <a:latin typeface="微软雅黑" panose="020B0503020204020204" pitchFamily="34" charset="-122"/>
                  <a:ea typeface="微软雅黑" panose="020B0503020204020204" pitchFamily="34" charset="-122"/>
                </a:rPr>
                <a:t>在经过自己不懈的努力后可以领略到别人看不到的景色</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6875199" y="4478325"/>
            <a:ext cx="4874493" cy="352237"/>
            <a:chOff x="6685594" y="4477287"/>
            <a:chExt cx="4875128" cy="352155"/>
          </a:xfrm>
        </p:grpSpPr>
        <p:grpSp>
          <p:nvGrpSpPr>
            <p:cNvPr id="14" name="组合 13"/>
            <p:cNvGrpSpPr/>
            <p:nvPr/>
          </p:nvGrpSpPr>
          <p:grpSpPr>
            <a:xfrm>
              <a:off x="6685594" y="4477287"/>
              <a:ext cx="350768" cy="352155"/>
              <a:chOff x="5280206" y="3148807"/>
              <a:chExt cx="871174" cy="874617"/>
            </a:xfrm>
          </p:grpSpPr>
          <p:sp>
            <p:nvSpPr>
              <p:cNvPr id="16" name="Freeform 6"/>
              <p:cNvSpPr>
                <a:spLocks noEditPoints="1"/>
              </p:cNvSpPr>
              <p:nvPr/>
            </p:nvSpPr>
            <p:spPr bwMode="auto">
              <a:xfrm>
                <a:off x="5498895" y="3317033"/>
                <a:ext cx="503237" cy="538163"/>
              </a:xfrm>
              <a:custGeom>
                <a:avLst/>
                <a:gdLst>
                  <a:gd name="T0" fmla="*/ 134 w 134"/>
                  <a:gd name="T1" fmla="*/ 130 h 143"/>
                  <a:gd name="T2" fmla="*/ 130 w 134"/>
                  <a:gd name="T3" fmla="*/ 125 h 143"/>
                  <a:gd name="T4" fmla="*/ 119 w 134"/>
                  <a:gd name="T5" fmla="*/ 132 h 143"/>
                  <a:gd name="T6" fmla="*/ 118 w 134"/>
                  <a:gd name="T7" fmla="*/ 134 h 143"/>
                  <a:gd name="T8" fmla="*/ 114 w 134"/>
                  <a:gd name="T9" fmla="*/ 134 h 143"/>
                  <a:gd name="T10" fmla="*/ 109 w 134"/>
                  <a:gd name="T11" fmla="*/ 130 h 143"/>
                  <a:gd name="T12" fmla="*/ 113 w 134"/>
                  <a:gd name="T13" fmla="*/ 129 h 143"/>
                  <a:gd name="T14" fmla="*/ 123 w 134"/>
                  <a:gd name="T15" fmla="*/ 119 h 143"/>
                  <a:gd name="T16" fmla="*/ 116 w 134"/>
                  <a:gd name="T17" fmla="*/ 117 h 143"/>
                  <a:gd name="T18" fmla="*/ 106 w 134"/>
                  <a:gd name="T19" fmla="*/ 126 h 143"/>
                  <a:gd name="T20" fmla="*/ 98 w 134"/>
                  <a:gd name="T21" fmla="*/ 120 h 143"/>
                  <a:gd name="T22" fmla="*/ 106 w 134"/>
                  <a:gd name="T23" fmla="*/ 115 h 143"/>
                  <a:gd name="T24" fmla="*/ 105 w 134"/>
                  <a:gd name="T25" fmla="*/ 91 h 143"/>
                  <a:gd name="T26" fmla="*/ 76 w 134"/>
                  <a:gd name="T27" fmla="*/ 83 h 143"/>
                  <a:gd name="T28" fmla="*/ 74 w 134"/>
                  <a:gd name="T29" fmla="*/ 86 h 143"/>
                  <a:gd name="T30" fmla="*/ 97 w 134"/>
                  <a:gd name="T31" fmla="*/ 93 h 143"/>
                  <a:gd name="T32" fmla="*/ 99 w 134"/>
                  <a:gd name="T33" fmla="*/ 97 h 143"/>
                  <a:gd name="T34" fmla="*/ 97 w 134"/>
                  <a:gd name="T35" fmla="*/ 95 h 143"/>
                  <a:gd name="T36" fmla="*/ 71 w 134"/>
                  <a:gd name="T37" fmla="*/ 89 h 143"/>
                  <a:gd name="T38" fmla="*/ 67 w 134"/>
                  <a:gd name="T39" fmla="*/ 90 h 143"/>
                  <a:gd name="T40" fmla="*/ 49 w 134"/>
                  <a:gd name="T41" fmla="*/ 73 h 143"/>
                  <a:gd name="T42" fmla="*/ 36 w 134"/>
                  <a:gd name="T43" fmla="*/ 52 h 143"/>
                  <a:gd name="T44" fmla="*/ 46 w 134"/>
                  <a:gd name="T45" fmla="*/ 46 h 143"/>
                  <a:gd name="T46" fmla="*/ 29 w 134"/>
                  <a:gd name="T47" fmla="*/ 1 h 143"/>
                  <a:gd name="T48" fmla="*/ 24 w 134"/>
                  <a:gd name="T49" fmla="*/ 1 h 143"/>
                  <a:gd name="T50" fmla="*/ 20 w 134"/>
                  <a:gd name="T51" fmla="*/ 4 h 143"/>
                  <a:gd name="T52" fmla="*/ 38 w 134"/>
                  <a:gd name="T53" fmla="*/ 32 h 143"/>
                  <a:gd name="T54" fmla="*/ 16 w 134"/>
                  <a:gd name="T55" fmla="*/ 7 h 143"/>
                  <a:gd name="T56" fmla="*/ 6 w 134"/>
                  <a:gd name="T57" fmla="*/ 22 h 143"/>
                  <a:gd name="T58" fmla="*/ 23 w 134"/>
                  <a:gd name="T59" fmla="*/ 78 h 143"/>
                  <a:gd name="T60" fmla="*/ 32 w 134"/>
                  <a:gd name="T61" fmla="*/ 90 h 143"/>
                  <a:gd name="T62" fmla="*/ 34 w 134"/>
                  <a:gd name="T63" fmla="*/ 92 h 143"/>
                  <a:gd name="T64" fmla="*/ 87 w 134"/>
                  <a:gd name="T65" fmla="*/ 123 h 143"/>
                  <a:gd name="T66" fmla="*/ 95 w 134"/>
                  <a:gd name="T67" fmla="*/ 121 h 143"/>
                  <a:gd name="T68" fmla="*/ 106 w 134"/>
                  <a:gd name="T69" fmla="*/ 130 h 143"/>
                  <a:gd name="T70" fmla="*/ 114 w 134"/>
                  <a:gd name="T71" fmla="*/ 137 h 143"/>
                  <a:gd name="T72" fmla="*/ 116 w 134"/>
                  <a:gd name="T73" fmla="*/ 137 h 143"/>
                  <a:gd name="T74" fmla="*/ 117 w 134"/>
                  <a:gd name="T75" fmla="*/ 140 h 143"/>
                  <a:gd name="T76" fmla="*/ 124 w 134"/>
                  <a:gd name="T77" fmla="*/ 143 h 143"/>
                  <a:gd name="T78" fmla="*/ 131 w 134"/>
                  <a:gd name="T79" fmla="*/ 141 h 143"/>
                  <a:gd name="T80" fmla="*/ 132 w 134"/>
                  <a:gd name="T81" fmla="*/ 141 h 143"/>
                  <a:gd name="T82" fmla="*/ 133 w 134"/>
                  <a:gd name="T83" fmla="*/ 139 h 143"/>
                  <a:gd name="T84" fmla="*/ 131 w 134"/>
                  <a:gd name="T85" fmla="*/ 138 h 143"/>
                  <a:gd name="T86" fmla="*/ 130 w 134"/>
                  <a:gd name="T87" fmla="*/ 138 h 143"/>
                  <a:gd name="T88" fmla="*/ 124 w 134"/>
                  <a:gd name="T89" fmla="*/ 140 h 143"/>
                  <a:gd name="T90" fmla="*/ 120 w 134"/>
                  <a:gd name="T91" fmla="*/ 138 h 143"/>
                  <a:gd name="T92" fmla="*/ 120 w 134"/>
                  <a:gd name="T93" fmla="*/ 137 h 143"/>
                  <a:gd name="T94" fmla="*/ 134 w 134"/>
                  <a:gd name="T95" fmla="*/ 130 h 143"/>
                  <a:gd name="T96" fmla="*/ 116 w 134"/>
                  <a:gd name="T97" fmla="*/ 120 h 143"/>
                  <a:gd name="T98" fmla="*/ 117 w 134"/>
                  <a:gd name="T99" fmla="*/ 120 h 143"/>
                  <a:gd name="T100" fmla="*/ 119 w 134"/>
                  <a:gd name="T101" fmla="*/ 120 h 143"/>
                  <a:gd name="T102" fmla="*/ 112 w 134"/>
                  <a:gd name="T103" fmla="*/ 126 h 143"/>
                  <a:gd name="T104" fmla="*/ 109 w 134"/>
                  <a:gd name="T105" fmla="*/ 127 h 143"/>
                  <a:gd name="T106" fmla="*/ 116 w 134"/>
                  <a:gd name="T107" fmla="*/ 120 h 143"/>
                  <a:gd name="T108" fmla="*/ 121 w 134"/>
                  <a:gd name="T109" fmla="*/ 134 h 143"/>
                  <a:gd name="T110" fmla="*/ 121 w 134"/>
                  <a:gd name="T111" fmla="*/ 134 h 143"/>
                  <a:gd name="T112" fmla="*/ 129 w 134"/>
                  <a:gd name="T113" fmla="*/ 128 h 143"/>
                  <a:gd name="T114" fmla="*/ 129 w 134"/>
                  <a:gd name="T115" fmla="*/ 128 h 143"/>
                  <a:gd name="T116" fmla="*/ 131 w 134"/>
                  <a:gd name="T117" fmla="*/ 129 h 143"/>
                  <a:gd name="T118" fmla="*/ 121 w 134"/>
                  <a:gd name="T119" fmla="*/ 13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4" h="143">
                    <a:moveTo>
                      <a:pt x="134" y="130"/>
                    </a:moveTo>
                    <a:cubicBezTo>
                      <a:pt x="134" y="128"/>
                      <a:pt x="133" y="126"/>
                      <a:pt x="130" y="125"/>
                    </a:cubicBezTo>
                    <a:cubicBezTo>
                      <a:pt x="126" y="125"/>
                      <a:pt x="122" y="128"/>
                      <a:pt x="119" y="132"/>
                    </a:cubicBezTo>
                    <a:cubicBezTo>
                      <a:pt x="118" y="133"/>
                      <a:pt x="118" y="133"/>
                      <a:pt x="118" y="134"/>
                    </a:cubicBezTo>
                    <a:cubicBezTo>
                      <a:pt x="116" y="134"/>
                      <a:pt x="115" y="134"/>
                      <a:pt x="114" y="134"/>
                    </a:cubicBezTo>
                    <a:cubicBezTo>
                      <a:pt x="111" y="133"/>
                      <a:pt x="109" y="132"/>
                      <a:pt x="109" y="130"/>
                    </a:cubicBezTo>
                    <a:cubicBezTo>
                      <a:pt x="110" y="130"/>
                      <a:pt x="111" y="130"/>
                      <a:pt x="113" y="129"/>
                    </a:cubicBezTo>
                    <a:cubicBezTo>
                      <a:pt x="120" y="127"/>
                      <a:pt x="123" y="123"/>
                      <a:pt x="123" y="119"/>
                    </a:cubicBezTo>
                    <a:cubicBezTo>
                      <a:pt x="122" y="118"/>
                      <a:pt x="120" y="116"/>
                      <a:pt x="116" y="117"/>
                    </a:cubicBezTo>
                    <a:cubicBezTo>
                      <a:pt x="111" y="117"/>
                      <a:pt x="107" y="122"/>
                      <a:pt x="106" y="126"/>
                    </a:cubicBezTo>
                    <a:cubicBezTo>
                      <a:pt x="103" y="125"/>
                      <a:pt x="100" y="122"/>
                      <a:pt x="98" y="120"/>
                    </a:cubicBezTo>
                    <a:cubicBezTo>
                      <a:pt x="101" y="118"/>
                      <a:pt x="103" y="117"/>
                      <a:pt x="106" y="115"/>
                    </a:cubicBezTo>
                    <a:cubicBezTo>
                      <a:pt x="116" y="107"/>
                      <a:pt x="108" y="94"/>
                      <a:pt x="105" y="91"/>
                    </a:cubicBezTo>
                    <a:cubicBezTo>
                      <a:pt x="94" y="79"/>
                      <a:pt x="77" y="81"/>
                      <a:pt x="76" y="83"/>
                    </a:cubicBezTo>
                    <a:cubicBezTo>
                      <a:pt x="75" y="84"/>
                      <a:pt x="75" y="85"/>
                      <a:pt x="74" y="86"/>
                    </a:cubicBezTo>
                    <a:cubicBezTo>
                      <a:pt x="78" y="85"/>
                      <a:pt x="89" y="85"/>
                      <a:pt x="97" y="93"/>
                    </a:cubicBezTo>
                    <a:cubicBezTo>
                      <a:pt x="98" y="94"/>
                      <a:pt x="99" y="95"/>
                      <a:pt x="99" y="97"/>
                    </a:cubicBezTo>
                    <a:cubicBezTo>
                      <a:pt x="99" y="96"/>
                      <a:pt x="98" y="95"/>
                      <a:pt x="97" y="95"/>
                    </a:cubicBezTo>
                    <a:cubicBezTo>
                      <a:pt x="88" y="86"/>
                      <a:pt x="75" y="87"/>
                      <a:pt x="71" y="89"/>
                    </a:cubicBezTo>
                    <a:cubicBezTo>
                      <a:pt x="70" y="90"/>
                      <a:pt x="69" y="90"/>
                      <a:pt x="67" y="90"/>
                    </a:cubicBezTo>
                    <a:cubicBezTo>
                      <a:pt x="64" y="90"/>
                      <a:pt x="54" y="79"/>
                      <a:pt x="49" y="73"/>
                    </a:cubicBezTo>
                    <a:cubicBezTo>
                      <a:pt x="45" y="68"/>
                      <a:pt x="35" y="56"/>
                      <a:pt x="36" y="52"/>
                    </a:cubicBezTo>
                    <a:cubicBezTo>
                      <a:pt x="37" y="46"/>
                      <a:pt x="43" y="48"/>
                      <a:pt x="46" y="46"/>
                    </a:cubicBezTo>
                    <a:cubicBezTo>
                      <a:pt x="50" y="43"/>
                      <a:pt x="50" y="11"/>
                      <a:pt x="29" y="1"/>
                    </a:cubicBezTo>
                    <a:cubicBezTo>
                      <a:pt x="28" y="0"/>
                      <a:pt x="26" y="0"/>
                      <a:pt x="24" y="1"/>
                    </a:cubicBezTo>
                    <a:cubicBezTo>
                      <a:pt x="23" y="2"/>
                      <a:pt x="22" y="3"/>
                      <a:pt x="20" y="4"/>
                    </a:cubicBezTo>
                    <a:cubicBezTo>
                      <a:pt x="32" y="10"/>
                      <a:pt x="38" y="25"/>
                      <a:pt x="38" y="32"/>
                    </a:cubicBezTo>
                    <a:cubicBezTo>
                      <a:pt x="34" y="23"/>
                      <a:pt x="27" y="12"/>
                      <a:pt x="16" y="7"/>
                    </a:cubicBezTo>
                    <a:cubicBezTo>
                      <a:pt x="12" y="11"/>
                      <a:pt x="8" y="15"/>
                      <a:pt x="6" y="22"/>
                    </a:cubicBezTo>
                    <a:cubicBezTo>
                      <a:pt x="4" y="31"/>
                      <a:pt x="0" y="45"/>
                      <a:pt x="23" y="78"/>
                    </a:cubicBezTo>
                    <a:cubicBezTo>
                      <a:pt x="24" y="81"/>
                      <a:pt x="27" y="85"/>
                      <a:pt x="32" y="90"/>
                    </a:cubicBezTo>
                    <a:cubicBezTo>
                      <a:pt x="32" y="91"/>
                      <a:pt x="33" y="91"/>
                      <a:pt x="34" y="92"/>
                    </a:cubicBezTo>
                    <a:cubicBezTo>
                      <a:pt x="63" y="124"/>
                      <a:pt x="78" y="123"/>
                      <a:pt x="87" y="123"/>
                    </a:cubicBezTo>
                    <a:cubicBezTo>
                      <a:pt x="90" y="122"/>
                      <a:pt x="92" y="122"/>
                      <a:pt x="95" y="121"/>
                    </a:cubicBezTo>
                    <a:cubicBezTo>
                      <a:pt x="97" y="125"/>
                      <a:pt x="101" y="128"/>
                      <a:pt x="106" y="130"/>
                    </a:cubicBezTo>
                    <a:cubicBezTo>
                      <a:pt x="106" y="132"/>
                      <a:pt x="107" y="136"/>
                      <a:pt x="114" y="137"/>
                    </a:cubicBezTo>
                    <a:cubicBezTo>
                      <a:pt x="115" y="137"/>
                      <a:pt x="116" y="137"/>
                      <a:pt x="116" y="137"/>
                    </a:cubicBezTo>
                    <a:cubicBezTo>
                      <a:pt x="116" y="138"/>
                      <a:pt x="117" y="139"/>
                      <a:pt x="117" y="140"/>
                    </a:cubicBezTo>
                    <a:cubicBezTo>
                      <a:pt x="118" y="142"/>
                      <a:pt x="120" y="143"/>
                      <a:pt x="124" y="143"/>
                    </a:cubicBezTo>
                    <a:cubicBezTo>
                      <a:pt x="127" y="143"/>
                      <a:pt x="130" y="142"/>
                      <a:pt x="131" y="141"/>
                    </a:cubicBezTo>
                    <a:cubicBezTo>
                      <a:pt x="132" y="141"/>
                      <a:pt x="132" y="141"/>
                      <a:pt x="132" y="141"/>
                    </a:cubicBezTo>
                    <a:cubicBezTo>
                      <a:pt x="133" y="141"/>
                      <a:pt x="133" y="140"/>
                      <a:pt x="133" y="139"/>
                    </a:cubicBezTo>
                    <a:cubicBezTo>
                      <a:pt x="133" y="138"/>
                      <a:pt x="132" y="138"/>
                      <a:pt x="131" y="138"/>
                    </a:cubicBezTo>
                    <a:cubicBezTo>
                      <a:pt x="130" y="138"/>
                      <a:pt x="130" y="138"/>
                      <a:pt x="130" y="138"/>
                    </a:cubicBezTo>
                    <a:cubicBezTo>
                      <a:pt x="129" y="139"/>
                      <a:pt x="127" y="140"/>
                      <a:pt x="124" y="140"/>
                    </a:cubicBezTo>
                    <a:cubicBezTo>
                      <a:pt x="122" y="140"/>
                      <a:pt x="120" y="139"/>
                      <a:pt x="120" y="138"/>
                    </a:cubicBezTo>
                    <a:cubicBezTo>
                      <a:pt x="120" y="138"/>
                      <a:pt x="120" y="138"/>
                      <a:pt x="120" y="137"/>
                    </a:cubicBezTo>
                    <a:cubicBezTo>
                      <a:pt x="128" y="137"/>
                      <a:pt x="133" y="133"/>
                      <a:pt x="134" y="130"/>
                    </a:cubicBezTo>
                    <a:close/>
                    <a:moveTo>
                      <a:pt x="116" y="120"/>
                    </a:moveTo>
                    <a:cubicBezTo>
                      <a:pt x="117" y="120"/>
                      <a:pt x="117" y="120"/>
                      <a:pt x="117" y="120"/>
                    </a:cubicBezTo>
                    <a:cubicBezTo>
                      <a:pt x="119" y="120"/>
                      <a:pt x="119" y="120"/>
                      <a:pt x="119" y="120"/>
                    </a:cubicBezTo>
                    <a:cubicBezTo>
                      <a:pt x="120" y="121"/>
                      <a:pt x="118" y="124"/>
                      <a:pt x="112" y="126"/>
                    </a:cubicBezTo>
                    <a:cubicBezTo>
                      <a:pt x="111" y="127"/>
                      <a:pt x="110" y="127"/>
                      <a:pt x="109" y="127"/>
                    </a:cubicBezTo>
                    <a:cubicBezTo>
                      <a:pt x="110" y="124"/>
                      <a:pt x="113" y="120"/>
                      <a:pt x="116" y="120"/>
                    </a:cubicBezTo>
                    <a:close/>
                    <a:moveTo>
                      <a:pt x="121" y="134"/>
                    </a:moveTo>
                    <a:cubicBezTo>
                      <a:pt x="121" y="134"/>
                      <a:pt x="121" y="134"/>
                      <a:pt x="121" y="134"/>
                    </a:cubicBezTo>
                    <a:cubicBezTo>
                      <a:pt x="124" y="131"/>
                      <a:pt x="127" y="128"/>
                      <a:pt x="129" y="128"/>
                    </a:cubicBezTo>
                    <a:cubicBezTo>
                      <a:pt x="129" y="128"/>
                      <a:pt x="129" y="128"/>
                      <a:pt x="129" y="128"/>
                    </a:cubicBezTo>
                    <a:cubicBezTo>
                      <a:pt x="130" y="129"/>
                      <a:pt x="131" y="129"/>
                      <a:pt x="131" y="129"/>
                    </a:cubicBezTo>
                    <a:cubicBezTo>
                      <a:pt x="130" y="131"/>
                      <a:pt x="127" y="133"/>
                      <a:pt x="121" y="13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bg1"/>
                  </a:solidFill>
                </a:endParaRPr>
              </a:p>
            </p:txBody>
          </p:sp>
          <p:sp>
            <p:nvSpPr>
              <p:cNvPr id="17" name="Oval 9"/>
              <p:cNvSpPr>
                <a:spLocks noChangeArrowheads="1"/>
              </p:cNvSpPr>
              <p:nvPr/>
            </p:nvSpPr>
            <p:spPr bwMode="auto">
              <a:xfrm>
                <a:off x="5280206" y="3148807"/>
                <a:ext cx="871174" cy="874617"/>
              </a:xfrm>
              <a:prstGeom prst="ellipse">
                <a:avLst/>
              </a:prstGeom>
              <a:noFill/>
              <a:ln>
                <a:solidFill>
                  <a:schemeClr val="bg1"/>
                </a:solidFill>
              </a:ln>
            </p:spPr>
            <p:txBody>
              <a:bodyPr vert="horz" wrap="square" lIns="121920" tIns="60960" rIns="121920" bIns="60960" numCol="1" anchor="t" anchorCtr="0" compatLnSpc="1"/>
              <a:lstStyle/>
              <a:p>
                <a:pPr defTabSz="913765"/>
                <a:endParaRPr lang="zh-CN" altLang="en-US" sz="1800">
                  <a:solidFill>
                    <a:schemeClr val="bg1"/>
                  </a:solidFill>
                </a:endParaRPr>
              </a:p>
            </p:txBody>
          </p:sp>
        </p:grpSp>
        <p:sp>
          <p:nvSpPr>
            <p:cNvPr id="15" name="Text Box 11"/>
            <p:cNvSpPr txBox="1">
              <a:spLocks noChangeArrowheads="1"/>
            </p:cNvSpPr>
            <p:nvPr/>
          </p:nvSpPr>
          <p:spPr bwMode="auto">
            <a:xfrm>
              <a:off x="7097767" y="4477287"/>
              <a:ext cx="4462955" cy="31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ts val="1900"/>
                </a:lnSpc>
                <a:defRPr/>
              </a:pPr>
              <a:r>
                <a:rPr lang="zh-CN" altLang="en-US" sz="1400" dirty="0">
                  <a:solidFill>
                    <a:prstClr val="white"/>
                  </a:solidFill>
                  <a:latin typeface="微软雅黑" panose="020B0503020204020204" pitchFamily="34" charset="-122"/>
                  <a:ea typeface="微软雅黑" panose="020B0503020204020204" pitchFamily="34" charset="-122"/>
                </a:rPr>
                <a:t>在经过自己不懈的努力后可以领略到别人看不到的景色</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6873181" y="5022636"/>
            <a:ext cx="4864362" cy="353743"/>
            <a:chOff x="6683574" y="5021472"/>
            <a:chExt cx="4864995" cy="353661"/>
          </a:xfrm>
        </p:grpSpPr>
        <p:grpSp>
          <p:nvGrpSpPr>
            <p:cNvPr id="19" name="组合 18"/>
            <p:cNvGrpSpPr/>
            <p:nvPr/>
          </p:nvGrpSpPr>
          <p:grpSpPr>
            <a:xfrm>
              <a:off x="6683574" y="5022979"/>
              <a:ext cx="350768" cy="352154"/>
              <a:chOff x="7567248" y="836733"/>
              <a:chExt cx="871174" cy="874617"/>
            </a:xfrm>
          </p:grpSpPr>
          <p:sp>
            <p:nvSpPr>
              <p:cNvPr id="21" name="Freeform 5"/>
              <p:cNvSpPr>
                <a:spLocks noEditPoints="1"/>
              </p:cNvSpPr>
              <p:nvPr/>
            </p:nvSpPr>
            <p:spPr bwMode="auto">
              <a:xfrm>
                <a:off x="7748583" y="1034141"/>
                <a:ext cx="498475" cy="519113"/>
              </a:xfrm>
              <a:custGeom>
                <a:avLst/>
                <a:gdLst>
                  <a:gd name="T0" fmla="*/ 129 w 133"/>
                  <a:gd name="T1" fmla="*/ 119 h 138"/>
                  <a:gd name="T2" fmla="*/ 104 w 133"/>
                  <a:gd name="T3" fmla="*/ 93 h 138"/>
                  <a:gd name="T4" fmla="*/ 93 w 133"/>
                  <a:gd name="T5" fmla="*/ 90 h 138"/>
                  <a:gd name="T6" fmla="*/ 90 w 133"/>
                  <a:gd name="T7" fmla="*/ 86 h 138"/>
                  <a:gd name="T8" fmla="*/ 103 w 133"/>
                  <a:gd name="T9" fmla="*/ 52 h 138"/>
                  <a:gd name="T10" fmla="*/ 51 w 133"/>
                  <a:gd name="T11" fmla="*/ 0 h 138"/>
                  <a:gd name="T12" fmla="*/ 0 w 133"/>
                  <a:gd name="T13" fmla="*/ 52 h 138"/>
                  <a:gd name="T14" fmla="*/ 51 w 133"/>
                  <a:gd name="T15" fmla="*/ 103 h 138"/>
                  <a:gd name="T16" fmla="*/ 82 w 133"/>
                  <a:gd name="T17" fmla="*/ 93 h 138"/>
                  <a:gd name="T18" fmla="*/ 86 w 133"/>
                  <a:gd name="T19" fmla="*/ 97 h 138"/>
                  <a:gd name="T20" fmla="*/ 88 w 133"/>
                  <a:gd name="T21" fmla="*/ 109 h 138"/>
                  <a:gd name="T22" fmla="*/ 113 w 133"/>
                  <a:gd name="T23" fmla="*/ 135 h 138"/>
                  <a:gd name="T24" fmla="*/ 121 w 133"/>
                  <a:gd name="T25" fmla="*/ 138 h 138"/>
                  <a:gd name="T26" fmla="*/ 129 w 133"/>
                  <a:gd name="T27" fmla="*/ 135 h 138"/>
                  <a:gd name="T28" fmla="*/ 129 w 133"/>
                  <a:gd name="T29" fmla="*/ 119 h 138"/>
                  <a:gd name="T30" fmla="*/ 51 w 133"/>
                  <a:gd name="T31" fmla="*/ 84 h 138"/>
                  <a:gd name="T32" fmla="*/ 19 w 133"/>
                  <a:gd name="T33" fmla="*/ 52 h 138"/>
                  <a:gd name="T34" fmla="*/ 51 w 133"/>
                  <a:gd name="T35" fmla="*/ 19 h 138"/>
                  <a:gd name="T36" fmla="*/ 84 w 133"/>
                  <a:gd name="T37" fmla="*/ 52 h 138"/>
                  <a:gd name="T38" fmla="*/ 51 w 133"/>
                  <a:gd name="T39" fmla="*/ 8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3" h="138">
                    <a:moveTo>
                      <a:pt x="129" y="119"/>
                    </a:moveTo>
                    <a:cubicBezTo>
                      <a:pt x="104" y="93"/>
                      <a:pt x="104" y="93"/>
                      <a:pt x="104" y="93"/>
                    </a:cubicBezTo>
                    <a:cubicBezTo>
                      <a:pt x="102" y="90"/>
                      <a:pt x="97" y="89"/>
                      <a:pt x="93" y="90"/>
                    </a:cubicBezTo>
                    <a:cubicBezTo>
                      <a:pt x="90" y="86"/>
                      <a:pt x="90" y="86"/>
                      <a:pt x="90" y="86"/>
                    </a:cubicBezTo>
                    <a:cubicBezTo>
                      <a:pt x="98" y="77"/>
                      <a:pt x="103" y="65"/>
                      <a:pt x="103" y="52"/>
                    </a:cubicBezTo>
                    <a:cubicBezTo>
                      <a:pt x="103" y="23"/>
                      <a:pt x="80" y="0"/>
                      <a:pt x="51" y="0"/>
                    </a:cubicBezTo>
                    <a:cubicBezTo>
                      <a:pt x="23" y="0"/>
                      <a:pt x="0" y="23"/>
                      <a:pt x="0" y="52"/>
                    </a:cubicBezTo>
                    <a:cubicBezTo>
                      <a:pt x="0" y="80"/>
                      <a:pt x="23" y="103"/>
                      <a:pt x="51" y="103"/>
                    </a:cubicBezTo>
                    <a:cubicBezTo>
                      <a:pt x="63" y="103"/>
                      <a:pt x="73" y="99"/>
                      <a:pt x="82" y="93"/>
                    </a:cubicBezTo>
                    <a:cubicBezTo>
                      <a:pt x="86" y="97"/>
                      <a:pt x="86" y="97"/>
                      <a:pt x="86" y="97"/>
                    </a:cubicBezTo>
                    <a:cubicBezTo>
                      <a:pt x="84" y="101"/>
                      <a:pt x="85" y="106"/>
                      <a:pt x="88" y="109"/>
                    </a:cubicBezTo>
                    <a:cubicBezTo>
                      <a:pt x="113" y="135"/>
                      <a:pt x="113" y="135"/>
                      <a:pt x="113" y="135"/>
                    </a:cubicBezTo>
                    <a:cubicBezTo>
                      <a:pt x="115" y="137"/>
                      <a:pt x="118" y="138"/>
                      <a:pt x="121" y="138"/>
                    </a:cubicBezTo>
                    <a:cubicBezTo>
                      <a:pt x="124" y="138"/>
                      <a:pt x="126" y="137"/>
                      <a:pt x="129" y="135"/>
                    </a:cubicBezTo>
                    <a:cubicBezTo>
                      <a:pt x="133" y="131"/>
                      <a:pt x="133" y="124"/>
                      <a:pt x="129" y="119"/>
                    </a:cubicBezTo>
                    <a:close/>
                    <a:moveTo>
                      <a:pt x="51" y="84"/>
                    </a:moveTo>
                    <a:cubicBezTo>
                      <a:pt x="33" y="84"/>
                      <a:pt x="19" y="70"/>
                      <a:pt x="19" y="52"/>
                    </a:cubicBezTo>
                    <a:cubicBezTo>
                      <a:pt x="19" y="33"/>
                      <a:pt x="33" y="19"/>
                      <a:pt x="51" y="19"/>
                    </a:cubicBezTo>
                    <a:cubicBezTo>
                      <a:pt x="70" y="19"/>
                      <a:pt x="84" y="33"/>
                      <a:pt x="84" y="52"/>
                    </a:cubicBezTo>
                    <a:cubicBezTo>
                      <a:pt x="84" y="70"/>
                      <a:pt x="70" y="84"/>
                      <a:pt x="51" y="8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bg1"/>
                  </a:solidFill>
                </a:endParaRPr>
              </a:p>
            </p:txBody>
          </p:sp>
          <p:sp>
            <p:nvSpPr>
              <p:cNvPr id="22" name="Oval 9"/>
              <p:cNvSpPr>
                <a:spLocks noChangeArrowheads="1"/>
              </p:cNvSpPr>
              <p:nvPr/>
            </p:nvSpPr>
            <p:spPr bwMode="auto">
              <a:xfrm>
                <a:off x="7567248" y="836733"/>
                <a:ext cx="871174" cy="874617"/>
              </a:xfrm>
              <a:prstGeom prst="ellipse">
                <a:avLst/>
              </a:prstGeom>
              <a:noFill/>
              <a:ln>
                <a:solidFill>
                  <a:schemeClr val="bg1"/>
                </a:solidFill>
              </a:ln>
            </p:spPr>
            <p:txBody>
              <a:bodyPr vert="horz" wrap="square" lIns="121920" tIns="60960" rIns="121920" bIns="60960" numCol="1" anchor="t" anchorCtr="0" compatLnSpc="1"/>
              <a:lstStyle/>
              <a:p>
                <a:pPr defTabSz="913765"/>
                <a:endParaRPr lang="zh-CN" altLang="en-US" sz="1800">
                  <a:solidFill>
                    <a:schemeClr val="bg1"/>
                  </a:solidFill>
                </a:endParaRPr>
              </a:p>
            </p:txBody>
          </p:sp>
        </p:grpSp>
        <p:sp>
          <p:nvSpPr>
            <p:cNvPr id="20" name="Text Box 11"/>
            <p:cNvSpPr txBox="1">
              <a:spLocks noChangeArrowheads="1"/>
            </p:cNvSpPr>
            <p:nvPr/>
          </p:nvSpPr>
          <p:spPr bwMode="auto">
            <a:xfrm>
              <a:off x="7085614" y="5021472"/>
              <a:ext cx="4462955" cy="31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ts val="1900"/>
                </a:lnSpc>
                <a:defRPr/>
              </a:pPr>
              <a:r>
                <a:rPr lang="zh-CN" altLang="en-US" sz="1400" dirty="0">
                  <a:solidFill>
                    <a:prstClr val="white"/>
                  </a:solidFill>
                  <a:latin typeface="微软雅黑" panose="020B0503020204020204" pitchFamily="34" charset="-122"/>
                  <a:ea typeface="微软雅黑" panose="020B0503020204020204" pitchFamily="34" charset="-122"/>
                </a:rPr>
                <a:t>在经过自己不懈的努力后可以领略到别人看不到的景色</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23" name="矩形 22"/>
          <p:cNvSpPr/>
          <p:nvPr/>
        </p:nvSpPr>
        <p:spPr>
          <a:xfrm>
            <a:off x="1541766" y="188367"/>
            <a:ext cx="2430374" cy="707886"/>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销售网络布局</a:t>
            </a:r>
            <a:endParaRPr lang="en-US" altLang="zh-CN" sz="2800" b="1" dirty="0">
              <a:solidFill>
                <a:schemeClr val="bg1"/>
              </a:solidFill>
              <a:latin typeface="微软雅黑" panose="020B0503020204020204" pitchFamily="34" charset="-122"/>
              <a:ea typeface="微软雅黑" panose="020B0503020204020204" pitchFamily="34" charset="-122"/>
            </a:endParaRPr>
          </a:p>
          <a:p>
            <a:r>
              <a:rPr lang="en-US" altLang="zh-CN" sz="1200" dirty="0">
                <a:solidFill>
                  <a:schemeClr val="bg1"/>
                </a:solidFill>
                <a:latin typeface="微软雅黑" panose="020B0503020204020204" pitchFamily="34" charset="-122"/>
                <a:ea typeface="微软雅黑" panose="020B0503020204020204" pitchFamily="34" charset="-122"/>
              </a:rPr>
              <a:t>Sales Network Layout</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12" presetClass="entr" presetSubtype="1"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ppt_y</p:attrName>
                                        </p:attrNameLst>
                                      </p:cBhvr>
                                      <p:tavLst>
                                        <p:tav tm="0">
                                          <p:val>
                                            <p:strVal val="#ppt_y-#ppt_h*1.125000"/>
                                          </p:val>
                                        </p:tav>
                                        <p:tav tm="100000">
                                          <p:val>
                                            <p:strVal val="#ppt_y"/>
                                          </p:val>
                                        </p:tav>
                                      </p:tavLst>
                                    </p:anim>
                                    <p:animEffect transition="in" filter="wipe(down)">
                                      <p:cBhvr>
                                        <p:cTn id="12" dur="500"/>
                                        <p:tgtEl>
                                          <p:spTgt spid="5"/>
                                        </p:tgtEl>
                                      </p:cBhvr>
                                    </p:animEffect>
                                  </p:childTnLst>
                                </p:cTn>
                              </p:par>
                              <p:par>
                                <p:cTn id="13" presetID="12" presetClass="entr" presetSubtype="8" fill="hold" nodeType="withEffect">
                                  <p:stCondLst>
                                    <p:cond delay="75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p:tgtEl>
                                          <p:spTgt spid="8"/>
                                        </p:tgtEl>
                                        <p:attrNameLst>
                                          <p:attrName>ppt_x</p:attrName>
                                        </p:attrNameLst>
                                      </p:cBhvr>
                                      <p:tavLst>
                                        <p:tav tm="0">
                                          <p:val>
                                            <p:strVal val="#ppt_x-#ppt_w*1.125000"/>
                                          </p:val>
                                        </p:tav>
                                        <p:tav tm="100000">
                                          <p:val>
                                            <p:strVal val="#ppt_x"/>
                                          </p:val>
                                        </p:tav>
                                      </p:tavLst>
                                    </p:anim>
                                    <p:animEffect transition="in" filter="wipe(right)">
                                      <p:cBhvr>
                                        <p:cTn id="16" dur="500"/>
                                        <p:tgtEl>
                                          <p:spTgt spid="8"/>
                                        </p:tgtEl>
                                      </p:cBhvr>
                                    </p:animEffect>
                                  </p:childTnLst>
                                </p:cTn>
                              </p:par>
                              <p:par>
                                <p:cTn id="17" presetID="12" presetClass="entr" presetSubtype="8" fill="hold" nodeType="withEffect">
                                  <p:stCondLst>
                                    <p:cond delay="10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p:tgtEl>
                                          <p:spTgt spid="13"/>
                                        </p:tgtEl>
                                        <p:attrNameLst>
                                          <p:attrName>ppt_x</p:attrName>
                                        </p:attrNameLst>
                                      </p:cBhvr>
                                      <p:tavLst>
                                        <p:tav tm="0">
                                          <p:val>
                                            <p:strVal val="#ppt_x-#ppt_w*1.125000"/>
                                          </p:val>
                                        </p:tav>
                                        <p:tav tm="100000">
                                          <p:val>
                                            <p:strVal val="#ppt_x"/>
                                          </p:val>
                                        </p:tav>
                                      </p:tavLst>
                                    </p:anim>
                                    <p:animEffect transition="in" filter="wipe(right)">
                                      <p:cBhvr>
                                        <p:cTn id="20" dur="500"/>
                                        <p:tgtEl>
                                          <p:spTgt spid="13"/>
                                        </p:tgtEl>
                                      </p:cBhvr>
                                    </p:animEffect>
                                  </p:childTnLst>
                                </p:cTn>
                              </p:par>
                              <p:par>
                                <p:cTn id="21" presetID="12" presetClass="entr" presetSubtype="8" fill="hold" nodeType="withEffect">
                                  <p:stCondLst>
                                    <p:cond delay="125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p:tgtEl>
                                          <p:spTgt spid="18"/>
                                        </p:tgtEl>
                                        <p:attrNameLst>
                                          <p:attrName>ppt_x</p:attrName>
                                        </p:attrNameLst>
                                      </p:cBhvr>
                                      <p:tavLst>
                                        <p:tav tm="0">
                                          <p:val>
                                            <p:strVal val="#ppt_x-#ppt_w*1.125000"/>
                                          </p:val>
                                        </p:tav>
                                        <p:tav tm="100000">
                                          <p:val>
                                            <p:strVal val="#ppt_x"/>
                                          </p:val>
                                        </p:tav>
                                      </p:tavLst>
                                    </p:anim>
                                    <p:animEffect transition="in" filter="wipe(right)">
                                      <p:cBhvr>
                                        <p:cTn id="2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descr="图片包含 餐桌&#10;&#10;已生成高可信度的说明"/>
          <p:cNvPicPr>
            <a:picLocks noGrp="1" noChangeAspect="1"/>
          </p:cNvPicPr>
          <p:nvPr>
            <p:ph idx="1"/>
          </p:nvPr>
        </p:nvPicPr>
        <p:blipFill rotWithShape="1">
          <a:blip r:embed="rId1">
            <a:extLst>
              <a:ext uri="{28A0092B-C50C-407E-A947-70E740481C1C}">
                <a14:useLocalDpi xmlns:a14="http://schemas.microsoft.com/office/drawing/2010/main" val="0"/>
              </a:ext>
            </a:extLst>
          </a:blip>
          <a:srcRect l="1277" r="1277" b="2553"/>
          <a:stretch>
            <a:fillRect/>
          </a:stretch>
        </p:blipFill>
        <p:spPr>
          <a:xfrm rot="10800000">
            <a:off x="0" y="0"/>
            <a:ext cx="12192000" cy="6858000"/>
          </a:xfrm>
          <a:noFill/>
          <a:ln w="15875">
            <a:solidFill>
              <a:schemeClr val="bg1"/>
            </a:solidFill>
            <a:headEnd type="none"/>
            <a:tailEnd type="oval" w="med" len="med"/>
          </a:ln>
        </p:spPr>
      </p:pic>
      <p:sp>
        <p:nvSpPr>
          <p:cNvPr id="6" name="文本框 5"/>
          <p:cNvSpPr txBox="1"/>
          <p:nvPr/>
        </p:nvSpPr>
        <p:spPr>
          <a:xfrm>
            <a:off x="3885356" y="845403"/>
            <a:ext cx="4201791" cy="830997"/>
          </a:xfrm>
          <a:prstGeom prst="rect">
            <a:avLst/>
          </a:prstGeom>
          <a:noFill/>
        </p:spPr>
        <p:txBody>
          <a:bodyPr wrap="none" rtlCol="0">
            <a:spAutoFit/>
          </a:bodyPr>
          <a:lstStyle/>
          <a:p>
            <a:r>
              <a:rPr lang="zh-CN" altLang="en-US" sz="4800" dirty="0">
                <a:solidFill>
                  <a:schemeClr val="bg1"/>
                </a:solidFill>
                <a:latin typeface="冬青黑体简体中文 W6" panose="020B0600000000000000" pitchFamily="34" charset="-122"/>
                <a:ea typeface="冬青黑体简体中文 W6" panose="020B0600000000000000" pitchFamily="34" charset="-122"/>
              </a:rPr>
              <a:t>目录</a:t>
            </a:r>
            <a:r>
              <a:rPr lang="en-US" altLang="zh-CN" sz="4800" b="1" dirty="0">
                <a:solidFill>
                  <a:schemeClr val="bg1"/>
                </a:solidFill>
                <a:latin typeface="冬青黑体简体中文 W6" panose="020B0600000000000000" pitchFamily="34" charset="-122"/>
                <a:ea typeface="冬青黑体简体中文 W6" panose="020B0600000000000000" pitchFamily="34" charset="-122"/>
              </a:rPr>
              <a:t>C</a:t>
            </a:r>
            <a:r>
              <a:rPr lang="en-US" altLang="zh-CN" sz="4800" dirty="0">
                <a:solidFill>
                  <a:schemeClr val="bg1"/>
                </a:solidFill>
                <a:latin typeface="冬青黑体简体中文 W3" panose="020B0300000000000000" pitchFamily="34" charset="-122"/>
                <a:ea typeface="冬青黑体简体中文 W3" panose="020B0300000000000000" pitchFamily="34" charset="-122"/>
              </a:rPr>
              <a:t>ontents</a:t>
            </a:r>
            <a:endParaRPr lang="zh-CN" altLang="en-US" sz="4800" dirty="0">
              <a:solidFill>
                <a:schemeClr val="bg1"/>
              </a:solidFill>
              <a:latin typeface="冬青黑体简体中文 W3" panose="020B0300000000000000" pitchFamily="34" charset="-122"/>
              <a:ea typeface="冬青黑体简体中文 W3" panose="020B0300000000000000" pitchFamily="34" charset="-122"/>
            </a:endParaRPr>
          </a:p>
        </p:txBody>
      </p:sp>
      <p:grpSp>
        <p:nvGrpSpPr>
          <p:cNvPr id="7" name="组合 6"/>
          <p:cNvGrpSpPr/>
          <p:nvPr/>
        </p:nvGrpSpPr>
        <p:grpSpPr>
          <a:xfrm>
            <a:off x="1276350" y="3566483"/>
            <a:ext cx="1167165" cy="1469519"/>
            <a:chOff x="1123950" y="2838956"/>
            <a:chExt cx="1167165" cy="1469519"/>
          </a:xfrm>
        </p:grpSpPr>
        <p:grpSp>
          <p:nvGrpSpPr>
            <p:cNvPr id="8" name="组合 7"/>
            <p:cNvGrpSpPr/>
            <p:nvPr/>
          </p:nvGrpSpPr>
          <p:grpSpPr>
            <a:xfrm>
              <a:off x="1123950" y="2838956"/>
              <a:ext cx="1139825" cy="1469519"/>
              <a:chOff x="958850" y="3461256"/>
              <a:chExt cx="1139825" cy="1469519"/>
            </a:xfrm>
          </p:grpSpPr>
          <p:cxnSp>
            <p:nvCxnSpPr>
              <p:cNvPr id="15" name="直接连接符 14"/>
              <p:cNvCxnSpPr/>
              <p:nvPr/>
            </p:nvCxnSpPr>
            <p:spPr>
              <a:xfrm>
                <a:off x="990600" y="3575050"/>
                <a:ext cx="11049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826444" y="4256013"/>
                <a:ext cx="27223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993775" y="3568700"/>
                <a:ext cx="0" cy="132632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093268" y="3568700"/>
                <a:ext cx="0" cy="68897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011326" y="3461256"/>
                <a:ext cx="998445" cy="923330"/>
              </a:xfrm>
              <a:prstGeom prst="rect">
                <a:avLst/>
              </a:prstGeom>
              <a:ln>
                <a:noFill/>
              </a:ln>
            </p:spPr>
            <p:txBody>
              <a:bodyPr wrap="square">
                <a:spAutoFit/>
              </a:bodyPr>
              <a:lstStyle/>
              <a:p>
                <a:r>
                  <a:rPr lang="en-US" altLang="zh-CN" sz="5400" dirty="0">
                    <a:solidFill>
                      <a:schemeClr val="bg1"/>
                    </a:solidFill>
                    <a:latin typeface="汉仪细等线简" panose="02010609000101010101" pitchFamily="49" charset="-122"/>
                    <a:ea typeface="汉仪细等线简" panose="02010609000101010101" pitchFamily="49" charset="-122"/>
                  </a:rPr>
                  <a:t>04</a:t>
                </a:r>
                <a:endParaRPr lang="zh-CN" altLang="en-US" sz="5400" dirty="0">
                  <a:solidFill>
                    <a:schemeClr val="bg1"/>
                  </a:solidFill>
                  <a:latin typeface="汉仪细等线简" panose="02010609000101010101" pitchFamily="49" charset="-122"/>
                  <a:ea typeface="汉仪细等线简" panose="02010609000101010101" pitchFamily="49" charset="-122"/>
                </a:endParaRPr>
              </a:p>
            </p:txBody>
          </p:sp>
          <p:sp>
            <p:nvSpPr>
              <p:cNvPr id="20" name="椭圆 19"/>
              <p:cNvSpPr/>
              <p:nvPr/>
            </p:nvSpPr>
            <p:spPr>
              <a:xfrm>
                <a:off x="958850" y="4867275"/>
                <a:ext cx="63500" cy="63500"/>
              </a:xfrm>
              <a:prstGeom prst="ellipse">
                <a:avLst/>
              </a:prstGeom>
              <a:solidFill>
                <a:srgbClr val="004DA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1" name="椭圆 20"/>
              <p:cNvSpPr/>
              <p:nvPr/>
            </p:nvSpPr>
            <p:spPr>
              <a:xfrm>
                <a:off x="1640136" y="4365625"/>
                <a:ext cx="63500" cy="63500"/>
              </a:xfrm>
              <a:prstGeom prst="ellipse">
                <a:avLst/>
              </a:prstGeom>
              <a:solidFill>
                <a:srgbClr val="004DA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22" name="直接连接符 21"/>
              <p:cNvCxnSpPr/>
              <p:nvPr/>
            </p:nvCxnSpPr>
            <p:spPr>
              <a:xfrm flipV="1">
                <a:off x="1686744" y="4250804"/>
                <a:ext cx="144785" cy="13335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1444624" y="4276800"/>
                <a:ext cx="216223" cy="199950"/>
                <a:chOff x="1437705" y="4193654"/>
                <a:chExt cx="258068" cy="238646"/>
              </a:xfrm>
            </p:grpSpPr>
            <p:sp>
              <p:nvSpPr>
                <p:cNvPr id="24" name="椭圆 23"/>
                <p:cNvSpPr/>
                <p:nvPr/>
              </p:nvSpPr>
              <p:spPr>
                <a:xfrm>
                  <a:off x="1437705" y="4368800"/>
                  <a:ext cx="63500" cy="63500"/>
                </a:xfrm>
                <a:prstGeom prst="ellipse">
                  <a:avLst/>
                </a:prstGeom>
                <a:solidFill>
                  <a:srgbClr val="004DA1">
                    <a:alpha val="5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25" name="直接连接符 24"/>
                <p:cNvCxnSpPr/>
                <p:nvPr/>
              </p:nvCxnSpPr>
              <p:spPr>
                <a:xfrm flipV="1">
                  <a:off x="1493489" y="4193654"/>
                  <a:ext cx="202284" cy="186308"/>
                </a:xfrm>
                <a:prstGeom prst="line">
                  <a:avLst/>
                </a:prstGeom>
                <a:ln w="63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grpSp>
        <p:sp>
          <p:nvSpPr>
            <p:cNvPr id="9" name="矩形 8"/>
            <p:cNvSpPr/>
            <p:nvPr/>
          </p:nvSpPr>
          <p:spPr>
            <a:xfrm rot="5400000">
              <a:off x="1707522" y="3112107"/>
              <a:ext cx="736299" cy="430887"/>
            </a:xfrm>
            <a:prstGeom prst="rect">
              <a:avLst/>
            </a:prstGeom>
            <a:ln>
              <a:noFill/>
            </a:ln>
          </p:spPr>
          <p:txBody>
            <a:bodyPr wrap="square">
              <a:spAutoFit/>
            </a:bodyPr>
            <a:lstStyle/>
            <a:p>
              <a:r>
                <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rPr>
                <a:t>Part</a:t>
              </a:r>
              <a:endPar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endParaRPr>
            </a:p>
            <a:p>
              <a:r>
                <a:rPr lang="en-US" altLang="zh-CN"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rPr>
                <a:t>Four</a:t>
              </a:r>
              <a:endParaRPr lang="zh-CN" altLang="en-US" sz="1100" dirty="0">
                <a:solidFill>
                  <a:schemeClr val="bg1"/>
                </a:solidFill>
                <a:latin typeface="Courier New" panose="02070309020205020404" pitchFamily="49" charset="0"/>
                <a:ea typeface="汉仪细等线简" panose="02010609000101010101" pitchFamily="49" charset="-122"/>
                <a:cs typeface="Courier New" panose="02070309020205020404" pitchFamily="49" charset="0"/>
              </a:endParaRPr>
            </a:p>
          </p:txBody>
        </p:sp>
        <p:grpSp>
          <p:nvGrpSpPr>
            <p:cNvPr id="10" name="组合 9"/>
            <p:cNvGrpSpPr/>
            <p:nvPr/>
          </p:nvGrpSpPr>
          <p:grpSpPr>
            <a:xfrm>
              <a:off x="1990725" y="3509964"/>
              <a:ext cx="216695" cy="78586"/>
              <a:chOff x="1976437" y="3400424"/>
              <a:chExt cx="181297" cy="97631"/>
            </a:xfrm>
            <a:solidFill>
              <a:srgbClr val="004DA1">
                <a:alpha val="50000"/>
              </a:srgbClr>
            </a:solidFill>
          </p:grpSpPr>
          <p:sp>
            <p:nvSpPr>
              <p:cNvPr id="11" name="燕尾形 109"/>
              <p:cNvSpPr/>
              <p:nvPr/>
            </p:nvSpPr>
            <p:spPr>
              <a:xfrm>
                <a:off x="2081212"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燕尾形 110"/>
              <p:cNvSpPr/>
              <p:nvPr/>
            </p:nvSpPr>
            <p:spPr>
              <a:xfrm>
                <a:off x="2046287"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燕尾形 111"/>
              <p:cNvSpPr/>
              <p:nvPr/>
            </p:nvSpPr>
            <p:spPr>
              <a:xfrm>
                <a:off x="2011362"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燕尾形 112"/>
              <p:cNvSpPr/>
              <p:nvPr/>
            </p:nvSpPr>
            <p:spPr>
              <a:xfrm>
                <a:off x="1976437" y="3400424"/>
                <a:ext cx="76522" cy="97631"/>
              </a:xfrm>
              <a:prstGeom prst="chevron">
                <a:avLst>
                  <a:gd name="adj" fmla="val 8699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26" name="矩形 25"/>
          <p:cNvSpPr/>
          <p:nvPr/>
        </p:nvSpPr>
        <p:spPr>
          <a:xfrm>
            <a:off x="1727512" y="4689611"/>
            <a:ext cx="2430374" cy="523220"/>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财务分析</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3885356" y="3615193"/>
            <a:ext cx="2918054" cy="1562690"/>
            <a:chOff x="3885356" y="3615193"/>
            <a:chExt cx="2918054" cy="1562690"/>
          </a:xfrm>
        </p:grpSpPr>
        <p:sp>
          <p:nvSpPr>
            <p:cNvPr id="87" name="矩形 86"/>
            <p:cNvSpPr/>
            <p:nvPr/>
          </p:nvSpPr>
          <p:spPr>
            <a:xfrm>
              <a:off x="3885356" y="3615193"/>
              <a:ext cx="2430374" cy="430887"/>
            </a:xfrm>
            <a:prstGeom prst="rect">
              <a:avLst/>
            </a:prstGeom>
          </p:spPr>
          <p:txBody>
            <a:bodyPr wrap="square">
              <a:spAutoFit/>
            </a:bodyPr>
            <a:lstStyle/>
            <a:p>
              <a:r>
                <a:rPr lang="zh-CN" altLang="en-US" sz="2200" b="1" dirty="0">
                  <a:solidFill>
                    <a:schemeClr val="bg1"/>
                  </a:solidFill>
                  <a:latin typeface="微软雅黑" panose="020B0503020204020204" pitchFamily="34" charset="-122"/>
                  <a:ea typeface="微软雅黑" panose="020B0503020204020204" pitchFamily="34" charset="-122"/>
                </a:rPr>
                <a:t>标题内容</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grpSp>
          <p:nvGrpSpPr>
            <p:cNvPr id="90" name="组合 89"/>
            <p:cNvGrpSpPr/>
            <p:nvPr/>
          </p:nvGrpSpPr>
          <p:grpSpPr>
            <a:xfrm>
              <a:off x="3997981" y="4234800"/>
              <a:ext cx="2754629" cy="338554"/>
              <a:chOff x="3778251" y="4048607"/>
              <a:chExt cx="2754629" cy="338554"/>
            </a:xfrm>
          </p:grpSpPr>
          <p:cxnSp>
            <p:nvCxnSpPr>
              <p:cNvPr id="91" name="直接连接符 90"/>
              <p:cNvCxnSpPr/>
              <p:nvPr/>
            </p:nvCxnSpPr>
            <p:spPr>
              <a:xfrm>
                <a:off x="3778251" y="4214738"/>
                <a:ext cx="271236" cy="0"/>
              </a:xfrm>
              <a:prstGeom prst="line">
                <a:avLst/>
              </a:prstGeom>
              <a:noFill/>
              <a:ln w="15875">
                <a:solidFill>
                  <a:schemeClr val="bg1"/>
                </a:solid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92" name="矩形 91"/>
              <p:cNvSpPr/>
              <p:nvPr/>
            </p:nvSpPr>
            <p:spPr>
              <a:xfrm>
                <a:off x="4101053" y="4048607"/>
                <a:ext cx="2431827" cy="338554"/>
              </a:xfrm>
              <a:prstGeom prst="rect">
                <a:avLst/>
              </a:prstGeom>
            </p:spPr>
            <p:txBody>
              <a:bodyPr wrap="squar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店铺发展</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93" name="组合 92"/>
            <p:cNvGrpSpPr/>
            <p:nvPr/>
          </p:nvGrpSpPr>
          <p:grpSpPr>
            <a:xfrm>
              <a:off x="3997981" y="4839329"/>
              <a:ext cx="2805429" cy="338554"/>
              <a:chOff x="3778251" y="4653136"/>
              <a:chExt cx="2805429" cy="338554"/>
            </a:xfrm>
          </p:grpSpPr>
          <p:cxnSp>
            <p:nvCxnSpPr>
              <p:cNvPr id="94" name="直接连接符 93"/>
              <p:cNvCxnSpPr/>
              <p:nvPr/>
            </p:nvCxnSpPr>
            <p:spPr>
              <a:xfrm>
                <a:off x="3778251" y="4797152"/>
                <a:ext cx="271236" cy="0"/>
              </a:xfrm>
              <a:prstGeom prst="line">
                <a:avLst/>
              </a:prstGeom>
              <a:noFill/>
              <a:ln w="15875">
                <a:solidFill>
                  <a:schemeClr val="bg1"/>
                </a:solid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95" name="矩形 94"/>
              <p:cNvSpPr/>
              <p:nvPr/>
            </p:nvSpPr>
            <p:spPr>
              <a:xfrm>
                <a:off x="4101053" y="4653136"/>
                <a:ext cx="2482627" cy="338554"/>
              </a:xfrm>
              <a:prstGeom prst="rect">
                <a:avLst/>
              </a:prstGeom>
              <a:ln>
                <a:noFill/>
              </a:ln>
            </p:spPr>
            <p:txBody>
              <a:bodyPr wrap="squar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联系我们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grpSp>
        <p:nvGrpSpPr>
          <p:cNvPr id="3" name="组合 2"/>
          <p:cNvGrpSpPr/>
          <p:nvPr/>
        </p:nvGrpSpPr>
        <p:grpSpPr>
          <a:xfrm>
            <a:off x="6683325" y="3615193"/>
            <a:ext cx="2771846" cy="1562690"/>
            <a:chOff x="6683325" y="3615193"/>
            <a:chExt cx="2771846" cy="1562690"/>
          </a:xfrm>
        </p:grpSpPr>
        <p:sp>
          <p:nvSpPr>
            <p:cNvPr id="88" name="矩形 87"/>
            <p:cNvSpPr/>
            <p:nvPr/>
          </p:nvSpPr>
          <p:spPr>
            <a:xfrm>
              <a:off x="6683325" y="3615193"/>
              <a:ext cx="2430374" cy="430887"/>
            </a:xfrm>
            <a:prstGeom prst="rect">
              <a:avLst/>
            </a:prstGeom>
          </p:spPr>
          <p:txBody>
            <a:bodyPr wrap="square">
              <a:spAutoFit/>
            </a:bodyPr>
            <a:lstStyle/>
            <a:p>
              <a:r>
                <a:rPr lang="zh-CN" altLang="en-US" sz="2200" b="1" dirty="0">
                  <a:solidFill>
                    <a:schemeClr val="bg1"/>
                  </a:solidFill>
                  <a:latin typeface="微软雅黑" panose="020B0503020204020204" pitchFamily="34" charset="-122"/>
                  <a:ea typeface="微软雅黑" panose="020B0503020204020204" pitchFamily="34" charset="-122"/>
                </a:rPr>
                <a:t>标题内容</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grpSp>
          <p:nvGrpSpPr>
            <p:cNvPr id="96" name="组合 95"/>
            <p:cNvGrpSpPr/>
            <p:nvPr/>
          </p:nvGrpSpPr>
          <p:grpSpPr>
            <a:xfrm>
              <a:off x="6819786" y="4220285"/>
              <a:ext cx="2635385" cy="338554"/>
              <a:chOff x="6600056" y="4034092"/>
              <a:chExt cx="2635385" cy="338554"/>
            </a:xfrm>
          </p:grpSpPr>
          <p:sp>
            <p:nvSpPr>
              <p:cNvPr id="97" name="矩形 96"/>
              <p:cNvSpPr/>
              <p:nvPr/>
            </p:nvSpPr>
            <p:spPr>
              <a:xfrm>
                <a:off x="6959535" y="4034092"/>
                <a:ext cx="2275906" cy="338554"/>
              </a:xfrm>
              <a:prstGeom prst="rect">
                <a:avLst/>
              </a:prstGeom>
              <a:noFill/>
              <a:ln w="15875">
                <a:no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店铺发展</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98" name="直接连接符 97"/>
              <p:cNvCxnSpPr/>
              <p:nvPr/>
            </p:nvCxnSpPr>
            <p:spPr>
              <a:xfrm>
                <a:off x="6600056" y="4214738"/>
                <a:ext cx="271236" cy="0"/>
              </a:xfrm>
              <a:prstGeom prst="line">
                <a:avLst/>
              </a:prstGeom>
              <a:noFill/>
              <a:ln w="15875">
                <a:solidFill>
                  <a:schemeClr val="bg1"/>
                </a:solid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cxnSp>
        </p:grpSp>
        <p:grpSp>
          <p:nvGrpSpPr>
            <p:cNvPr id="99" name="组合 98"/>
            <p:cNvGrpSpPr/>
            <p:nvPr/>
          </p:nvGrpSpPr>
          <p:grpSpPr>
            <a:xfrm>
              <a:off x="6819786" y="4839329"/>
              <a:ext cx="2543945" cy="338554"/>
              <a:chOff x="6600056" y="4653136"/>
              <a:chExt cx="2543945" cy="338554"/>
            </a:xfrm>
          </p:grpSpPr>
          <p:cxnSp>
            <p:nvCxnSpPr>
              <p:cNvPr id="100" name="直接连接符 99"/>
              <p:cNvCxnSpPr/>
              <p:nvPr/>
            </p:nvCxnSpPr>
            <p:spPr>
              <a:xfrm>
                <a:off x="6600056" y="4797152"/>
                <a:ext cx="271236" cy="0"/>
              </a:xfrm>
              <a:prstGeom prst="line">
                <a:avLst/>
              </a:prstGeom>
              <a:noFill/>
              <a:ln w="15875">
                <a:solidFill>
                  <a:schemeClr val="bg1"/>
                </a:solid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01" name="矩形 100"/>
              <p:cNvSpPr/>
              <p:nvPr/>
            </p:nvSpPr>
            <p:spPr>
              <a:xfrm>
                <a:off x="6959535" y="4653136"/>
                <a:ext cx="2184466" cy="338554"/>
              </a:xfrm>
              <a:prstGeom prst="rect">
                <a:avLst/>
              </a:prstGeom>
              <a:ln>
                <a:noFill/>
              </a:ln>
            </p:spPr>
            <p:txBody>
              <a:bodyPr wrap="squar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联系我们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grpSp>
        <p:nvGrpSpPr>
          <p:cNvPr id="4" name="组合 3"/>
          <p:cNvGrpSpPr/>
          <p:nvPr/>
        </p:nvGrpSpPr>
        <p:grpSpPr>
          <a:xfrm>
            <a:off x="9481294" y="3615193"/>
            <a:ext cx="2430375" cy="1548176"/>
            <a:chOff x="9481294" y="3615193"/>
            <a:chExt cx="2430375" cy="1548176"/>
          </a:xfrm>
        </p:grpSpPr>
        <p:sp>
          <p:nvSpPr>
            <p:cNvPr id="89" name="矩形 88"/>
            <p:cNvSpPr/>
            <p:nvPr/>
          </p:nvSpPr>
          <p:spPr>
            <a:xfrm>
              <a:off x="9481294" y="3615193"/>
              <a:ext cx="2430374" cy="430887"/>
            </a:xfrm>
            <a:prstGeom prst="rect">
              <a:avLst/>
            </a:prstGeom>
          </p:spPr>
          <p:txBody>
            <a:bodyPr wrap="square">
              <a:spAutoFit/>
            </a:bodyPr>
            <a:lstStyle/>
            <a:p>
              <a:r>
                <a:rPr lang="zh-CN" altLang="en-US" sz="2200" b="1" dirty="0">
                  <a:solidFill>
                    <a:schemeClr val="bg1"/>
                  </a:solidFill>
                  <a:latin typeface="微软雅黑" panose="020B0503020204020204" pitchFamily="34" charset="-122"/>
                  <a:ea typeface="微软雅黑" panose="020B0503020204020204" pitchFamily="34" charset="-122"/>
                </a:rPr>
                <a:t>标题内容</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grpSp>
          <p:nvGrpSpPr>
            <p:cNvPr id="102" name="组合 101"/>
            <p:cNvGrpSpPr/>
            <p:nvPr/>
          </p:nvGrpSpPr>
          <p:grpSpPr>
            <a:xfrm>
              <a:off x="9628098" y="4220285"/>
              <a:ext cx="2283571" cy="338554"/>
              <a:chOff x="9408368" y="4034092"/>
              <a:chExt cx="2283571" cy="338554"/>
            </a:xfrm>
          </p:grpSpPr>
          <p:cxnSp>
            <p:nvCxnSpPr>
              <p:cNvPr id="103" name="直接连接符 102"/>
              <p:cNvCxnSpPr/>
              <p:nvPr/>
            </p:nvCxnSpPr>
            <p:spPr>
              <a:xfrm>
                <a:off x="9408368" y="4214738"/>
                <a:ext cx="271236" cy="0"/>
              </a:xfrm>
              <a:prstGeom prst="line">
                <a:avLst/>
              </a:prstGeom>
              <a:noFill/>
              <a:ln w="15875">
                <a:solidFill>
                  <a:schemeClr val="bg1"/>
                </a:solid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04" name="矩形 103"/>
              <p:cNvSpPr/>
              <p:nvPr/>
            </p:nvSpPr>
            <p:spPr>
              <a:xfrm>
                <a:off x="9768409" y="4034092"/>
                <a:ext cx="1923530" cy="338554"/>
              </a:xfrm>
              <a:prstGeom prst="rect">
                <a:avLst/>
              </a:prstGeom>
              <a:ln>
                <a:noFill/>
              </a:ln>
            </p:spPr>
            <p:txBody>
              <a:bodyPr wrap="squar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店铺发展</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105" name="组合 104"/>
            <p:cNvGrpSpPr/>
            <p:nvPr/>
          </p:nvGrpSpPr>
          <p:grpSpPr>
            <a:xfrm>
              <a:off x="9628098" y="4824815"/>
              <a:ext cx="2283571" cy="338554"/>
              <a:chOff x="9408368" y="4638622"/>
              <a:chExt cx="2283571" cy="338554"/>
            </a:xfrm>
          </p:grpSpPr>
          <p:cxnSp>
            <p:nvCxnSpPr>
              <p:cNvPr id="106" name="直接连接符 105"/>
              <p:cNvCxnSpPr/>
              <p:nvPr/>
            </p:nvCxnSpPr>
            <p:spPr>
              <a:xfrm>
                <a:off x="9408368" y="4797152"/>
                <a:ext cx="271236" cy="0"/>
              </a:xfrm>
              <a:prstGeom prst="line">
                <a:avLst/>
              </a:prstGeom>
              <a:noFill/>
              <a:ln w="15875">
                <a:solidFill>
                  <a:schemeClr val="bg1"/>
                </a:solidFill>
                <a:headEnd type="none"/>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07" name="矩形 106"/>
              <p:cNvSpPr/>
              <p:nvPr/>
            </p:nvSpPr>
            <p:spPr>
              <a:xfrm>
                <a:off x="9768409" y="4638622"/>
                <a:ext cx="1923530" cy="338554"/>
              </a:xfrm>
              <a:prstGeom prst="rect">
                <a:avLst/>
              </a:prstGeom>
              <a:ln>
                <a:noFill/>
              </a:ln>
            </p:spPr>
            <p:txBody>
              <a:bodyPr wrap="squar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联系我们</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541766" y="188367"/>
            <a:ext cx="2430374" cy="707886"/>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成本预算</a:t>
            </a:r>
            <a:endParaRPr lang="en-US" altLang="zh-CN" sz="2800" b="1" dirty="0">
              <a:solidFill>
                <a:schemeClr val="bg1"/>
              </a:solidFill>
              <a:latin typeface="微软雅黑" panose="020B0503020204020204" pitchFamily="34" charset="-122"/>
              <a:ea typeface="微软雅黑" panose="020B0503020204020204" pitchFamily="34" charset="-122"/>
            </a:endParaRPr>
          </a:p>
          <a:p>
            <a:r>
              <a:rPr lang="en-US" altLang="zh-CN" sz="1200" dirty="0">
                <a:solidFill>
                  <a:schemeClr val="bg1"/>
                </a:solidFill>
                <a:latin typeface="微软雅黑" panose="020B0503020204020204" pitchFamily="34" charset="-122"/>
                <a:ea typeface="微软雅黑" panose="020B0503020204020204" pitchFamily="34" charset="-122"/>
              </a:rPr>
              <a:t>Cost Budgeting</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880164" y="5412393"/>
            <a:ext cx="2319867" cy="461665"/>
          </a:xfrm>
          <a:prstGeom prst="rect">
            <a:avLst/>
          </a:prstGeom>
          <a:noFill/>
        </p:spPr>
        <p:txBody>
          <a:bodyPr wrap="none" rtlCol="0">
            <a:spAutoFit/>
          </a:bodyPr>
          <a:lstStyle/>
          <a:p>
            <a:pPr indent="-285750" algn="ctr">
              <a:buFont typeface="Wingdings" panose="05000000000000000000" pitchFamily="2" charset="2"/>
              <a:buChar char="n"/>
            </a:pPr>
            <a:r>
              <a:rPr lang="zh-CN" altLang="en-US" sz="2400" dirty="0">
                <a:solidFill>
                  <a:schemeClr val="bg1"/>
                </a:solidFill>
                <a:latin typeface="微软雅黑" panose="020B0503020204020204" pitchFamily="34" charset="-122"/>
                <a:ea typeface="微软雅黑" panose="020B0503020204020204" pitchFamily="34" charset="-122"/>
              </a:rPr>
              <a:t>在此添加标题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aphicFrame>
        <p:nvGraphicFramePr>
          <p:cNvPr id="4" name="图表 3"/>
          <p:cNvGraphicFramePr/>
          <p:nvPr/>
        </p:nvGraphicFramePr>
        <p:xfrm>
          <a:off x="946331" y="827135"/>
          <a:ext cx="10063043" cy="4574848"/>
        </p:xfrm>
        <a:graphic>
          <a:graphicData uri="http://schemas.openxmlformats.org/drawingml/2006/chart">
            <c:chart xmlns:c="http://schemas.openxmlformats.org/drawingml/2006/chart" xmlns:r="http://schemas.openxmlformats.org/officeDocument/2006/relationships" r:id="rId1"/>
          </a:graphicData>
        </a:graphic>
      </p:graphicFrame>
      <p:sp>
        <p:nvSpPr>
          <p:cNvPr id="5" name="文本框 4"/>
          <p:cNvSpPr txBox="1"/>
          <p:nvPr/>
        </p:nvSpPr>
        <p:spPr>
          <a:xfrm>
            <a:off x="1179573" y="5874058"/>
            <a:ext cx="9829801" cy="609398"/>
          </a:xfrm>
          <a:prstGeom prst="rect">
            <a:avLst/>
          </a:prstGeom>
          <a:noFill/>
        </p:spPr>
        <p:txBody>
          <a:bodyPr wrap="square" rtlCol="0">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在经过自己不懈的努力后可以领略到别人看不到的景色，只有勇于追求，坚持不懈，这样的人生才是真正美好的人生只有勇于追求，坚持不懈，这样的人生才是真正美好的人生。</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4" grpId="0">
        <p:bldAsOne/>
      </p:bldGraphic>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378008" y="1984885"/>
          <a:ext cx="6050763" cy="3519803"/>
        </p:xfrm>
        <a:graphic>
          <a:graphicData uri="http://schemas.openxmlformats.org/drawingml/2006/chart">
            <c:chart xmlns:c="http://schemas.openxmlformats.org/drawingml/2006/chart" xmlns:r="http://schemas.openxmlformats.org/officeDocument/2006/relationships" r:id="rId1"/>
          </a:graphicData>
        </a:graphic>
      </p:graphicFrame>
      <p:grpSp>
        <p:nvGrpSpPr>
          <p:cNvPr id="3" name="Group 4"/>
          <p:cNvGrpSpPr/>
          <p:nvPr/>
        </p:nvGrpSpPr>
        <p:grpSpPr>
          <a:xfrm>
            <a:off x="1548956" y="5892264"/>
            <a:ext cx="1066775" cy="276999"/>
            <a:chOff x="8335317" y="3564894"/>
            <a:chExt cx="1066775" cy="276999"/>
          </a:xfrm>
        </p:grpSpPr>
        <p:sp>
          <p:nvSpPr>
            <p:cNvPr id="4" name="TextBox 13"/>
            <p:cNvSpPr txBox="1"/>
            <p:nvPr/>
          </p:nvSpPr>
          <p:spPr>
            <a:xfrm>
              <a:off x="8335317" y="3564894"/>
              <a:ext cx="646331" cy="276999"/>
            </a:xfrm>
            <a:prstGeom prst="rect">
              <a:avLst/>
            </a:prstGeom>
            <a:noFill/>
          </p:spPr>
          <p:txBody>
            <a:bodyPr wrap="none" rtlCol="0">
              <a:spAutoFit/>
            </a:bodyPr>
            <a:lstStyle/>
            <a:p>
              <a:r>
                <a:rPr lang="zh-CN" altLang="en-US" sz="1200" dirty="0">
                  <a:solidFill>
                    <a:schemeClr val="bg1"/>
                  </a:solidFill>
                  <a:latin typeface="+mn-ea"/>
                  <a:cs typeface="Open Sans Light" panose="020B0306030504020204" pitchFamily="34" charset="0"/>
                </a:rPr>
                <a:t>类型一</a:t>
              </a:r>
              <a:endParaRPr lang="en-US" sz="1200" dirty="0">
                <a:solidFill>
                  <a:schemeClr val="bg1"/>
                </a:solidFill>
                <a:latin typeface="+mn-ea"/>
                <a:cs typeface="Open Sans Light" panose="020B0306030504020204" pitchFamily="34" charset="0"/>
              </a:endParaRPr>
            </a:p>
          </p:txBody>
        </p:sp>
        <p:sp>
          <p:nvSpPr>
            <p:cNvPr id="5" name="Flowchart: Data 15"/>
            <p:cNvSpPr/>
            <p:nvPr/>
          </p:nvSpPr>
          <p:spPr>
            <a:xfrm>
              <a:off x="9059207" y="3655842"/>
              <a:ext cx="342885" cy="951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n-ea"/>
              </a:endParaRPr>
            </a:p>
          </p:txBody>
        </p:sp>
      </p:grpSp>
      <p:grpSp>
        <p:nvGrpSpPr>
          <p:cNvPr id="6" name="Group 5"/>
          <p:cNvGrpSpPr/>
          <p:nvPr/>
        </p:nvGrpSpPr>
        <p:grpSpPr>
          <a:xfrm>
            <a:off x="3844100" y="5892264"/>
            <a:ext cx="993623" cy="276999"/>
            <a:chOff x="8408469" y="3891336"/>
            <a:chExt cx="993623" cy="276999"/>
          </a:xfrm>
        </p:grpSpPr>
        <p:sp>
          <p:nvSpPr>
            <p:cNvPr id="7" name="Flowchart: Data 8"/>
            <p:cNvSpPr/>
            <p:nvPr/>
          </p:nvSpPr>
          <p:spPr>
            <a:xfrm>
              <a:off x="9059207" y="3983385"/>
              <a:ext cx="342885" cy="9510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n-ea"/>
              </a:endParaRPr>
            </a:p>
          </p:txBody>
        </p:sp>
        <p:sp>
          <p:nvSpPr>
            <p:cNvPr id="8" name="TextBox 7"/>
            <p:cNvSpPr txBox="1"/>
            <p:nvPr/>
          </p:nvSpPr>
          <p:spPr>
            <a:xfrm>
              <a:off x="8408469" y="3891336"/>
              <a:ext cx="646331" cy="276999"/>
            </a:xfrm>
            <a:prstGeom prst="rect">
              <a:avLst/>
            </a:prstGeom>
            <a:noFill/>
          </p:spPr>
          <p:txBody>
            <a:bodyPr wrap="none" rtlCol="0">
              <a:spAutoFit/>
            </a:bodyPr>
            <a:lstStyle/>
            <a:p>
              <a:r>
                <a:rPr lang="zh-CN" altLang="en-US" sz="1200" dirty="0">
                  <a:solidFill>
                    <a:schemeClr val="bg1"/>
                  </a:solidFill>
                  <a:latin typeface="+mn-ea"/>
                  <a:cs typeface="Open Sans Light" panose="020B0306030504020204" pitchFamily="34" charset="0"/>
                </a:rPr>
                <a:t>类型二</a:t>
              </a:r>
              <a:endParaRPr lang="en-US" sz="1200" dirty="0">
                <a:solidFill>
                  <a:schemeClr val="bg1"/>
                </a:solidFill>
                <a:latin typeface="+mn-ea"/>
                <a:cs typeface="Open Sans Light" panose="020B0306030504020204" pitchFamily="34" charset="0"/>
              </a:endParaRPr>
            </a:p>
          </p:txBody>
        </p:sp>
      </p:grpSp>
      <p:sp>
        <p:nvSpPr>
          <p:cNvPr id="9" name="Text Placeholder 7"/>
          <p:cNvSpPr txBox="1"/>
          <p:nvPr/>
        </p:nvSpPr>
        <p:spPr>
          <a:xfrm>
            <a:off x="6767245" y="2154893"/>
            <a:ext cx="1800683" cy="338359"/>
          </a:xfrm>
          <a:prstGeom prst="rect">
            <a:avLst/>
          </a:prstGeom>
        </p:spPr>
        <p:txBody>
          <a:bodyPr vert="horz" lIns="0" tIns="103884" rIns="0" bIns="103884" anchor="ctr"/>
          <a:lstStyle>
            <a:lvl1pPr marL="0" indent="0" algn="l" defTabSz="914400" rtl="0" eaLnBrk="1" latinLnBrk="0" hangingPunct="1">
              <a:lnSpc>
                <a:spcPct val="100000"/>
              </a:lnSpc>
              <a:spcBef>
                <a:spcPts val="0"/>
              </a:spcBef>
              <a:spcAft>
                <a:spcPts val="0"/>
              </a:spcAft>
              <a:buFont typeface="Arial" panose="020B0604020202020204" pitchFamily="34" charset="0"/>
              <a:buNone/>
              <a:defRPr sz="1400" b="1" kern="120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000" b="0" dirty="0">
                <a:solidFill>
                  <a:schemeClr val="bg1"/>
                </a:solidFill>
                <a:latin typeface="+mn-ea"/>
              </a:rPr>
              <a:t>点击添加标题</a:t>
            </a:r>
            <a:endParaRPr lang="es-ES_tradnl" sz="2000" b="0" dirty="0">
              <a:solidFill>
                <a:schemeClr val="bg1"/>
              </a:solidFill>
              <a:latin typeface="+mn-ea"/>
            </a:endParaRPr>
          </a:p>
        </p:txBody>
      </p:sp>
      <p:sp>
        <p:nvSpPr>
          <p:cNvPr id="10" name="Text Placeholder 2"/>
          <p:cNvSpPr txBox="1"/>
          <p:nvPr/>
        </p:nvSpPr>
        <p:spPr>
          <a:xfrm>
            <a:off x="6767245" y="2660519"/>
            <a:ext cx="5257115" cy="3056392"/>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120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1400" dirty="0">
                <a:solidFill>
                  <a:schemeClr val="bg1"/>
                </a:solidFill>
                <a:latin typeface="+mn-ea"/>
              </a:rPr>
              <a:t>点击输入简要文字内容，文字内容概括精炼，不用多余的文字修饰，言短意赅的说明该项内容。点击输入简要文字内容，文字内容概括精炼，不用多余的文字修饰，言短意赅的说明该项内容。点击输入简要文字内容。点击输入简要文字内容，文字内容概括精炼，不用多余的文字修饰，言短意赅的说明该项内容。</a:t>
            </a:r>
            <a:endParaRPr lang="en-US" altLang="zh-CN" sz="1400" dirty="0">
              <a:solidFill>
                <a:schemeClr val="bg1"/>
              </a:solidFill>
              <a:latin typeface="+mn-ea"/>
            </a:endParaRPr>
          </a:p>
          <a:p>
            <a:endParaRPr lang="en-US" sz="1600" dirty="0">
              <a:solidFill>
                <a:schemeClr val="bg1"/>
              </a:solidFill>
              <a:latin typeface="+mn-ea"/>
            </a:endParaRPr>
          </a:p>
          <a:p>
            <a:r>
              <a:rPr lang="zh-CN" altLang="en-US" sz="1400" dirty="0">
                <a:solidFill>
                  <a:schemeClr val="bg1"/>
                </a:solidFill>
                <a:latin typeface="+mn-ea"/>
              </a:rPr>
              <a:t>点击输入简要文字内容，文字内容概括精炼，不用多余的文字修饰，言短意赅的说明该项内容。点击输入简要文字内容，文字内容概括精炼，不用多余的文字修饰</a:t>
            </a:r>
            <a:endParaRPr lang="en-US" sz="1400" dirty="0">
              <a:solidFill>
                <a:schemeClr val="bg1"/>
              </a:solidFill>
              <a:latin typeface="+mn-ea"/>
            </a:endParaRPr>
          </a:p>
        </p:txBody>
      </p:sp>
      <p:sp>
        <p:nvSpPr>
          <p:cNvPr id="11" name="矩形 10"/>
          <p:cNvSpPr/>
          <p:nvPr/>
        </p:nvSpPr>
        <p:spPr>
          <a:xfrm>
            <a:off x="1541766" y="188367"/>
            <a:ext cx="2430374" cy="707886"/>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成本预算</a:t>
            </a:r>
            <a:endParaRPr lang="en-US" altLang="zh-CN" sz="2800" b="1" dirty="0">
              <a:solidFill>
                <a:schemeClr val="bg1"/>
              </a:solidFill>
              <a:latin typeface="微软雅黑" panose="020B0503020204020204" pitchFamily="34" charset="-122"/>
              <a:ea typeface="微软雅黑" panose="020B0503020204020204" pitchFamily="34" charset="-122"/>
            </a:endParaRPr>
          </a:p>
          <a:p>
            <a:r>
              <a:rPr lang="en-US" altLang="zh-CN" sz="1200" dirty="0">
                <a:solidFill>
                  <a:schemeClr val="bg1"/>
                </a:solidFill>
                <a:latin typeface="微软雅黑" panose="020B0503020204020204" pitchFamily="34" charset="-122"/>
                <a:ea typeface="微软雅黑" panose="020B0503020204020204" pitchFamily="34" charset="-122"/>
              </a:rPr>
              <a:t>Cost Budgeting</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9"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541766" y="188367"/>
            <a:ext cx="2430374" cy="707886"/>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成本预算</a:t>
            </a:r>
            <a:endParaRPr lang="en-US" altLang="zh-CN" sz="2800" b="1" dirty="0">
              <a:solidFill>
                <a:schemeClr val="bg1"/>
              </a:solidFill>
              <a:latin typeface="微软雅黑" panose="020B0503020204020204" pitchFamily="34" charset="-122"/>
              <a:ea typeface="微软雅黑" panose="020B0503020204020204" pitchFamily="34" charset="-122"/>
            </a:endParaRPr>
          </a:p>
          <a:p>
            <a:r>
              <a:rPr lang="en-US" altLang="zh-CN" sz="1200" dirty="0">
                <a:solidFill>
                  <a:schemeClr val="bg1"/>
                </a:solidFill>
                <a:latin typeface="微软雅黑" panose="020B0503020204020204" pitchFamily="34" charset="-122"/>
                <a:ea typeface="微软雅黑" panose="020B0503020204020204" pitchFamily="34" charset="-122"/>
              </a:rPr>
              <a:t>Cost Budgeting</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4309647" y="2043916"/>
            <a:ext cx="18000" cy="90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893504" y="2043916"/>
            <a:ext cx="18000" cy="90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4774630" y="1405548"/>
            <a:ext cx="2608415" cy="5038704"/>
            <a:chOff x="4800030" y="897548"/>
            <a:chExt cx="2608415" cy="5038704"/>
          </a:xfrm>
        </p:grpSpPr>
        <p:graphicFrame>
          <p:nvGraphicFramePr>
            <p:cNvPr id="10" name="图表 9"/>
            <p:cNvGraphicFramePr/>
            <p:nvPr/>
          </p:nvGraphicFramePr>
          <p:xfrm>
            <a:off x="4815712" y="897548"/>
            <a:ext cx="2592733" cy="2181198"/>
          </p:xfrm>
          <a:graphic>
            <a:graphicData uri="http://schemas.openxmlformats.org/drawingml/2006/chart">
              <c:chart xmlns:c="http://schemas.openxmlformats.org/drawingml/2006/chart" xmlns:r="http://schemas.openxmlformats.org/officeDocument/2006/relationships" r:id="rId1"/>
            </a:graphicData>
          </a:graphic>
        </p:graphicFrame>
        <p:sp>
          <p:nvSpPr>
            <p:cNvPr id="11" name="文本框 10"/>
            <p:cNvSpPr txBox="1"/>
            <p:nvPr/>
          </p:nvSpPr>
          <p:spPr>
            <a:xfrm>
              <a:off x="5308599" y="1693531"/>
              <a:ext cx="1612900" cy="584775"/>
            </a:xfrm>
            <a:prstGeom prst="rect">
              <a:avLst/>
            </a:prstGeom>
            <a:noFill/>
          </p:spPr>
          <p:txBody>
            <a:bodyPr wrap="square" rtlCol="0">
              <a:spAutoFit/>
            </a:bodyPr>
            <a:lstStyle/>
            <a:p>
              <a:pPr algn="ctr"/>
              <a:r>
                <a:rPr lang="en-US" altLang="zh-CN" sz="3200" dirty="0">
                  <a:solidFill>
                    <a:schemeClr val="bg1"/>
                  </a:solidFill>
                  <a:latin typeface="张海山锐线体简" panose="02000000000000000000" pitchFamily="2" charset="-122"/>
                  <a:ea typeface="张海山锐线体简" panose="02000000000000000000" pitchFamily="2" charset="-122"/>
                </a:rPr>
                <a:t>80%</a:t>
              </a:r>
              <a:endParaRPr lang="zh-CN" altLang="en-US" sz="3200" dirty="0">
                <a:solidFill>
                  <a:schemeClr val="bg1"/>
                </a:solidFill>
                <a:latin typeface="张海山锐线体简" panose="02000000000000000000" pitchFamily="2" charset="-122"/>
                <a:ea typeface="张海山锐线体简" panose="02000000000000000000" pitchFamily="2" charset="-122"/>
              </a:endParaRPr>
            </a:p>
          </p:txBody>
        </p:sp>
        <p:sp>
          <p:nvSpPr>
            <p:cNvPr id="12" name="等腰三角形 11"/>
            <p:cNvSpPr/>
            <p:nvPr/>
          </p:nvSpPr>
          <p:spPr>
            <a:xfrm flipV="1">
              <a:off x="5991428" y="3522794"/>
              <a:ext cx="241300" cy="208017"/>
            </a:xfrm>
            <a:prstGeom prst="triangle">
              <a:avLst/>
            </a:prstGeom>
            <a:solidFill>
              <a:schemeClr val="bg1"/>
            </a:solidFill>
            <a:ln>
              <a:solidFill>
                <a:srgbClr val="534C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文本框 12"/>
            <p:cNvSpPr txBox="1"/>
            <p:nvPr/>
          </p:nvSpPr>
          <p:spPr>
            <a:xfrm>
              <a:off x="5623271" y="4051612"/>
              <a:ext cx="977614" cy="461665"/>
            </a:xfrm>
            <a:prstGeom prst="rect">
              <a:avLst/>
            </a:prstGeom>
            <a:noFill/>
          </p:spPr>
          <p:txBody>
            <a:bodyPr wrap="square"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2016</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4800030" y="4703677"/>
              <a:ext cx="2588888" cy="867930"/>
            </a:xfrm>
            <a:prstGeom prst="rect">
              <a:avLst/>
            </a:prstGeom>
            <a:noFill/>
          </p:spPr>
          <p:txBody>
            <a:bodyPr wrap="square" rtlCol="0">
              <a:spAutoFit/>
            </a:bodyPr>
            <a:lstStyle>
              <a:defPPr>
                <a:defRPr lang="zh-CN"/>
              </a:defPPr>
              <a:lvl1pPr marL="285750" indent="-285750">
                <a:lnSpc>
                  <a:spcPct val="120000"/>
                </a:lnSpc>
                <a:buFont typeface="Wingdings" panose="05000000000000000000" pitchFamily="2" charset="2"/>
                <a:buChar char="l"/>
                <a:defRPr sz="1400">
                  <a:latin typeface="Helvetica" panose="020B0604020202020204" pitchFamily="34" charset="0"/>
                  <a:ea typeface="微软雅黑" panose="020B0503020204020204" pitchFamily="34" charset="-122"/>
                  <a:cs typeface="Arial" panose="020B0604020202020204" pitchFamily="34" charset="0"/>
                </a:defRPr>
              </a:lvl1pPr>
            </a:lstStyle>
            <a:p>
              <a:r>
                <a:rPr lang="zh-CN" altLang="en-US" dirty="0">
                  <a:solidFill>
                    <a:schemeClr val="bg1"/>
                  </a:solidFill>
                </a:rPr>
                <a:t>在经过自己不懈的努力后可以领略到别人看不到的景色，只有勇于追求</a:t>
              </a:r>
              <a:endParaRPr lang="zh-CN" altLang="en-US" dirty="0">
                <a:solidFill>
                  <a:schemeClr val="bg1"/>
                </a:solidFill>
              </a:endParaRPr>
            </a:p>
          </p:txBody>
        </p:sp>
        <p:sp>
          <p:nvSpPr>
            <p:cNvPr id="15" name="文本框 14"/>
            <p:cNvSpPr txBox="1"/>
            <p:nvPr/>
          </p:nvSpPr>
          <p:spPr>
            <a:xfrm>
              <a:off x="4800030" y="5609175"/>
              <a:ext cx="2588888" cy="327077"/>
            </a:xfrm>
            <a:prstGeom prst="rect">
              <a:avLst/>
            </a:prstGeom>
            <a:noFill/>
          </p:spPr>
          <p:txBody>
            <a:bodyPr wrap="square" rtlCol="0">
              <a:spAutoFit/>
            </a:bodyPr>
            <a:lstStyle>
              <a:defPPr>
                <a:defRPr lang="zh-CN"/>
              </a:defPPr>
              <a:lvl1pPr marL="285750" indent="-285750">
                <a:lnSpc>
                  <a:spcPct val="120000"/>
                </a:lnSpc>
                <a:buFont typeface="Wingdings" panose="05000000000000000000" pitchFamily="2" charset="2"/>
                <a:buChar char="l"/>
                <a:defRPr sz="1400">
                  <a:latin typeface="Helvetica" panose="020B0604020202020204" pitchFamily="34" charset="0"/>
                  <a:ea typeface="微软雅黑" panose="020B0503020204020204" pitchFamily="34" charset="-122"/>
                  <a:cs typeface="Arial" panose="020B0604020202020204" pitchFamily="34" charset="0"/>
                </a:defRPr>
              </a:lvl1pPr>
            </a:lstStyle>
            <a:p>
              <a:endParaRPr lang="zh-CN" altLang="en-US" dirty="0">
                <a:solidFill>
                  <a:schemeClr val="bg1"/>
                </a:solidFill>
              </a:endParaRPr>
            </a:p>
          </p:txBody>
        </p:sp>
      </p:grpSp>
      <p:grpSp>
        <p:nvGrpSpPr>
          <p:cNvPr id="16" name="组合 15"/>
          <p:cNvGrpSpPr/>
          <p:nvPr/>
        </p:nvGrpSpPr>
        <p:grpSpPr>
          <a:xfrm>
            <a:off x="1181526" y="1405548"/>
            <a:ext cx="2606891" cy="5038704"/>
            <a:chOff x="1206926" y="897548"/>
            <a:chExt cx="2606891" cy="5038704"/>
          </a:xfrm>
        </p:grpSpPr>
        <p:graphicFrame>
          <p:nvGraphicFramePr>
            <p:cNvPr id="17" name="图表 16"/>
            <p:cNvGraphicFramePr/>
            <p:nvPr/>
          </p:nvGraphicFramePr>
          <p:xfrm>
            <a:off x="1221084" y="897548"/>
            <a:ext cx="2592733" cy="2181198"/>
          </p:xfrm>
          <a:graphic>
            <a:graphicData uri="http://schemas.openxmlformats.org/drawingml/2006/chart">
              <c:chart xmlns:c="http://schemas.openxmlformats.org/drawingml/2006/chart" xmlns:r="http://schemas.openxmlformats.org/officeDocument/2006/relationships" r:id="rId2"/>
            </a:graphicData>
          </a:graphic>
        </p:graphicFrame>
        <p:sp>
          <p:nvSpPr>
            <p:cNvPr id="18" name="文本框 17"/>
            <p:cNvSpPr txBox="1"/>
            <p:nvPr/>
          </p:nvSpPr>
          <p:spPr>
            <a:xfrm>
              <a:off x="1694921" y="1693530"/>
              <a:ext cx="1612900" cy="584775"/>
            </a:xfrm>
            <a:prstGeom prst="rect">
              <a:avLst/>
            </a:prstGeom>
            <a:noFill/>
          </p:spPr>
          <p:txBody>
            <a:bodyPr wrap="square" rtlCol="0">
              <a:spAutoFit/>
            </a:bodyPr>
            <a:lstStyle/>
            <a:p>
              <a:pPr algn="ctr"/>
              <a:r>
                <a:rPr lang="en-US" altLang="zh-CN" sz="3200" dirty="0">
                  <a:solidFill>
                    <a:schemeClr val="bg1"/>
                  </a:solidFill>
                  <a:latin typeface="张海山锐线体简" panose="02000000000000000000" pitchFamily="2" charset="-122"/>
                  <a:ea typeface="张海山锐线体简" panose="02000000000000000000" pitchFamily="2" charset="-122"/>
                </a:rPr>
                <a:t>100%</a:t>
              </a:r>
              <a:endParaRPr lang="zh-CN" altLang="en-US" sz="3200" dirty="0">
                <a:solidFill>
                  <a:schemeClr val="bg1"/>
                </a:solidFill>
                <a:latin typeface="张海山锐线体简" panose="02000000000000000000" pitchFamily="2" charset="-122"/>
                <a:ea typeface="张海山锐线体简" panose="02000000000000000000" pitchFamily="2" charset="-122"/>
              </a:endParaRPr>
            </a:p>
          </p:txBody>
        </p:sp>
        <p:sp>
          <p:nvSpPr>
            <p:cNvPr id="19" name="文本框 18"/>
            <p:cNvSpPr txBox="1"/>
            <p:nvPr/>
          </p:nvSpPr>
          <p:spPr>
            <a:xfrm>
              <a:off x="2046759" y="4017393"/>
              <a:ext cx="909223" cy="461665"/>
            </a:xfrm>
            <a:prstGeom prst="rect">
              <a:avLst/>
            </a:prstGeom>
            <a:noFill/>
          </p:spPr>
          <p:txBody>
            <a:bodyPr wrap="none"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2015</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0" name="等腰三角形 19"/>
            <p:cNvSpPr/>
            <p:nvPr/>
          </p:nvSpPr>
          <p:spPr>
            <a:xfrm flipV="1">
              <a:off x="2396800" y="3524729"/>
              <a:ext cx="241300" cy="208017"/>
            </a:xfrm>
            <a:prstGeom prst="triangle">
              <a:avLst/>
            </a:prstGeom>
            <a:solidFill>
              <a:schemeClr val="bg1"/>
            </a:solidFill>
            <a:ln>
              <a:solidFill>
                <a:srgbClr val="534C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1" name="文本框 20"/>
            <p:cNvSpPr txBox="1"/>
            <p:nvPr/>
          </p:nvSpPr>
          <p:spPr>
            <a:xfrm>
              <a:off x="1206926" y="4703678"/>
              <a:ext cx="2588888" cy="867930"/>
            </a:xfrm>
            <a:prstGeom prst="rect">
              <a:avLst/>
            </a:prstGeom>
            <a:noFill/>
          </p:spPr>
          <p:txBody>
            <a:bodyPr wrap="square" rtlCol="0">
              <a:spAutoFit/>
            </a:bodyPr>
            <a:lstStyle/>
            <a:p>
              <a:pPr marL="285750" indent="-285750">
                <a:lnSpc>
                  <a:spcPct val="120000"/>
                </a:lnSpc>
                <a:buFont typeface="Wingdings" panose="05000000000000000000" pitchFamily="2" charset="2"/>
                <a:buChar char="l"/>
              </a:pPr>
              <a:r>
                <a:rPr lang="zh-CN" altLang="en-US" sz="1400" dirty="0">
                  <a:solidFill>
                    <a:schemeClr val="bg1"/>
                  </a:solidFill>
                  <a:latin typeface="Helvetica" panose="020B0604020202020204" pitchFamily="34" charset="0"/>
                  <a:ea typeface="微软雅黑" panose="020B0503020204020204" pitchFamily="34" charset="-122"/>
                  <a:cs typeface="Arial" panose="020B0604020202020204" pitchFamily="34" charset="0"/>
                </a:rPr>
                <a:t>在经过自己不懈的努力后可以领略到别人看不到的景色，只有勇于追求</a:t>
              </a:r>
              <a:endParaRPr lang="zh-CN" altLang="en-US" sz="1400" dirty="0">
                <a:solidFill>
                  <a:schemeClr val="bg1"/>
                </a:solidFill>
                <a:latin typeface="Helvetica" panose="020B0604020202020204" pitchFamily="34" charset="0"/>
                <a:ea typeface="微软雅黑" panose="020B0503020204020204" pitchFamily="34" charset="-122"/>
                <a:cs typeface="Arial" panose="020B0604020202020204" pitchFamily="34" charset="0"/>
              </a:endParaRPr>
            </a:p>
          </p:txBody>
        </p:sp>
        <p:sp>
          <p:nvSpPr>
            <p:cNvPr id="22" name="文本框 21"/>
            <p:cNvSpPr txBox="1"/>
            <p:nvPr/>
          </p:nvSpPr>
          <p:spPr>
            <a:xfrm>
              <a:off x="1206926" y="5609175"/>
              <a:ext cx="2588888" cy="327077"/>
            </a:xfrm>
            <a:prstGeom prst="rect">
              <a:avLst/>
            </a:prstGeom>
            <a:noFill/>
          </p:spPr>
          <p:txBody>
            <a:bodyPr wrap="square" rtlCol="0">
              <a:spAutoFit/>
            </a:bodyPr>
            <a:lstStyle>
              <a:defPPr>
                <a:defRPr lang="zh-CN"/>
              </a:defPPr>
              <a:lvl1pPr marL="285750" indent="-285750">
                <a:lnSpc>
                  <a:spcPct val="120000"/>
                </a:lnSpc>
                <a:buFont typeface="Wingdings" panose="05000000000000000000" pitchFamily="2" charset="2"/>
                <a:buChar char="l"/>
                <a:defRPr sz="1400">
                  <a:latin typeface="Helvetica" panose="020B0604020202020204" pitchFamily="34" charset="0"/>
                  <a:ea typeface="微软雅黑" panose="020B0503020204020204" pitchFamily="34" charset="-122"/>
                  <a:cs typeface="Arial" panose="020B0604020202020204" pitchFamily="34" charset="0"/>
                </a:defRPr>
              </a:lvl1pPr>
            </a:lstStyle>
            <a:p>
              <a:endParaRPr lang="zh-CN" altLang="en-US" dirty="0">
                <a:solidFill>
                  <a:schemeClr val="bg1"/>
                </a:solidFill>
              </a:endParaRPr>
            </a:p>
          </p:txBody>
        </p:sp>
      </p:grpSp>
      <p:grpSp>
        <p:nvGrpSpPr>
          <p:cNvPr id="23" name="组合 22"/>
          <p:cNvGrpSpPr/>
          <p:nvPr/>
        </p:nvGrpSpPr>
        <p:grpSpPr>
          <a:xfrm>
            <a:off x="8423040" y="1405548"/>
            <a:ext cx="2592733" cy="5039170"/>
            <a:chOff x="8448440" y="897548"/>
            <a:chExt cx="2592733" cy="5039170"/>
          </a:xfrm>
        </p:grpSpPr>
        <p:graphicFrame>
          <p:nvGraphicFramePr>
            <p:cNvPr id="24" name="图表 23"/>
            <p:cNvGraphicFramePr/>
            <p:nvPr/>
          </p:nvGraphicFramePr>
          <p:xfrm>
            <a:off x="8448440" y="897548"/>
            <a:ext cx="2592733" cy="2181198"/>
          </p:xfrm>
          <a:graphic>
            <a:graphicData uri="http://schemas.openxmlformats.org/drawingml/2006/chart">
              <c:chart xmlns:c="http://schemas.openxmlformats.org/drawingml/2006/chart" xmlns:r="http://schemas.openxmlformats.org/officeDocument/2006/relationships" r:id="rId3"/>
            </a:graphicData>
          </a:graphic>
        </p:graphicFrame>
        <p:sp>
          <p:nvSpPr>
            <p:cNvPr id="25" name="文本框 24"/>
            <p:cNvSpPr txBox="1"/>
            <p:nvPr/>
          </p:nvSpPr>
          <p:spPr>
            <a:xfrm>
              <a:off x="8934309" y="1693529"/>
              <a:ext cx="1612900" cy="584775"/>
            </a:xfrm>
            <a:prstGeom prst="rect">
              <a:avLst/>
            </a:prstGeom>
            <a:noFill/>
          </p:spPr>
          <p:txBody>
            <a:bodyPr wrap="square" rtlCol="0">
              <a:spAutoFit/>
            </a:bodyPr>
            <a:lstStyle/>
            <a:p>
              <a:pPr algn="ctr"/>
              <a:r>
                <a:rPr lang="en-US" altLang="zh-CN" sz="3200" dirty="0">
                  <a:solidFill>
                    <a:schemeClr val="bg1"/>
                  </a:solidFill>
                  <a:latin typeface="张海山锐线体简" panose="02000000000000000000" pitchFamily="2" charset="-122"/>
                  <a:ea typeface="张海山锐线体简" panose="02000000000000000000" pitchFamily="2" charset="-122"/>
                </a:rPr>
                <a:t>60%</a:t>
              </a:r>
              <a:endParaRPr lang="zh-CN" altLang="en-US" sz="3200" dirty="0">
                <a:solidFill>
                  <a:schemeClr val="bg1"/>
                </a:solidFill>
                <a:latin typeface="张海山锐线体简" panose="02000000000000000000" pitchFamily="2" charset="-122"/>
                <a:ea typeface="张海山锐线体简" panose="02000000000000000000" pitchFamily="2" charset="-122"/>
              </a:endParaRPr>
            </a:p>
          </p:txBody>
        </p:sp>
        <p:sp>
          <p:nvSpPr>
            <p:cNvPr id="26" name="等腰三角形 25"/>
            <p:cNvSpPr/>
            <p:nvPr/>
          </p:nvSpPr>
          <p:spPr>
            <a:xfrm flipV="1">
              <a:off x="9620109" y="3522793"/>
              <a:ext cx="241300" cy="208017"/>
            </a:xfrm>
            <a:prstGeom prst="triangle">
              <a:avLst/>
            </a:prstGeom>
            <a:solidFill>
              <a:schemeClr val="bg1"/>
            </a:solidFill>
            <a:ln>
              <a:solidFill>
                <a:srgbClr val="534C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文本框 26"/>
            <p:cNvSpPr txBox="1"/>
            <p:nvPr/>
          </p:nvSpPr>
          <p:spPr>
            <a:xfrm>
              <a:off x="9107905" y="4017393"/>
              <a:ext cx="943195" cy="461665"/>
            </a:xfrm>
            <a:prstGeom prst="rect">
              <a:avLst/>
            </a:prstGeom>
            <a:noFill/>
          </p:spPr>
          <p:txBody>
            <a:bodyPr wrap="square"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2017</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8452285" y="4703677"/>
              <a:ext cx="2588888" cy="867930"/>
            </a:xfrm>
            <a:prstGeom prst="rect">
              <a:avLst/>
            </a:prstGeom>
            <a:noFill/>
          </p:spPr>
          <p:txBody>
            <a:bodyPr wrap="square" rtlCol="0">
              <a:spAutoFit/>
            </a:bodyPr>
            <a:lstStyle>
              <a:defPPr>
                <a:defRPr lang="zh-CN"/>
              </a:defPPr>
              <a:lvl1pPr marL="285750" indent="-285750">
                <a:lnSpc>
                  <a:spcPct val="120000"/>
                </a:lnSpc>
                <a:buFont typeface="Wingdings" panose="05000000000000000000" pitchFamily="2" charset="2"/>
                <a:buChar char="l"/>
                <a:defRPr sz="1400">
                  <a:latin typeface="Helvetica" panose="020B0604020202020204" pitchFamily="34" charset="0"/>
                  <a:ea typeface="微软雅黑" panose="020B0503020204020204" pitchFamily="34" charset="-122"/>
                  <a:cs typeface="Arial" panose="020B0604020202020204" pitchFamily="34" charset="0"/>
                </a:defRPr>
              </a:lvl1pPr>
            </a:lstStyle>
            <a:p>
              <a:r>
                <a:rPr lang="zh-CN" altLang="en-US" dirty="0">
                  <a:solidFill>
                    <a:schemeClr val="bg1"/>
                  </a:solidFill>
                </a:rPr>
                <a:t>在经过自己不懈的努力后可以领略到别人看不到的景色，只有勇于追求</a:t>
              </a:r>
              <a:endParaRPr lang="zh-CN" altLang="en-US" dirty="0">
                <a:solidFill>
                  <a:schemeClr val="bg1"/>
                </a:solidFill>
              </a:endParaRPr>
            </a:p>
          </p:txBody>
        </p:sp>
        <p:sp>
          <p:nvSpPr>
            <p:cNvPr id="29" name="文本框 28"/>
            <p:cNvSpPr txBox="1"/>
            <p:nvPr/>
          </p:nvSpPr>
          <p:spPr>
            <a:xfrm>
              <a:off x="8452285" y="5609641"/>
              <a:ext cx="2588888" cy="327077"/>
            </a:xfrm>
            <a:prstGeom prst="rect">
              <a:avLst/>
            </a:prstGeom>
            <a:noFill/>
          </p:spPr>
          <p:txBody>
            <a:bodyPr wrap="square" rtlCol="0">
              <a:spAutoFit/>
            </a:bodyPr>
            <a:lstStyle>
              <a:defPPr>
                <a:defRPr lang="zh-CN"/>
              </a:defPPr>
              <a:lvl1pPr marL="285750" indent="-285750">
                <a:lnSpc>
                  <a:spcPct val="120000"/>
                </a:lnSpc>
                <a:buFont typeface="Wingdings" panose="05000000000000000000" pitchFamily="2" charset="2"/>
                <a:buChar char="l"/>
                <a:defRPr sz="1400">
                  <a:latin typeface="Helvetica" panose="020B0604020202020204" pitchFamily="34" charset="0"/>
                  <a:ea typeface="微软雅黑" panose="020B0503020204020204" pitchFamily="34" charset="-122"/>
                  <a:cs typeface="Arial" panose="020B0604020202020204" pitchFamily="34" charset="0"/>
                </a:defRPr>
              </a:lvl1pPr>
            </a:lstStyle>
            <a:p>
              <a:endParaRPr lang="zh-CN" altLang="en-US"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1250"/>
                                        <p:tgtEl>
                                          <p:spTgt spid="16"/>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2000"/>
                            </p:stCondLst>
                            <p:childTnLst>
                              <p:par>
                                <p:cTn id="13" presetID="22" presetClass="entr" presetSubtype="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1250"/>
                                        <p:tgtEl>
                                          <p:spTgt spid="9"/>
                                        </p:tgtEl>
                                      </p:cBhvr>
                                    </p:animEffect>
                                  </p:childTnLst>
                                </p:cTn>
                              </p:par>
                            </p:childTnLst>
                          </p:cTn>
                        </p:par>
                        <p:par>
                          <p:cTn id="16" fill="hold">
                            <p:stCondLst>
                              <p:cond delay="350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par>
                          <p:cTn id="20" fill="hold">
                            <p:stCondLst>
                              <p:cond delay="4000"/>
                            </p:stCondLst>
                            <p:childTnLst>
                              <p:par>
                                <p:cTn id="21" presetID="22" presetClass="entr" presetSubtype="1"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up)">
                                      <p:cBhvr>
                                        <p:cTn id="23" dur="1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541766" y="188367"/>
            <a:ext cx="2430374" cy="707886"/>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融资计划</a:t>
            </a:r>
            <a:endParaRPr lang="en-US" altLang="zh-CN" sz="2800" b="1" dirty="0">
              <a:solidFill>
                <a:schemeClr val="bg1"/>
              </a:solidFill>
              <a:latin typeface="微软雅黑" panose="020B0503020204020204" pitchFamily="34" charset="-122"/>
              <a:ea typeface="微软雅黑" panose="020B0503020204020204" pitchFamily="34" charset="-122"/>
            </a:endParaRPr>
          </a:p>
          <a:p>
            <a:r>
              <a:rPr lang="en-US" altLang="zh-CN" sz="1200" dirty="0">
                <a:solidFill>
                  <a:schemeClr val="bg1"/>
                </a:solidFill>
                <a:latin typeface="微软雅黑" panose="020B0503020204020204" pitchFamily="34" charset="-122"/>
                <a:ea typeface="微软雅黑" panose="020B0503020204020204" pitchFamily="34" charset="-122"/>
              </a:rPr>
              <a:t>financing plan</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aphicFrame>
        <p:nvGraphicFramePr>
          <p:cNvPr id="3" name="Chart 11"/>
          <p:cNvGraphicFramePr/>
          <p:nvPr/>
        </p:nvGraphicFramePr>
        <p:xfrm>
          <a:off x="3588931" y="1699683"/>
          <a:ext cx="5014138" cy="3458633"/>
        </p:xfrm>
        <a:graphic>
          <a:graphicData uri="http://schemas.openxmlformats.org/drawingml/2006/chart">
            <c:chart xmlns:c="http://schemas.openxmlformats.org/drawingml/2006/chart" xmlns:r="http://schemas.openxmlformats.org/officeDocument/2006/relationships" r:id="rId1"/>
          </a:graphicData>
        </a:graphic>
      </p:graphicFrame>
      <p:grpSp>
        <p:nvGrpSpPr>
          <p:cNvPr id="4" name="Group 17"/>
          <p:cNvGrpSpPr/>
          <p:nvPr/>
        </p:nvGrpSpPr>
        <p:grpSpPr>
          <a:xfrm>
            <a:off x="7970877" y="3672202"/>
            <a:ext cx="2162873" cy="1238816"/>
            <a:chOff x="8413447" y="2353550"/>
            <a:chExt cx="2162873" cy="1238816"/>
          </a:xfrm>
        </p:grpSpPr>
        <p:sp>
          <p:nvSpPr>
            <p:cNvPr id="5" name="Rectangle 13"/>
            <p:cNvSpPr/>
            <p:nvPr/>
          </p:nvSpPr>
          <p:spPr>
            <a:xfrm>
              <a:off x="8413447" y="2353550"/>
              <a:ext cx="866606" cy="430887"/>
            </a:xfrm>
            <a:prstGeom prst="rect">
              <a:avLst/>
            </a:prstGeom>
          </p:spPr>
          <p:txBody>
            <a:bodyPr wrap="square" lIns="0" tIns="0" rIns="0" bIns="0">
              <a:spAutoFit/>
            </a:bodyPr>
            <a:lstStyle/>
            <a:p>
              <a:pPr>
                <a:defRPr/>
              </a:pPr>
              <a:r>
                <a:rPr lang="en-US" sz="2800" dirty="0">
                  <a:solidFill>
                    <a:schemeClr val="bg1"/>
                  </a:solidFill>
                  <a:latin typeface="Clear Sans Thin" panose="020B0203030202020304" pitchFamily="34" charset="0"/>
                  <a:ea typeface="Roboto Lt" pitchFamily="2" charset="0"/>
                  <a:cs typeface="Clear Sans Thin" panose="020B0203030202020304" pitchFamily="34" charset="0"/>
                </a:rPr>
                <a:t>82%</a:t>
              </a:r>
              <a:endParaRPr lang="en-US" sz="2800" dirty="0">
                <a:solidFill>
                  <a:schemeClr val="bg1"/>
                </a:solidFill>
                <a:latin typeface="Clear Sans Thin" panose="020B0203030202020304" pitchFamily="34" charset="0"/>
                <a:ea typeface="Roboto Lt" pitchFamily="2" charset="0"/>
                <a:cs typeface="Clear Sans Thin" panose="020B0203030202020304" pitchFamily="34" charset="0"/>
              </a:endParaRPr>
            </a:p>
          </p:txBody>
        </p:sp>
        <p:sp>
          <p:nvSpPr>
            <p:cNvPr id="6" name="Rectangle 15"/>
            <p:cNvSpPr/>
            <p:nvPr/>
          </p:nvSpPr>
          <p:spPr>
            <a:xfrm>
              <a:off x="8413447" y="3161479"/>
              <a:ext cx="2162873" cy="430887"/>
            </a:xfrm>
            <a:prstGeom prst="rect">
              <a:avLst/>
            </a:prstGeom>
          </p:spPr>
          <p:txBody>
            <a:bodyPr wrap="square" lIns="0" tIns="0" rIns="0" bIns="0">
              <a:spAutoFit/>
            </a:bodyPr>
            <a:lstStyle/>
            <a:p>
              <a:pPr lvl="0">
                <a:defRPr/>
              </a:pPr>
              <a:r>
                <a:rPr lang="zh-CN" altLang="en-US" sz="1400" dirty="0">
                  <a:solidFill>
                    <a:schemeClr val="bg1"/>
                  </a:solidFill>
                  <a:latin typeface="Helvetica" panose="020B0604020202020204" pitchFamily="34" charset="0"/>
                  <a:ea typeface="微软雅黑" panose="020B0503020204020204" pitchFamily="34" charset="-122"/>
                  <a:cs typeface="Arial" panose="020B0604020202020204" pitchFamily="34" charset="0"/>
                </a:rPr>
                <a:t>请插入您 的文本内容，请写入您的文本内容</a:t>
              </a:r>
              <a:endParaRPr lang="en-US" altLang="zh-CN" sz="1000" dirty="0">
                <a:solidFill>
                  <a:schemeClr val="bg1"/>
                </a:solidFill>
                <a:latin typeface="Clear Sans" panose="020B0503030202020304" pitchFamily="34" charset="0"/>
                <a:ea typeface="Roboto Lt" pitchFamily="2" charset="0"/>
                <a:cs typeface="Clear Sans" panose="020B0503030202020304" pitchFamily="34" charset="0"/>
              </a:endParaRPr>
            </a:p>
          </p:txBody>
        </p:sp>
        <p:sp>
          <p:nvSpPr>
            <p:cNvPr id="8" name="Rectangle 16"/>
            <p:cNvSpPr/>
            <p:nvPr/>
          </p:nvSpPr>
          <p:spPr>
            <a:xfrm>
              <a:off x="8413447" y="2785129"/>
              <a:ext cx="1889376" cy="307777"/>
            </a:xfrm>
            <a:prstGeom prst="rect">
              <a:avLst/>
            </a:prstGeom>
          </p:spPr>
          <p:txBody>
            <a:bodyPr wrap="square" lIns="0" tIns="0" rIns="0" bIns="0">
              <a:spAutoFit/>
            </a:bodyPr>
            <a:lstStyle/>
            <a:p>
              <a:pPr lvl="0"/>
              <a:r>
                <a:rPr lang="zh-CN" altLang="en-US" sz="2000" dirty="0">
                  <a:solidFill>
                    <a:schemeClr val="bg1"/>
                  </a:solidFill>
                  <a:latin typeface="微软雅黑" panose="020B0503020204020204" pitchFamily="34" charset="-122"/>
                  <a:ea typeface="微软雅黑" panose="020B0503020204020204" pitchFamily="34" charset="-122"/>
                </a:rPr>
                <a:t>请插入您的标题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9" name="Group 18"/>
          <p:cNvGrpSpPr/>
          <p:nvPr/>
        </p:nvGrpSpPr>
        <p:grpSpPr>
          <a:xfrm>
            <a:off x="3933127" y="4690693"/>
            <a:ext cx="2721673" cy="1202984"/>
            <a:chOff x="8413447" y="2353550"/>
            <a:chExt cx="2721673" cy="1202984"/>
          </a:xfrm>
        </p:grpSpPr>
        <p:sp>
          <p:nvSpPr>
            <p:cNvPr id="10" name="Rectangle 19"/>
            <p:cNvSpPr/>
            <p:nvPr/>
          </p:nvSpPr>
          <p:spPr>
            <a:xfrm>
              <a:off x="8413447" y="2353550"/>
              <a:ext cx="866606" cy="430887"/>
            </a:xfrm>
            <a:prstGeom prst="rect">
              <a:avLst/>
            </a:prstGeom>
          </p:spPr>
          <p:txBody>
            <a:bodyPr wrap="square" lIns="0" tIns="0" rIns="0" bIns="0">
              <a:spAutoFit/>
            </a:bodyPr>
            <a:lstStyle/>
            <a:p>
              <a:pPr>
                <a:defRPr/>
              </a:pPr>
              <a:r>
                <a:rPr lang="en-US" sz="2800" dirty="0">
                  <a:solidFill>
                    <a:schemeClr val="bg1"/>
                  </a:solidFill>
                  <a:latin typeface="Clear Sans Thin" panose="020B0203030202020304" pitchFamily="34" charset="0"/>
                  <a:ea typeface="Roboto Lt" pitchFamily="2" charset="0"/>
                  <a:cs typeface="Clear Sans Thin" panose="020B0203030202020304" pitchFamily="34" charset="0"/>
                </a:rPr>
                <a:t>32%</a:t>
              </a:r>
              <a:endParaRPr lang="en-US" sz="2800" dirty="0">
                <a:solidFill>
                  <a:schemeClr val="bg1"/>
                </a:solidFill>
                <a:latin typeface="Clear Sans Thin" panose="020B0203030202020304" pitchFamily="34" charset="0"/>
                <a:ea typeface="Roboto Lt" pitchFamily="2" charset="0"/>
                <a:cs typeface="Clear Sans Thin" panose="020B0203030202020304" pitchFamily="34" charset="0"/>
              </a:endParaRPr>
            </a:p>
          </p:txBody>
        </p:sp>
        <p:sp>
          <p:nvSpPr>
            <p:cNvPr id="11" name="Rectangle 20"/>
            <p:cNvSpPr/>
            <p:nvPr/>
          </p:nvSpPr>
          <p:spPr>
            <a:xfrm>
              <a:off x="8413447" y="3125647"/>
              <a:ext cx="2721673" cy="430887"/>
            </a:xfrm>
            <a:prstGeom prst="rect">
              <a:avLst/>
            </a:prstGeom>
          </p:spPr>
          <p:txBody>
            <a:bodyPr wrap="square" lIns="0" tIns="0" rIns="0" bIns="0">
              <a:spAutoFit/>
            </a:bodyPr>
            <a:lstStyle/>
            <a:p>
              <a:pPr lvl="0">
                <a:defRPr/>
              </a:pPr>
              <a:r>
                <a:rPr lang="zh-CN" altLang="en-US" sz="1400" dirty="0">
                  <a:solidFill>
                    <a:schemeClr val="bg1"/>
                  </a:solidFill>
                  <a:latin typeface="Helvetica" panose="020B0604020202020204" pitchFamily="34" charset="0"/>
                  <a:ea typeface="微软雅黑" panose="020B0503020204020204" pitchFamily="34" charset="-122"/>
                  <a:cs typeface="Arial" panose="020B0604020202020204" pitchFamily="34" charset="0"/>
                </a:rPr>
                <a:t>请插入您 的文本内容，请写入您的文本内容</a:t>
              </a:r>
              <a:endParaRPr lang="en-US" altLang="zh-CN" sz="1000" dirty="0">
                <a:solidFill>
                  <a:schemeClr val="bg1"/>
                </a:solidFill>
                <a:latin typeface="Clear Sans" panose="020B0503030202020304" pitchFamily="34" charset="0"/>
                <a:ea typeface="Roboto Lt" pitchFamily="2" charset="0"/>
                <a:cs typeface="Clear Sans" panose="020B0503030202020304" pitchFamily="34" charset="0"/>
              </a:endParaRPr>
            </a:p>
          </p:txBody>
        </p:sp>
        <p:sp>
          <p:nvSpPr>
            <p:cNvPr id="12" name="Rectangle 21"/>
            <p:cNvSpPr/>
            <p:nvPr/>
          </p:nvSpPr>
          <p:spPr>
            <a:xfrm>
              <a:off x="8413447" y="2785129"/>
              <a:ext cx="1889376" cy="307777"/>
            </a:xfrm>
            <a:prstGeom prst="rect">
              <a:avLst/>
            </a:prstGeom>
          </p:spPr>
          <p:txBody>
            <a:bodyPr wrap="square" lIns="0" tIns="0" rIns="0" bIns="0">
              <a:spAutoFit/>
            </a:bodyPr>
            <a:lstStyle/>
            <a:p>
              <a:pPr lvl="0"/>
              <a:r>
                <a:rPr lang="zh-CN" altLang="en-US" sz="2000" dirty="0">
                  <a:solidFill>
                    <a:schemeClr val="bg1"/>
                  </a:solidFill>
                  <a:latin typeface="微软雅黑" panose="020B0503020204020204" pitchFamily="34" charset="-122"/>
                  <a:ea typeface="微软雅黑" panose="020B0503020204020204" pitchFamily="34" charset="-122"/>
                </a:rPr>
                <a:t>请插入您的标题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13" name="Group 22"/>
          <p:cNvGrpSpPr/>
          <p:nvPr/>
        </p:nvGrpSpPr>
        <p:grpSpPr>
          <a:xfrm>
            <a:off x="1620877" y="2572132"/>
            <a:ext cx="2162873" cy="1221736"/>
            <a:chOff x="8413447" y="2353550"/>
            <a:chExt cx="2162873" cy="1221736"/>
          </a:xfrm>
        </p:grpSpPr>
        <p:sp>
          <p:nvSpPr>
            <p:cNvPr id="14" name="Rectangle 23"/>
            <p:cNvSpPr/>
            <p:nvPr/>
          </p:nvSpPr>
          <p:spPr>
            <a:xfrm>
              <a:off x="8413447" y="2353550"/>
              <a:ext cx="866606" cy="430887"/>
            </a:xfrm>
            <a:prstGeom prst="rect">
              <a:avLst/>
            </a:prstGeom>
          </p:spPr>
          <p:txBody>
            <a:bodyPr wrap="square" lIns="0" tIns="0" rIns="0" bIns="0">
              <a:spAutoFit/>
            </a:bodyPr>
            <a:lstStyle/>
            <a:p>
              <a:pPr>
                <a:defRPr/>
              </a:pPr>
              <a:r>
                <a:rPr lang="en-US" sz="2800" dirty="0">
                  <a:solidFill>
                    <a:schemeClr val="bg1"/>
                  </a:solidFill>
                  <a:latin typeface="Clear Sans Thin" panose="020B0203030202020304" pitchFamily="34" charset="0"/>
                  <a:ea typeface="Roboto Lt" pitchFamily="2" charset="0"/>
                  <a:cs typeface="Clear Sans Thin" panose="020B0203030202020304" pitchFamily="34" charset="0"/>
                </a:rPr>
                <a:t>14%</a:t>
              </a:r>
              <a:endParaRPr lang="en-US" sz="2800" dirty="0">
                <a:solidFill>
                  <a:schemeClr val="bg1"/>
                </a:solidFill>
                <a:latin typeface="Clear Sans Thin" panose="020B0203030202020304" pitchFamily="34" charset="0"/>
                <a:ea typeface="Roboto Lt" pitchFamily="2" charset="0"/>
                <a:cs typeface="Clear Sans Thin" panose="020B0203030202020304" pitchFamily="34" charset="0"/>
              </a:endParaRPr>
            </a:p>
          </p:txBody>
        </p:sp>
        <p:sp>
          <p:nvSpPr>
            <p:cNvPr id="15" name="Rectangle 24"/>
            <p:cNvSpPr/>
            <p:nvPr/>
          </p:nvSpPr>
          <p:spPr>
            <a:xfrm>
              <a:off x="8413447" y="3144399"/>
              <a:ext cx="2162873" cy="430887"/>
            </a:xfrm>
            <a:prstGeom prst="rect">
              <a:avLst/>
            </a:prstGeom>
          </p:spPr>
          <p:txBody>
            <a:bodyPr wrap="square" lIns="0" tIns="0" rIns="0" bIns="0">
              <a:spAutoFit/>
            </a:bodyPr>
            <a:lstStyle/>
            <a:p>
              <a:pPr>
                <a:defRPr/>
              </a:pPr>
              <a:r>
                <a:rPr lang="zh-CN" altLang="en-US" sz="1400" dirty="0">
                  <a:solidFill>
                    <a:schemeClr val="bg1"/>
                  </a:solidFill>
                  <a:latin typeface="Helvetica" panose="020B0604020202020204" pitchFamily="34" charset="0"/>
                  <a:ea typeface="微软雅黑" panose="020B0503020204020204" pitchFamily="34" charset="-122"/>
                  <a:cs typeface="Arial" panose="020B0604020202020204" pitchFamily="34" charset="0"/>
                </a:rPr>
                <a:t>请插入您 的文本内容，请写入您的文本内容</a:t>
              </a:r>
              <a:endParaRPr lang="en-US" sz="1000" dirty="0">
                <a:solidFill>
                  <a:schemeClr val="bg1"/>
                </a:solidFill>
                <a:latin typeface="Clear Sans" panose="020B0503030202020304" pitchFamily="34" charset="0"/>
                <a:ea typeface="Roboto Lt" pitchFamily="2" charset="0"/>
                <a:cs typeface="Clear Sans" panose="020B0503030202020304" pitchFamily="34" charset="0"/>
              </a:endParaRPr>
            </a:p>
          </p:txBody>
        </p:sp>
        <p:sp>
          <p:nvSpPr>
            <p:cNvPr id="16" name="Rectangle 25"/>
            <p:cNvSpPr/>
            <p:nvPr/>
          </p:nvSpPr>
          <p:spPr>
            <a:xfrm>
              <a:off x="8413447" y="2785129"/>
              <a:ext cx="1889376" cy="307777"/>
            </a:xfrm>
            <a:prstGeom prst="rect">
              <a:avLst/>
            </a:prstGeom>
          </p:spPr>
          <p:txBody>
            <a:bodyPr wrap="square" lIns="0" tIns="0" rIns="0" bIns="0">
              <a:spAutoFit/>
            </a:bodyPr>
            <a:lstStyle/>
            <a:p>
              <a:pPr lvl="0"/>
              <a:r>
                <a:rPr lang="zh-CN" altLang="en-US" sz="2000" dirty="0">
                  <a:solidFill>
                    <a:schemeClr val="bg1"/>
                  </a:solidFill>
                  <a:latin typeface="微软雅黑" panose="020B0503020204020204" pitchFamily="34" charset="-122"/>
                  <a:ea typeface="微软雅黑" panose="020B0503020204020204" pitchFamily="34" charset="-122"/>
                </a:rPr>
                <a:t>请插入您的标题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17" name="Group 26"/>
          <p:cNvGrpSpPr/>
          <p:nvPr/>
        </p:nvGrpSpPr>
        <p:grpSpPr>
          <a:xfrm>
            <a:off x="9052313" y="1737010"/>
            <a:ext cx="2162873" cy="1238816"/>
            <a:chOff x="8413447" y="2353550"/>
            <a:chExt cx="2162873" cy="1238816"/>
          </a:xfrm>
        </p:grpSpPr>
        <p:sp>
          <p:nvSpPr>
            <p:cNvPr id="18" name="Rectangle 27"/>
            <p:cNvSpPr/>
            <p:nvPr/>
          </p:nvSpPr>
          <p:spPr>
            <a:xfrm>
              <a:off x="8413447" y="2353550"/>
              <a:ext cx="866606" cy="430887"/>
            </a:xfrm>
            <a:prstGeom prst="rect">
              <a:avLst/>
            </a:prstGeom>
          </p:spPr>
          <p:txBody>
            <a:bodyPr wrap="square" lIns="0" tIns="0" rIns="0" bIns="0">
              <a:spAutoFit/>
            </a:bodyPr>
            <a:lstStyle/>
            <a:p>
              <a:pPr>
                <a:defRPr/>
              </a:pPr>
              <a:r>
                <a:rPr lang="en-US" sz="2800" dirty="0">
                  <a:solidFill>
                    <a:schemeClr val="bg1"/>
                  </a:solidFill>
                  <a:latin typeface="Clear Sans Thin" panose="020B0203030202020304" pitchFamily="34" charset="0"/>
                  <a:ea typeface="Roboto Lt" pitchFamily="2" charset="0"/>
                  <a:cs typeface="Clear Sans Thin" panose="020B0203030202020304" pitchFamily="34" charset="0"/>
                </a:rPr>
                <a:t>12%</a:t>
              </a:r>
              <a:endParaRPr lang="en-US" sz="2800" dirty="0">
                <a:solidFill>
                  <a:schemeClr val="bg1"/>
                </a:solidFill>
                <a:latin typeface="Clear Sans Thin" panose="020B0203030202020304" pitchFamily="34" charset="0"/>
                <a:ea typeface="Roboto Lt" pitchFamily="2" charset="0"/>
                <a:cs typeface="Clear Sans Thin" panose="020B0203030202020304" pitchFamily="34" charset="0"/>
              </a:endParaRPr>
            </a:p>
          </p:txBody>
        </p:sp>
        <p:sp>
          <p:nvSpPr>
            <p:cNvPr id="19" name="Rectangle 28"/>
            <p:cNvSpPr/>
            <p:nvPr/>
          </p:nvSpPr>
          <p:spPr>
            <a:xfrm>
              <a:off x="8413447" y="3161479"/>
              <a:ext cx="2162873" cy="430887"/>
            </a:xfrm>
            <a:prstGeom prst="rect">
              <a:avLst/>
            </a:prstGeom>
          </p:spPr>
          <p:txBody>
            <a:bodyPr wrap="square" lIns="0" tIns="0" rIns="0" bIns="0">
              <a:spAutoFit/>
            </a:bodyPr>
            <a:lstStyle/>
            <a:p>
              <a:pPr lvl="0">
                <a:defRPr/>
              </a:pPr>
              <a:r>
                <a:rPr lang="zh-CN" altLang="en-US" sz="1400" dirty="0">
                  <a:solidFill>
                    <a:schemeClr val="bg1"/>
                  </a:solidFill>
                  <a:latin typeface="Helvetica" panose="020B0604020202020204" pitchFamily="34" charset="0"/>
                  <a:ea typeface="微软雅黑" panose="020B0503020204020204" pitchFamily="34" charset="-122"/>
                  <a:cs typeface="Arial" panose="020B0604020202020204" pitchFamily="34" charset="0"/>
                </a:rPr>
                <a:t>请插入您 的文本内容，请写入您的文本内容</a:t>
              </a:r>
              <a:endParaRPr lang="en-US" altLang="zh-CN" sz="1000" dirty="0">
                <a:solidFill>
                  <a:schemeClr val="bg1"/>
                </a:solidFill>
                <a:latin typeface="Clear Sans" panose="020B0503030202020304" pitchFamily="34" charset="0"/>
                <a:ea typeface="Roboto Lt" pitchFamily="2" charset="0"/>
                <a:cs typeface="Clear Sans" panose="020B0503030202020304" pitchFamily="34" charset="0"/>
              </a:endParaRPr>
            </a:p>
          </p:txBody>
        </p:sp>
        <p:sp>
          <p:nvSpPr>
            <p:cNvPr id="20" name="Rectangle 29"/>
            <p:cNvSpPr/>
            <p:nvPr/>
          </p:nvSpPr>
          <p:spPr>
            <a:xfrm>
              <a:off x="8413447" y="2785129"/>
              <a:ext cx="1889376" cy="307777"/>
            </a:xfrm>
            <a:prstGeom prst="rect">
              <a:avLst/>
            </a:prstGeom>
          </p:spPr>
          <p:txBody>
            <a:bodyPr wrap="square" lIns="0" tIns="0" rIns="0" bIns="0">
              <a:spAutoFit/>
            </a:bodyPr>
            <a:lstStyle/>
            <a:p>
              <a:pPr lvl="0"/>
              <a:r>
                <a:rPr lang="zh-CN" altLang="en-US" sz="2000" dirty="0">
                  <a:solidFill>
                    <a:schemeClr val="bg1"/>
                  </a:solidFill>
                  <a:latin typeface="微软雅黑" panose="020B0503020204020204" pitchFamily="34" charset="-122"/>
                  <a:ea typeface="微软雅黑" panose="020B0503020204020204" pitchFamily="34" charset="-122"/>
                </a:rPr>
                <a:t>请插您的标题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21" name="Group 59"/>
          <p:cNvGrpSpPr/>
          <p:nvPr/>
        </p:nvGrpSpPr>
        <p:grpSpPr>
          <a:xfrm>
            <a:off x="6921500" y="4398959"/>
            <a:ext cx="1600200" cy="1249323"/>
            <a:chOff x="6921500" y="4312176"/>
            <a:chExt cx="1600200" cy="1249323"/>
          </a:xfrm>
        </p:grpSpPr>
        <p:cxnSp>
          <p:nvCxnSpPr>
            <p:cNvPr id="22" name="Straight Connector 51"/>
            <p:cNvCxnSpPr/>
            <p:nvPr/>
          </p:nvCxnSpPr>
          <p:spPr>
            <a:xfrm>
              <a:off x="6921500" y="4312176"/>
              <a:ext cx="546100" cy="124932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56"/>
            <p:cNvCxnSpPr/>
            <p:nvPr/>
          </p:nvCxnSpPr>
          <p:spPr>
            <a:xfrm>
              <a:off x="7467600" y="5561499"/>
              <a:ext cx="10541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58"/>
            <p:cNvCxnSpPr/>
            <p:nvPr/>
          </p:nvCxnSpPr>
          <p:spPr>
            <a:xfrm flipV="1">
              <a:off x="8521700" y="5173988"/>
              <a:ext cx="0" cy="387511"/>
            </a:xfrm>
            <a:prstGeom prst="line">
              <a:avLst/>
            </a:prstGeom>
            <a:ln>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25" name="Straight Connector 61"/>
          <p:cNvCxnSpPr/>
          <p:nvPr/>
        </p:nvCxnSpPr>
        <p:spPr>
          <a:xfrm>
            <a:off x="5822503" y="1952453"/>
            <a:ext cx="2838897" cy="0"/>
          </a:xfrm>
          <a:prstGeom prst="line">
            <a:avLst/>
          </a:prstGeom>
          <a:ln>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26" name="Group 69"/>
          <p:cNvGrpSpPr/>
          <p:nvPr/>
        </p:nvGrpSpPr>
        <p:grpSpPr>
          <a:xfrm>
            <a:off x="2054180" y="1952453"/>
            <a:ext cx="2823635" cy="619679"/>
            <a:chOff x="2054180" y="1865670"/>
            <a:chExt cx="2823635" cy="619679"/>
          </a:xfrm>
        </p:grpSpPr>
        <p:cxnSp>
          <p:nvCxnSpPr>
            <p:cNvPr id="27" name="Straight Connector 63"/>
            <p:cNvCxnSpPr/>
            <p:nvPr/>
          </p:nvCxnSpPr>
          <p:spPr>
            <a:xfrm flipV="1">
              <a:off x="4877815" y="1865670"/>
              <a:ext cx="0" cy="6196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65"/>
            <p:cNvCxnSpPr/>
            <p:nvPr/>
          </p:nvCxnSpPr>
          <p:spPr>
            <a:xfrm flipH="1">
              <a:off x="2054180" y="1865670"/>
              <a:ext cx="282363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67"/>
            <p:cNvCxnSpPr/>
            <p:nvPr/>
          </p:nvCxnSpPr>
          <p:spPr>
            <a:xfrm>
              <a:off x="2054180" y="1865670"/>
              <a:ext cx="0" cy="619679"/>
            </a:xfrm>
            <a:prstGeom prst="line">
              <a:avLst/>
            </a:prstGeom>
            <a:ln>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0" name="Group 7"/>
          <p:cNvGrpSpPr/>
          <p:nvPr/>
        </p:nvGrpSpPr>
        <p:grpSpPr>
          <a:xfrm>
            <a:off x="3022600" y="4242280"/>
            <a:ext cx="1855215" cy="1406002"/>
            <a:chOff x="3022600" y="4155497"/>
            <a:chExt cx="1855215" cy="1406002"/>
          </a:xfrm>
        </p:grpSpPr>
        <p:cxnSp>
          <p:nvCxnSpPr>
            <p:cNvPr id="31" name="Straight Connector 71"/>
            <p:cNvCxnSpPr/>
            <p:nvPr/>
          </p:nvCxnSpPr>
          <p:spPr>
            <a:xfrm flipH="1">
              <a:off x="3022600" y="4155497"/>
              <a:ext cx="18552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73"/>
            <p:cNvCxnSpPr/>
            <p:nvPr/>
          </p:nvCxnSpPr>
          <p:spPr>
            <a:xfrm>
              <a:off x="3022600" y="4155497"/>
              <a:ext cx="0" cy="140600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75"/>
            <p:cNvCxnSpPr/>
            <p:nvPr/>
          </p:nvCxnSpPr>
          <p:spPr>
            <a:xfrm>
              <a:off x="3022600" y="5561499"/>
              <a:ext cx="660400" cy="0"/>
            </a:xfrm>
            <a:prstGeom prst="line">
              <a:avLst/>
            </a:prstGeom>
            <a:ln>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up)">
                                      <p:cBhvr>
                                        <p:cTn id="22" dur="500"/>
                                        <p:tgtEl>
                                          <p:spTgt spid="30"/>
                                        </p:tgtEl>
                                      </p:cBhvr>
                                    </p:animEffect>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2"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right)">
                                      <p:cBhvr>
                                        <p:cTn id="31" dur="500"/>
                                        <p:tgtEl>
                                          <p:spTgt spid="26"/>
                                        </p:tgtEl>
                                      </p:cBhvr>
                                    </p:animEffect>
                                  </p:childTnLst>
                                </p:cTn>
                              </p:par>
                            </p:childTnLst>
                          </p:cTn>
                        </p:par>
                        <p:par>
                          <p:cTn id="32" fill="hold">
                            <p:stCondLst>
                              <p:cond delay="3000"/>
                            </p:stCondLst>
                            <p:childTnLst>
                              <p:par>
                                <p:cTn id="33" presetID="2" presetClass="entr" presetSubtype="8"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0-#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left)">
                                      <p:cBhvr>
                                        <p:cTn id="40" dur="500"/>
                                        <p:tgtEl>
                                          <p:spTgt spid="25"/>
                                        </p:tgtEl>
                                      </p:cBhvr>
                                    </p:animEffect>
                                  </p:childTnLst>
                                </p:cTn>
                              </p:par>
                            </p:childTnLst>
                          </p:cTn>
                        </p:par>
                        <p:par>
                          <p:cTn id="41" fill="hold">
                            <p:stCondLst>
                              <p:cond delay="4000"/>
                            </p:stCondLst>
                            <p:childTnLst>
                              <p:par>
                                <p:cTn id="42" presetID="2" presetClass="entr" presetSubtype="2"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500" fill="hold"/>
                                        <p:tgtEl>
                                          <p:spTgt spid="17"/>
                                        </p:tgtEl>
                                        <p:attrNameLst>
                                          <p:attrName>ppt_x</p:attrName>
                                        </p:attrNameLst>
                                      </p:cBhvr>
                                      <p:tavLst>
                                        <p:tav tm="0">
                                          <p:val>
                                            <p:strVal val="1+#ppt_w/2"/>
                                          </p:val>
                                        </p:tav>
                                        <p:tav tm="100000">
                                          <p:val>
                                            <p:strVal val="#ppt_x"/>
                                          </p:val>
                                        </p:tav>
                                      </p:tavLst>
                                    </p:anim>
                                    <p:anim calcmode="lin" valueType="num">
                                      <p:cBhvr additive="base">
                                        <p:cTn id="45"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541766" y="188367"/>
            <a:ext cx="2430374" cy="707886"/>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资金用途</a:t>
            </a:r>
            <a:endParaRPr lang="en-US" altLang="zh-CN" sz="2800" b="1" dirty="0">
              <a:solidFill>
                <a:schemeClr val="bg1"/>
              </a:solidFill>
              <a:latin typeface="微软雅黑" panose="020B0503020204020204" pitchFamily="34" charset="-122"/>
              <a:ea typeface="微软雅黑" panose="020B0503020204020204" pitchFamily="34" charset="-122"/>
            </a:endParaRPr>
          </a:p>
          <a:p>
            <a:r>
              <a:rPr lang="en-US" altLang="zh-CN" sz="1200" dirty="0" err="1">
                <a:solidFill>
                  <a:schemeClr val="bg1"/>
                </a:solidFill>
                <a:latin typeface="微软雅黑" panose="020B0503020204020204" pitchFamily="34" charset="-122"/>
                <a:ea typeface="微软雅黑" panose="020B0503020204020204" pitchFamily="34" charset="-122"/>
              </a:rPr>
              <a:t>Useing</a:t>
            </a:r>
            <a:r>
              <a:rPr lang="en-US" altLang="zh-CN" sz="1200" dirty="0">
                <a:solidFill>
                  <a:schemeClr val="bg1"/>
                </a:solidFill>
                <a:latin typeface="微软雅黑" panose="020B0503020204020204" pitchFamily="34" charset="-122"/>
                <a:ea typeface="微软雅黑" panose="020B0503020204020204" pitchFamily="34" charset="-122"/>
              </a:rPr>
              <a:t> of Funds</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 name="TextBox 35"/>
          <p:cNvSpPr txBox="1">
            <a:spLocks noChangeArrowheads="1"/>
          </p:cNvSpPr>
          <p:nvPr/>
        </p:nvSpPr>
        <p:spPr bwMode="auto">
          <a:xfrm>
            <a:off x="1067551" y="1965246"/>
            <a:ext cx="2709121" cy="118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在经过自己不懈的努力后可以领略到别人看不到的景色，只有勇于追求，坚持不懈，这样的人生才是真正美好的人生。在经过自己不懈的努力后可以领略到别人看不到的景色</a:t>
            </a:r>
            <a:endParaRPr lang="zh-CN" altLang="en-US" sz="1200" dirty="0">
              <a:solidFill>
                <a:prstClr val="white"/>
              </a:solidFill>
              <a:latin typeface="微软雅黑" panose="020B0503020204020204" pitchFamily="34" charset="-122"/>
              <a:ea typeface="微软雅黑" panose="020B0503020204020204" pitchFamily="34" charset="-122"/>
            </a:endParaRPr>
          </a:p>
        </p:txBody>
      </p:sp>
      <p:sp>
        <p:nvSpPr>
          <p:cNvPr id="4" name="TextBox 35"/>
          <p:cNvSpPr txBox="1">
            <a:spLocks noChangeArrowheads="1"/>
          </p:cNvSpPr>
          <p:nvPr/>
        </p:nvSpPr>
        <p:spPr bwMode="auto">
          <a:xfrm>
            <a:off x="7529333" y="1651095"/>
            <a:ext cx="2995069" cy="118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在经过自己不懈的努力后可以领略到别人看不到的景色，只有勇于追求，坚持不懈，这样的人生才是真正美好的人生。在经过自己不懈的努力后可以领略到别人看不到的景色</a:t>
            </a:r>
            <a:endParaRPr lang="zh-CN" altLang="en-US" sz="1200" dirty="0">
              <a:solidFill>
                <a:prstClr val="white"/>
              </a:solidFill>
              <a:latin typeface="微软雅黑" panose="020B0503020204020204" pitchFamily="34" charset="-122"/>
              <a:ea typeface="微软雅黑" panose="020B0503020204020204" pitchFamily="34" charset="-122"/>
            </a:endParaRPr>
          </a:p>
        </p:txBody>
      </p:sp>
      <p:sp>
        <p:nvSpPr>
          <p:cNvPr id="5" name="TextBox 35"/>
          <p:cNvSpPr txBox="1">
            <a:spLocks noChangeArrowheads="1"/>
          </p:cNvSpPr>
          <p:nvPr/>
        </p:nvSpPr>
        <p:spPr bwMode="auto">
          <a:xfrm>
            <a:off x="8347008" y="3288473"/>
            <a:ext cx="2995069" cy="118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在经过自己不懈的努力后可以领略到别人看不到的景色，只有勇于追求，坚持不懈，这样的人生才是真正美好的人生。在经过自己不懈的努力后可以领略到别人看不到的景色</a:t>
            </a:r>
            <a:endParaRPr lang="zh-CN" altLang="en-US" sz="1200" dirty="0">
              <a:solidFill>
                <a:prstClr val="white"/>
              </a:solidFill>
              <a:latin typeface="微软雅黑" panose="020B0503020204020204" pitchFamily="34" charset="-122"/>
              <a:ea typeface="微软雅黑" panose="020B0503020204020204" pitchFamily="34" charset="-122"/>
            </a:endParaRPr>
          </a:p>
        </p:txBody>
      </p:sp>
      <p:sp>
        <p:nvSpPr>
          <p:cNvPr id="6" name="TextBox 35"/>
          <p:cNvSpPr txBox="1">
            <a:spLocks noChangeArrowheads="1"/>
          </p:cNvSpPr>
          <p:nvPr/>
        </p:nvSpPr>
        <p:spPr bwMode="auto">
          <a:xfrm>
            <a:off x="1055518" y="4511801"/>
            <a:ext cx="2721154" cy="118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在经过自己不懈的努力后可以领略到别人看不到的景色，只有勇于追求，坚持不懈，这样的人生才是真正美好的人生。在经过自己不懈的努力后可以领略到别人看不到的景色</a:t>
            </a:r>
            <a:endParaRPr lang="zh-CN" altLang="en-US" sz="1200" dirty="0">
              <a:solidFill>
                <a:prstClr val="white"/>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4836717" y="2769508"/>
            <a:ext cx="1674659" cy="1712935"/>
            <a:chOff x="4811945" y="3112473"/>
            <a:chExt cx="1674877" cy="1712538"/>
          </a:xfrm>
        </p:grpSpPr>
        <p:sp>
          <p:nvSpPr>
            <p:cNvPr id="9" name="椭圆 8"/>
            <p:cNvSpPr/>
            <p:nvPr/>
          </p:nvSpPr>
          <p:spPr>
            <a:xfrm>
              <a:off x="4818109" y="3147923"/>
              <a:ext cx="1660777" cy="16607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schemeClr val="bg1"/>
                </a:solidFill>
              </a:endParaRPr>
            </a:p>
          </p:txBody>
        </p:sp>
        <p:sp>
          <p:nvSpPr>
            <p:cNvPr id="10" name="Freeform 47"/>
            <p:cNvSpPr>
              <a:spLocks noEditPoints="1"/>
            </p:cNvSpPr>
            <p:nvPr/>
          </p:nvSpPr>
          <p:spPr bwMode="auto">
            <a:xfrm>
              <a:off x="4811945" y="3112473"/>
              <a:ext cx="1674877" cy="1712538"/>
            </a:xfrm>
            <a:custGeom>
              <a:avLst/>
              <a:gdLst>
                <a:gd name="T0" fmla="*/ 437 w 1342"/>
                <a:gd name="T1" fmla="*/ 572 h 1343"/>
                <a:gd name="T2" fmla="*/ 1108 w 1342"/>
                <a:gd name="T3" fmla="*/ 379 h 1343"/>
                <a:gd name="T4" fmla="*/ 938 w 1342"/>
                <a:gd name="T5" fmla="*/ 393 h 1343"/>
                <a:gd name="T6" fmla="*/ 755 w 1342"/>
                <a:gd name="T7" fmla="*/ 411 h 1343"/>
                <a:gd name="T8" fmla="*/ 829 w 1342"/>
                <a:gd name="T9" fmla="*/ 447 h 1343"/>
                <a:gd name="T10" fmla="*/ 685 w 1342"/>
                <a:gd name="T11" fmla="*/ 553 h 1343"/>
                <a:gd name="T12" fmla="*/ 745 w 1342"/>
                <a:gd name="T13" fmla="*/ 565 h 1343"/>
                <a:gd name="T14" fmla="*/ 790 w 1342"/>
                <a:gd name="T15" fmla="*/ 591 h 1343"/>
                <a:gd name="T16" fmla="*/ 858 w 1342"/>
                <a:gd name="T17" fmla="*/ 589 h 1343"/>
                <a:gd name="T18" fmla="*/ 808 w 1342"/>
                <a:gd name="T19" fmla="*/ 650 h 1343"/>
                <a:gd name="T20" fmla="*/ 718 w 1342"/>
                <a:gd name="T21" fmla="*/ 798 h 1343"/>
                <a:gd name="T22" fmla="*/ 975 w 1342"/>
                <a:gd name="T23" fmla="*/ 769 h 1343"/>
                <a:gd name="T24" fmla="*/ 986 w 1342"/>
                <a:gd name="T25" fmla="*/ 695 h 1343"/>
                <a:gd name="T26" fmla="*/ 671 w 1342"/>
                <a:gd name="T27" fmla="*/ 1245 h 1343"/>
                <a:gd name="T28" fmla="*/ 514 w 1342"/>
                <a:gd name="T29" fmla="*/ 938 h 1343"/>
                <a:gd name="T30" fmla="*/ 321 w 1342"/>
                <a:gd name="T31" fmla="*/ 837 h 1343"/>
                <a:gd name="T32" fmla="*/ 218 w 1342"/>
                <a:gd name="T33" fmla="*/ 772 h 1343"/>
                <a:gd name="T34" fmla="*/ 312 w 1342"/>
                <a:gd name="T35" fmla="*/ 669 h 1343"/>
                <a:gd name="T36" fmla="*/ 340 w 1342"/>
                <a:gd name="T37" fmla="*/ 589 h 1343"/>
                <a:gd name="T38" fmla="*/ 304 w 1342"/>
                <a:gd name="T39" fmla="*/ 493 h 1343"/>
                <a:gd name="T40" fmla="*/ 241 w 1342"/>
                <a:gd name="T41" fmla="*/ 453 h 1343"/>
                <a:gd name="T42" fmla="*/ 232 w 1342"/>
                <a:gd name="T43" fmla="*/ 413 h 1343"/>
                <a:gd name="T44" fmla="*/ 186 w 1342"/>
                <a:gd name="T45" fmla="*/ 365 h 1343"/>
                <a:gd name="T46" fmla="*/ 250 w 1342"/>
                <a:gd name="T47" fmla="*/ 282 h 1343"/>
                <a:gd name="T48" fmla="*/ 300 w 1342"/>
                <a:gd name="T49" fmla="*/ 321 h 1343"/>
                <a:gd name="T50" fmla="*/ 373 w 1342"/>
                <a:gd name="T51" fmla="*/ 245 h 1343"/>
                <a:gd name="T52" fmla="*/ 296 w 1342"/>
                <a:gd name="T53" fmla="*/ 1105 h 1343"/>
                <a:gd name="T54" fmla="*/ 251 w 1342"/>
                <a:gd name="T55" fmla="*/ 814 h 1343"/>
                <a:gd name="T56" fmla="*/ 258 w 1342"/>
                <a:gd name="T57" fmla="*/ 273 h 1343"/>
                <a:gd name="T58" fmla="*/ 404 w 1342"/>
                <a:gd name="T59" fmla="*/ 242 h 1343"/>
                <a:gd name="T60" fmla="*/ 481 w 1342"/>
                <a:gd name="T61" fmla="*/ 228 h 1343"/>
                <a:gd name="T62" fmla="*/ 518 w 1342"/>
                <a:gd name="T63" fmla="*/ 254 h 1343"/>
                <a:gd name="T64" fmla="*/ 585 w 1342"/>
                <a:gd name="T65" fmla="*/ 332 h 1343"/>
                <a:gd name="T66" fmla="*/ 577 w 1342"/>
                <a:gd name="T67" fmla="*/ 353 h 1343"/>
                <a:gd name="T68" fmla="*/ 422 w 1342"/>
                <a:gd name="T69" fmla="*/ 416 h 1343"/>
                <a:gd name="T70" fmla="*/ 366 w 1342"/>
                <a:gd name="T71" fmla="*/ 302 h 1343"/>
                <a:gd name="T72" fmla="*/ 213 w 1342"/>
                <a:gd name="T73" fmla="*/ 374 h 1343"/>
                <a:gd name="T74" fmla="*/ 259 w 1342"/>
                <a:gd name="T75" fmla="*/ 463 h 1343"/>
                <a:gd name="T76" fmla="*/ 312 w 1342"/>
                <a:gd name="T77" fmla="*/ 405 h 1343"/>
                <a:gd name="T78" fmla="*/ 339 w 1342"/>
                <a:gd name="T79" fmla="*/ 462 h 1343"/>
                <a:gd name="T80" fmla="*/ 359 w 1342"/>
                <a:gd name="T81" fmla="*/ 399 h 1343"/>
                <a:gd name="T82" fmla="*/ 256 w 1342"/>
                <a:gd name="T83" fmla="*/ 385 h 1343"/>
                <a:gd name="T84" fmla="*/ 317 w 1342"/>
                <a:gd name="T85" fmla="*/ 771 h 1343"/>
                <a:gd name="T86" fmla="*/ 260 w 1342"/>
                <a:gd name="T87" fmla="*/ 753 h 1343"/>
                <a:gd name="T88" fmla="*/ 879 w 1342"/>
                <a:gd name="T89" fmla="*/ 567 h 1343"/>
                <a:gd name="T90" fmla="*/ 926 w 1342"/>
                <a:gd name="T91" fmla="*/ 577 h 1343"/>
                <a:gd name="T92" fmla="*/ 990 w 1342"/>
                <a:gd name="T93" fmla="*/ 591 h 1343"/>
                <a:gd name="T94" fmla="*/ 562 w 1342"/>
                <a:gd name="T95" fmla="*/ 416 h 1343"/>
                <a:gd name="T96" fmla="*/ 812 w 1342"/>
                <a:gd name="T97" fmla="*/ 250 h 1343"/>
                <a:gd name="T98" fmla="*/ 779 w 1342"/>
                <a:gd name="T99" fmla="*/ 258 h 1343"/>
                <a:gd name="T100" fmla="*/ 1083 w 1342"/>
                <a:gd name="T101" fmla="*/ 285 h 1343"/>
                <a:gd name="T102" fmla="*/ 658 w 1342"/>
                <a:gd name="T103" fmla="*/ 477 h 1343"/>
                <a:gd name="T104" fmla="*/ 701 w 1342"/>
                <a:gd name="T105" fmla="*/ 518 h 1343"/>
                <a:gd name="T106" fmla="*/ 677 w 1342"/>
                <a:gd name="T107" fmla="*/ 463 h 1343"/>
                <a:gd name="T108" fmla="*/ 652 w 1342"/>
                <a:gd name="T109" fmla="*/ 511 h 1343"/>
                <a:gd name="T110" fmla="*/ 744 w 1342"/>
                <a:gd name="T111" fmla="*/ 588 h 1343"/>
                <a:gd name="T112" fmla="*/ 773 w 1342"/>
                <a:gd name="T113" fmla="*/ 610 h 1343"/>
                <a:gd name="T114" fmla="*/ 885 w 1342"/>
                <a:gd name="T115" fmla="*/ 631 h 1343"/>
                <a:gd name="T116" fmla="*/ 946 w 1342"/>
                <a:gd name="T117" fmla="*/ 951 h 1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42" h="1343">
                  <a:moveTo>
                    <a:pt x="671" y="0"/>
                  </a:moveTo>
                  <a:cubicBezTo>
                    <a:pt x="1041" y="0"/>
                    <a:pt x="1342" y="301"/>
                    <a:pt x="1342" y="671"/>
                  </a:cubicBezTo>
                  <a:cubicBezTo>
                    <a:pt x="1342" y="1041"/>
                    <a:pt x="1041" y="1343"/>
                    <a:pt x="671" y="1343"/>
                  </a:cubicBezTo>
                  <a:cubicBezTo>
                    <a:pt x="301" y="1343"/>
                    <a:pt x="0" y="1041"/>
                    <a:pt x="0" y="671"/>
                  </a:cubicBezTo>
                  <a:cubicBezTo>
                    <a:pt x="0" y="301"/>
                    <a:pt x="301" y="0"/>
                    <a:pt x="671" y="0"/>
                  </a:cubicBezTo>
                  <a:close/>
                  <a:moveTo>
                    <a:pt x="440" y="593"/>
                  </a:moveTo>
                  <a:cubicBezTo>
                    <a:pt x="403" y="586"/>
                    <a:pt x="403" y="586"/>
                    <a:pt x="403" y="586"/>
                  </a:cubicBezTo>
                  <a:cubicBezTo>
                    <a:pt x="418" y="558"/>
                    <a:pt x="418" y="558"/>
                    <a:pt x="418" y="558"/>
                  </a:cubicBezTo>
                  <a:cubicBezTo>
                    <a:pt x="425" y="558"/>
                    <a:pt x="425" y="558"/>
                    <a:pt x="425" y="558"/>
                  </a:cubicBezTo>
                  <a:cubicBezTo>
                    <a:pt x="424" y="569"/>
                    <a:pt x="424" y="569"/>
                    <a:pt x="424" y="569"/>
                  </a:cubicBezTo>
                  <a:cubicBezTo>
                    <a:pt x="429" y="573"/>
                    <a:pt x="429" y="573"/>
                    <a:pt x="429" y="573"/>
                  </a:cubicBezTo>
                  <a:cubicBezTo>
                    <a:pt x="437" y="572"/>
                    <a:pt x="437" y="572"/>
                    <a:pt x="437" y="572"/>
                  </a:cubicBezTo>
                  <a:cubicBezTo>
                    <a:pt x="440" y="593"/>
                    <a:pt x="440" y="593"/>
                    <a:pt x="440" y="593"/>
                  </a:cubicBezTo>
                  <a:close/>
                  <a:moveTo>
                    <a:pt x="671" y="97"/>
                  </a:moveTo>
                  <a:cubicBezTo>
                    <a:pt x="856" y="97"/>
                    <a:pt x="1021" y="186"/>
                    <a:pt x="1126" y="322"/>
                  </a:cubicBezTo>
                  <a:cubicBezTo>
                    <a:pt x="1108" y="333"/>
                    <a:pt x="1108" y="333"/>
                    <a:pt x="1108" y="333"/>
                  </a:cubicBezTo>
                  <a:cubicBezTo>
                    <a:pt x="1115" y="363"/>
                    <a:pt x="1115" y="363"/>
                    <a:pt x="1115" y="363"/>
                  </a:cubicBezTo>
                  <a:cubicBezTo>
                    <a:pt x="1130" y="365"/>
                    <a:pt x="1130" y="365"/>
                    <a:pt x="1130" y="365"/>
                  </a:cubicBezTo>
                  <a:cubicBezTo>
                    <a:pt x="1136" y="381"/>
                    <a:pt x="1136" y="381"/>
                    <a:pt x="1136" y="381"/>
                  </a:cubicBezTo>
                  <a:cubicBezTo>
                    <a:pt x="1117" y="373"/>
                    <a:pt x="1117" y="373"/>
                    <a:pt x="1117" y="373"/>
                  </a:cubicBezTo>
                  <a:cubicBezTo>
                    <a:pt x="1119" y="378"/>
                    <a:pt x="1119" y="378"/>
                    <a:pt x="1119" y="378"/>
                  </a:cubicBezTo>
                  <a:cubicBezTo>
                    <a:pt x="1108" y="391"/>
                    <a:pt x="1108" y="391"/>
                    <a:pt x="1108" y="391"/>
                  </a:cubicBezTo>
                  <a:cubicBezTo>
                    <a:pt x="1074" y="388"/>
                    <a:pt x="1074" y="388"/>
                    <a:pt x="1074" y="388"/>
                  </a:cubicBezTo>
                  <a:cubicBezTo>
                    <a:pt x="1108" y="379"/>
                    <a:pt x="1108" y="379"/>
                    <a:pt x="1108" y="379"/>
                  </a:cubicBezTo>
                  <a:cubicBezTo>
                    <a:pt x="1098" y="342"/>
                    <a:pt x="1098" y="342"/>
                    <a:pt x="1098" y="342"/>
                  </a:cubicBezTo>
                  <a:cubicBezTo>
                    <a:pt x="1100" y="322"/>
                    <a:pt x="1100" y="322"/>
                    <a:pt x="1100" y="322"/>
                  </a:cubicBezTo>
                  <a:cubicBezTo>
                    <a:pt x="1085" y="322"/>
                    <a:pt x="1085" y="322"/>
                    <a:pt x="1085" y="322"/>
                  </a:cubicBezTo>
                  <a:cubicBezTo>
                    <a:pt x="1069" y="350"/>
                    <a:pt x="1069" y="350"/>
                    <a:pt x="1069" y="350"/>
                  </a:cubicBezTo>
                  <a:cubicBezTo>
                    <a:pt x="1085" y="379"/>
                    <a:pt x="1085" y="379"/>
                    <a:pt x="1085" y="379"/>
                  </a:cubicBezTo>
                  <a:cubicBezTo>
                    <a:pt x="1035" y="356"/>
                    <a:pt x="1035" y="356"/>
                    <a:pt x="1035" y="356"/>
                  </a:cubicBezTo>
                  <a:cubicBezTo>
                    <a:pt x="964" y="376"/>
                    <a:pt x="964" y="376"/>
                    <a:pt x="964" y="376"/>
                  </a:cubicBezTo>
                  <a:cubicBezTo>
                    <a:pt x="954" y="383"/>
                    <a:pt x="954" y="383"/>
                    <a:pt x="954" y="383"/>
                  </a:cubicBezTo>
                  <a:cubicBezTo>
                    <a:pt x="952" y="369"/>
                    <a:pt x="952" y="369"/>
                    <a:pt x="952" y="369"/>
                  </a:cubicBezTo>
                  <a:cubicBezTo>
                    <a:pt x="940" y="371"/>
                    <a:pt x="940" y="371"/>
                    <a:pt x="940" y="371"/>
                  </a:cubicBezTo>
                  <a:cubicBezTo>
                    <a:pt x="944" y="389"/>
                    <a:pt x="944" y="389"/>
                    <a:pt x="944" y="389"/>
                  </a:cubicBezTo>
                  <a:cubicBezTo>
                    <a:pt x="938" y="393"/>
                    <a:pt x="938" y="393"/>
                    <a:pt x="938" y="393"/>
                  </a:cubicBezTo>
                  <a:cubicBezTo>
                    <a:pt x="933" y="388"/>
                    <a:pt x="933" y="388"/>
                    <a:pt x="933" y="388"/>
                  </a:cubicBezTo>
                  <a:cubicBezTo>
                    <a:pt x="918" y="397"/>
                    <a:pt x="918" y="397"/>
                    <a:pt x="918" y="397"/>
                  </a:cubicBezTo>
                  <a:cubicBezTo>
                    <a:pt x="922" y="404"/>
                    <a:pt x="922" y="404"/>
                    <a:pt x="922" y="404"/>
                  </a:cubicBezTo>
                  <a:cubicBezTo>
                    <a:pt x="910" y="411"/>
                    <a:pt x="910" y="411"/>
                    <a:pt x="910" y="411"/>
                  </a:cubicBezTo>
                  <a:cubicBezTo>
                    <a:pt x="890" y="411"/>
                    <a:pt x="890" y="411"/>
                    <a:pt x="890" y="411"/>
                  </a:cubicBezTo>
                  <a:cubicBezTo>
                    <a:pt x="873" y="382"/>
                    <a:pt x="873" y="382"/>
                    <a:pt x="873" y="382"/>
                  </a:cubicBezTo>
                  <a:cubicBezTo>
                    <a:pt x="915" y="391"/>
                    <a:pt x="915" y="391"/>
                    <a:pt x="915" y="391"/>
                  </a:cubicBezTo>
                  <a:cubicBezTo>
                    <a:pt x="923" y="381"/>
                    <a:pt x="923" y="381"/>
                    <a:pt x="923" y="381"/>
                  </a:cubicBezTo>
                  <a:cubicBezTo>
                    <a:pt x="872" y="354"/>
                    <a:pt x="872" y="354"/>
                    <a:pt x="872" y="354"/>
                  </a:cubicBezTo>
                  <a:cubicBezTo>
                    <a:pt x="826" y="353"/>
                    <a:pt x="826" y="353"/>
                    <a:pt x="826" y="353"/>
                  </a:cubicBezTo>
                  <a:cubicBezTo>
                    <a:pt x="776" y="376"/>
                    <a:pt x="776" y="376"/>
                    <a:pt x="776" y="376"/>
                  </a:cubicBezTo>
                  <a:cubicBezTo>
                    <a:pt x="755" y="411"/>
                    <a:pt x="755" y="411"/>
                    <a:pt x="755" y="411"/>
                  </a:cubicBezTo>
                  <a:cubicBezTo>
                    <a:pt x="719" y="430"/>
                    <a:pt x="719" y="430"/>
                    <a:pt x="719" y="430"/>
                  </a:cubicBezTo>
                  <a:cubicBezTo>
                    <a:pt x="724" y="469"/>
                    <a:pt x="724" y="469"/>
                    <a:pt x="724" y="469"/>
                  </a:cubicBezTo>
                  <a:cubicBezTo>
                    <a:pt x="758" y="455"/>
                    <a:pt x="758" y="455"/>
                    <a:pt x="758" y="455"/>
                  </a:cubicBezTo>
                  <a:cubicBezTo>
                    <a:pt x="767" y="484"/>
                    <a:pt x="767" y="484"/>
                    <a:pt x="767" y="484"/>
                  </a:cubicBezTo>
                  <a:cubicBezTo>
                    <a:pt x="789" y="478"/>
                    <a:pt x="789" y="478"/>
                    <a:pt x="789" y="478"/>
                  </a:cubicBezTo>
                  <a:cubicBezTo>
                    <a:pt x="795" y="447"/>
                    <a:pt x="795" y="447"/>
                    <a:pt x="795" y="447"/>
                  </a:cubicBezTo>
                  <a:cubicBezTo>
                    <a:pt x="790" y="422"/>
                    <a:pt x="790" y="422"/>
                    <a:pt x="790" y="422"/>
                  </a:cubicBezTo>
                  <a:cubicBezTo>
                    <a:pt x="823" y="394"/>
                    <a:pt x="823" y="394"/>
                    <a:pt x="823" y="394"/>
                  </a:cubicBezTo>
                  <a:cubicBezTo>
                    <a:pt x="838" y="401"/>
                    <a:pt x="838" y="401"/>
                    <a:pt x="838" y="401"/>
                  </a:cubicBezTo>
                  <a:cubicBezTo>
                    <a:pt x="812" y="422"/>
                    <a:pt x="812" y="422"/>
                    <a:pt x="812" y="422"/>
                  </a:cubicBezTo>
                  <a:cubicBezTo>
                    <a:pt x="813" y="439"/>
                    <a:pt x="813" y="439"/>
                    <a:pt x="813" y="439"/>
                  </a:cubicBezTo>
                  <a:cubicBezTo>
                    <a:pt x="829" y="447"/>
                    <a:pt x="829" y="447"/>
                    <a:pt x="829" y="447"/>
                  </a:cubicBezTo>
                  <a:cubicBezTo>
                    <a:pt x="858" y="444"/>
                    <a:pt x="858" y="444"/>
                    <a:pt x="858" y="444"/>
                  </a:cubicBezTo>
                  <a:cubicBezTo>
                    <a:pt x="827" y="455"/>
                    <a:pt x="827" y="455"/>
                    <a:pt x="827" y="455"/>
                  </a:cubicBezTo>
                  <a:cubicBezTo>
                    <a:pt x="809" y="481"/>
                    <a:pt x="809" y="481"/>
                    <a:pt x="809" y="481"/>
                  </a:cubicBezTo>
                  <a:cubicBezTo>
                    <a:pt x="789" y="496"/>
                    <a:pt x="789" y="496"/>
                    <a:pt x="789" y="496"/>
                  </a:cubicBezTo>
                  <a:cubicBezTo>
                    <a:pt x="755" y="496"/>
                    <a:pt x="755" y="496"/>
                    <a:pt x="755" y="496"/>
                  </a:cubicBezTo>
                  <a:cubicBezTo>
                    <a:pt x="747" y="473"/>
                    <a:pt x="747" y="473"/>
                    <a:pt x="747" y="473"/>
                  </a:cubicBezTo>
                  <a:cubicBezTo>
                    <a:pt x="733" y="475"/>
                    <a:pt x="733" y="475"/>
                    <a:pt x="733" y="475"/>
                  </a:cubicBezTo>
                  <a:cubicBezTo>
                    <a:pt x="744" y="499"/>
                    <a:pt x="744" y="499"/>
                    <a:pt x="744" y="499"/>
                  </a:cubicBezTo>
                  <a:cubicBezTo>
                    <a:pt x="719" y="507"/>
                    <a:pt x="719" y="507"/>
                    <a:pt x="719" y="507"/>
                  </a:cubicBezTo>
                  <a:cubicBezTo>
                    <a:pt x="693" y="533"/>
                    <a:pt x="693" y="533"/>
                    <a:pt x="693" y="533"/>
                  </a:cubicBezTo>
                  <a:cubicBezTo>
                    <a:pt x="668" y="538"/>
                    <a:pt x="668" y="538"/>
                    <a:pt x="668" y="538"/>
                  </a:cubicBezTo>
                  <a:cubicBezTo>
                    <a:pt x="685" y="553"/>
                    <a:pt x="685" y="553"/>
                    <a:pt x="685" y="553"/>
                  </a:cubicBezTo>
                  <a:cubicBezTo>
                    <a:pt x="683" y="573"/>
                    <a:pt x="683" y="573"/>
                    <a:pt x="683" y="573"/>
                  </a:cubicBezTo>
                  <a:cubicBezTo>
                    <a:pt x="642" y="572"/>
                    <a:pt x="642" y="572"/>
                    <a:pt x="642" y="572"/>
                  </a:cubicBezTo>
                  <a:cubicBezTo>
                    <a:pt x="638" y="611"/>
                    <a:pt x="638" y="611"/>
                    <a:pt x="638" y="611"/>
                  </a:cubicBezTo>
                  <a:cubicBezTo>
                    <a:pt x="667" y="621"/>
                    <a:pt x="667" y="621"/>
                    <a:pt x="667" y="621"/>
                  </a:cubicBezTo>
                  <a:cubicBezTo>
                    <a:pt x="688" y="616"/>
                    <a:pt x="688" y="616"/>
                    <a:pt x="688" y="616"/>
                  </a:cubicBezTo>
                  <a:cubicBezTo>
                    <a:pt x="694" y="608"/>
                    <a:pt x="694" y="608"/>
                    <a:pt x="694" y="608"/>
                  </a:cubicBezTo>
                  <a:cubicBezTo>
                    <a:pt x="691" y="598"/>
                    <a:pt x="691" y="598"/>
                    <a:pt x="691" y="598"/>
                  </a:cubicBezTo>
                  <a:cubicBezTo>
                    <a:pt x="699" y="587"/>
                    <a:pt x="699" y="587"/>
                    <a:pt x="699" y="587"/>
                  </a:cubicBezTo>
                  <a:cubicBezTo>
                    <a:pt x="711" y="583"/>
                    <a:pt x="711" y="583"/>
                    <a:pt x="711" y="583"/>
                  </a:cubicBezTo>
                  <a:cubicBezTo>
                    <a:pt x="716" y="571"/>
                    <a:pt x="716" y="571"/>
                    <a:pt x="716" y="571"/>
                  </a:cubicBezTo>
                  <a:cubicBezTo>
                    <a:pt x="726" y="578"/>
                    <a:pt x="726" y="578"/>
                    <a:pt x="726" y="578"/>
                  </a:cubicBezTo>
                  <a:cubicBezTo>
                    <a:pt x="745" y="565"/>
                    <a:pt x="745" y="565"/>
                    <a:pt x="745" y="565"/>
                  </a:cubicBezTo>
                  <a:cubicBezTo>
                    <a:pt x="757" y="580"/>
                    <a:pt x="757" y="580"/>
                    <a:pt x="757" y="580"/>
                  </a:cubicBezTo>
                  <a:cubicBezTo>
                    <a:pt x="784" y="599"/>
                    <a:pt x="784" y="599"/>
                    <a:pt x="784" y="599"/>
                  </a:cubicBezTo>
                  <a:cubicBezTo>
                    <a:pt x="781" y="610"/>
                    <a:pt x="781" y="610"/>
                    <a:pt x="781" y="610"/>
                  </a:cubicBezTo>
                  <a:cubicBezTo>
                    <a:pt x="790" y="602"/>
                    <a:pt x="790" y="602"/>
                    <a:pt x="790" y="602"/>
                  </a:cubicBezTo>
                  <a:cubicBezTo>
                    <a:pt x="791" y="595"/>
                    <a:pt x="791" y="595"/>
                    <a:pt x="791" y="595"/>
                  </a:cubicBezTo>
                  <a:cubicBezTo>
                    <a:pt x="796" y="598"/>
                    <a:pt x="796" y="598"/>
                    <a:pt x="796" y="598"/>
                  </a:cubicBezTo>
                  <a:cubicBezTo>
                    <a:pt x="797" y="597"/>
                    <a:pt x="797" y="597"/>
                    <a:pt x="797" y="597"/>
                  </a:cubicBezTo>
                  <a:cubicBezTo>
                    <a:pt x="797" y="598"/>
                    <a:pt x="797" y="598"/>
                    <a:pt x="797" y="598"/>
                  </a:cubicBezTo>
                  <a:cubicBezTo>
                    <a:pt x="797" y="597"/>
                    <a:pt x="797" y="597"/>
                    <a:pt x="797" y="597"/>
                  </a:cubicBezTo>
                  <a:cubicBezTo>
                    <a:pt x="797" y="596"/>
                    <a:pt x="797" y="596"/>
                    <a:pt x="797" y="596"/>
                  </a:cubicBezTo>
                  <a:cubicBezTo>
                    <a:pt x="791" y="591"/>
                    <a:pt x="791" y="591"/>
                    <a:pt x="791" y="591"/>
                  </a:cubicBezTo>
                  <a:cubicBezTo>
                    <a:pt x="790" y="591"/>
                    <a:pt x="790" y="591"/>
                    <a:pt x="790" y="591"/>
                  </a:cubicBezTo>
                  <a:cubicBezTo>
                    <a:pt x="780" y="583"/>
                    <a:pt x="780" y="583"/>
                    <a:pt x="780" y="583"/>
                  </a:cubicBezTo>
                  <a:cubicBezTo>
                    <a:pt x="762" y="569"/>
                    <a:pt x="762" y="569"/>
                    <a:pt x="762" y="569"/>
                  </a:cubicBezTo>
                  <a:cubicBezTo>
                    <a:pt x="761" y="561"/>
                    <a:pt x="761" y="561"/>
                    <a:pt x="761" y="561"/>
                  </a:cubicBezTo>
                  <a:cubicBezTo>
                    <a:pt x="771" y="557"/>
                    <a:pt x="771" y="557"/>
                    <a:pt x="771" y="557"/>
                  </a:cubicBezTo>
                  <a:cubicBezTo>
                    <a:pt x="785" y="574"/>
                    <a:pt x="785" y="574"/>
                    <a:pt x="785" y="574"/>
                  </a:cubicBezTo>
                  <a:cubicBezTo>
                    <a:pt x="806" y="586"/>
                    <a:pt x="806" y="586"/>
                    <a:pt x="806" y="586"/>
                  </a:cubicBezTo>
                  <a:cubicBezTo>
                    <a:pt x="805" y="599"/>
                    <a:pt x="805" y="599"/>
                    <a:pt x="805" y="599"/>
                  </a:cubicBezTo>
                  <a:cubicBezTo>
                    <a:pt x="820" y="622"/>
                    <a:pt x="820" y="622"/>
                    <a:pt x="820" y="622"/>
                  </a:cubicBezTo>
                  <a:cubicBezTo>
                    <a:pt x="826" y="610"/>
                    <a:pt x="826" y="610"/>
                    <a:pt x="826" y="610"/>
                  </a:cubicBezTo>
                  <a:cubicBezTo>
                    <a:pt x="822" y="593"/>
                    <a:pt x="822" y="593"/>
                    <a:pt x="822" y="593"/>
                  </a:cubicBezTo>
                  <a:cubicBezTo>
                    <a:pt x="840" y="591"/>
                    <a:pt x="840" y="591"/>
                    <a:pt x="840" y="591"/>
                  </a:cubicBezTo>
                  <a:cubicBezTo>
                    <a:pt x="858" y="589"/>
                    <a:pt x="858" y="589"/>
                    <a:pt x="858" y="589"/>
                  </a:cubicBezTo>
                  <a:cubicBezTo>
                    <a:pt x="840" y="596"/>
                    <a:pt x="840" y="596"/>
                    <a:pt x="840" y="596"/>
                  </a:cubicBezTo>
                  <a:cubicBezTo>
                    <a:pt x="851" y="617"/>
                    <a:pt x="851" y="617"/>
                    <a:pt x="851" y="617"/>
                  </a:cubicBezTo>
                  <a:cubicBezTo>
                    <a:pt x="871" y="618"/>
                    <a:pt x="871" y="618"/>
                    <a:pt x="871" y="618"/>
                  </a:cubicBezTo>
                  <a:cubicBezTo>
                    <a:pt x="877" y="623"/>
                    <a:pt x="877" y="623"/>
                    <a:pt x="877" y="623"/>
                  </a:cubicBezTo>
                  <a:cubicBezTo>
                    <a:pt x="886" y="623"/>
                    <a:pt x="886" y="623"/>
                    <a:pt x="886" y="623"/>
                  </a:cubicBezTo>
                  <a:cubicBezTo>
                    <a:pt x="888" y="618"/>
                    <a:pt x="888" y="618"/>
                    <a:pt x="888" y="618"/>
                  </a:cubicBezTo>
                  <a:cubicBezTo>
                    <a:pt x="894" y="618"/>
                    <a:pt x="894" y="618"/>
                    <a:pt x="894" y="618"/>
                  </a:cubicBezTo>
                  <a:cubicBezTo>
                    <a:pt x="892" y="633"/>
                    <a:pt x="892" y="633"/>
                    <a:pt x="892" y="633"/>
                  </a:cubicBezTo>
                  <a:cubicBezTo>
                    <a:pt x="886" y="651"/>
                    <a:pt x="886" y="651"/>
                    <a:pt x="886" y="651"/>
                  </a:cubicBezTo>
                  <a:cubicBezTo>
                    <a:pt x="849" y="655"/>
                    <a:pt x="849" y="655"/>
                    <a:pt x="849" y="655"/>
                  </a:cubicBezTo>
                  <a:cubicBezTo>
                    <a:pt x="815" y="644"/>
                    <a:pt x="815" y="644"/>
                    <a:pt x="815" y="644"/>
                  </a:cubicBezTo>
                  <a:cubicBezTo>
                    <a:pt x="808" y="650"/>
                    <a:pt x="808" y="650"/>
                    <a:pt x="808" y="650"/>
                  </a:cubicBezTo>
                  <a:cubicBezTo>
                    <a:pt x="802" y="659"/>
                    <a:pt x="802" y="659"/>
                    <a:pt x="802" y="659"/>
                  </a:cubicBezTo>
                  <a:cubicBezTo>
                    <a:pt x="747" y="634"/>
                    <a:pt x="747" y="634"/>
                    <a:pt x="747" y="634"/>
                  </a:cubicBezTo>
                  <a:cubicBezTo>
                    <a:pt x="761" y="628"/>
                    <a:pt x="761" y="628"/>
                    <a:pt x="761" y="628"/>
                  </a:cubicBezTo>
                  <a:cubicBezTo>
                    <a:pt x="745" y="617"/>
                    <a:pt x="745" y="617"/>
                    <a:pt x="745" y="617"/>
                  </a:cubicBezTo>
                  <a:cubicBezTo>
                    <a:pt x="689" y="625"/>
                    <a:pt x="689" y="625"/>
                    <a:pt x="689" y="625"/>
                  </a:cubicBezTo>
                  <a:cubicBezTo>
                    <a:pt x="679" y="628"/>
                    <a:pt x="679" y="628"/>
                    <a:pt x="679" y="628"/>
                  </a:cubicBezTo>
                  <a:cubicBezTo>
                    <a:pt x="660" y="623"/>
                    <a:pt x="660" y="623"/>
                    <a:pt x="660" y="623"/>
                  </a:cubicBezTo>
                  <a:cubicBezTo>
                    <a:pt x="658" y="630"/>
                    <a:pt x="658" y="630"/>
                    <a:pt x="658" y="630"/>
                  </a:cubicBezTo>
                  <a:cubicBezTo>
                    <a:pt x="598" y="703"/>
                    <a:pt x="598" y="703"/>
                    <a:pt x="598" y="703"/>
                  </a:cubicBezTo>
                  <a:cubicBezTo>
                    <a:pt x="596" y="760"/>
                    <a:pt x="596" y="760"/>
                    <a:pt x="596" y="760"/>
                  </a:cubicBezTo>
                  <a:cubicBezTo>
                    <a:pt x="653" y="812"/>
                    <a:pt x="653" y="812"/>
                    <a:pt x="653" y="812"/>
                  </a:cubicBezTo>
                  <a:cubicBezTo>
                    <a:pt x="718" y="798"/>
                    <a:pt x="718" y="798"/>
                    <a:pt x="718" y="798"/>
                  </a:cubicBezTo>
                  <a:cubicBezTo>
                    <a:pt x="744" y="812"/>
                    <a:pt x="744" y="812"/>
                    <a:pt x="744" y="812"/>
                  </a:cubicBezTo>
                  <a:cubicBezTo>
                    <a:pt x="738" y="840"/>
                    <a:pt x="738" y="840"/>
                    <a:pt x="738" y="840"/>
                  </a:cubicBezTo>
                  <a:cubicBezTo>
                    <a:pt x="769" y="899"/>
                    <a:pt x="769" y="899"/>
                    <a:pt x="769" y="899"/>
                  </a:cubicBezTo>
                  <a:cubicBezTo>
                    <a:pt x="750" y="926"/>
                    <a:pt x="750" y="926"/>
                    <a:pt x="750" y="926"/>
                  </a:cubicBezTo>
                  <a:cubicBezTo>
                    <a:pt x="803" y="1033"/>
                    <a:pt x="803" y="1033"/>
                    <a:pt x="803" y="1033"/>
                  </a:cubicBezTo>
                  <a:cubicBezTo>
                    <a:pt x="849" y="1034"/>
                    <a:pt x="849" y="1034"/>
                    <a:pt x="849" y="1034"/>
                  </a:cubicBezTo>
                  <a:cubicBezTo>
                    <a:pt x="887" y="974"/>
                    <a:pt x="887" y="974"/>
                    <a:pt x="887" y="974"/>
                  </a:cubicBezTo>
                  <a:cubicBezTo>
                    <a:pt x="887" y="942"/>
                    <a:pt x="887" y="942"/>
                    <a:pt x="887" y="942"/>
                  </a:cubicBezTo>
                  <a:cubicBezTo>
                    <a:pt x="923" y="920"/>
                    <a:pt x="923" y="920"/>
                    <a:pt x="923" y="920"/>
                  </a:cubicBezTo>
                  <a:cubicBezTo>
                    <a:pt x="910" y="854"/>
                    <a:pt x="910" y="854"/>
                    <a:pt x="910" y="854"/>
                  </a:cubicBezTo>
                  <a:cubicBezTo>
                    <a:pt x="958" y="817"/>
                    <a:pt x="958" y="817"/>
                    <a:pt x="958" y="817"/>
                  </a:cubicBezTo>
                  <a:cubicBezTo>
                    <a:pt x="975" y="769"/>
                    <a:pt x="975" y="769"/>
                    <a:pt x="975" y="769"/>
                  </a:cubicBezTo>
                  <a:cubicBezTo>
                    <a:pt x="937" y="778"/>
                    <a:pt x="937" y="778"/>
                    <a:pt x="937" y="778"/>
                  </a:cubicBezTo>
                  <a:cubicBezTo>
                    <a:pt x="907" y="741"/>
                    <a:pt x="907" y="741"/>
                    <a:pt x="907" y="741"/>
                  </a:cubicBezTo>
                  <a:cubicBezTo>
                    <a:pt x="880" y="670"/>
                    <a:pt x="880" y="670"/>
                    <a:pt x="880" y="670"/>
                  </a:cubicBezTo>
                  <a:cubicBezTo>
                    <a:pt x="880" y="670"/>
                    <a:pt x="880" y="670"/>
                    <a:pt x="880" y="670"/>
                  </a:cubicBezTo>
                  <a:cubicBezTo>
                    <a:pt x="886" y="675"/>
                    <a:pt x="886" y="675"/>
                    <a:pt x="886" y="675"/>
                  </a:cubicBezTo>
                  <a:cubicBezTo>
                    <a:pt x="888" y="669"/>
                    <a:pt x="888" y="669"/>
                    <a:pt x="888" y="669"/>
                  </a:cubicBezTo>
                  <a:cubicBezTo>
                    <a:pt x="932" y="734"/>
                    <a:pt x="932" y="734"/>
                    <a:pt x="932" y="734"/>
                  </a:cubicBezTo>
                  <a:cubicBezTo>
                    <a:pt x="938" y="765"/>
                    <a:pt x="938" y="765"/>
                    <a:pt x="938" y="765"/>
                  </a:cubicBezTo>
                  <a:cubicBezTo>
                    <a:pt x="995" y="740"/>
                    <a:pt x="995" y="740"/>
                    <a:pt x="995" y="740"/>
                  </a:cubicBezTo>
                  <a:cubicBezTo>
                    <a:pt x="1034" y="706"/>
                    <a:pt x="1034" y="706"/>
                    <a:pt x="1034" y="706"/>
                  </a:cubicBezTo>
                  <a:cubicBezTo>
                    <a:pt x="1006" y="692"/>
                    <a:pt x="1006" y="692"/>
                    <a:pt x="1006" y="692"/>
                  </a:cubicBezTo>
                  <a:cubicBezTo>
                    <a:pt x="986" y="695"/>
                    <a:pt x="986" y="695"/>
                    <a:pt x="986" y="695"/>
                  </a:cubicBezTo>
                  <a:cubicBezTo>
                    <a:pt x="960" y="658"/>
                    <a:pt x="960" y="658"/>
                    <a:pt x="960" y="658"/>
                  </a:cubicBezTo>
                  <a:cubicBezTo>
                    <a:pt x="974" y="657"/>
                    <a:pt x="974" y="657"/>
                    <a:pt x="974" y="657"/>
                  </a:cubicBezTo>
                  <a:cubicBezTo>
                    <a:pt x="1008" y="680"/>
                    <a:pt x="1008" y="680"/>
                    <a:pt x="1008" y="680"/>
                  </a:cubicBezTo>
                  <a:cubicBezTo>
                    <a:pt x="1071" y="683"/>
                    <a:pt x="1071" y="683"/>
                    <a:pt x="1071" y="683"/>
                  </a:cubicBezTo>
                  <a:cubicBezTo>
                    <a:pt x="1098" y="718"/>
                    <a:pt x="1098" y="718"/>
                    <a:pt x="1098" y="718"/>
                  </a:cubicBezTo>
                  <a:cubicBezTo>
                    <a:pt x="1128" y="792"/>
                    <a:pt x="1128" y="792"/>
                    <a:pt x="1128" y="792"/>
                  </a:cubicBezTo>
                  <a:cubicBezTo>
                    <a:pt x="1140" y="771"/>
                    <a:pt x="1140" y="771"/>
                    <a:pt x="1140" y="771"/>
                  </a:cubicBezTo>
                  <a:cubicBezTo>
                    <a:pt x="1143" y="738"/>
                    <a:pt x="1143" y="738"/>
                    <a:pt x="1143" y="738"/>
                  </a:cubicBezTo>
                  <a:cubicBezTo>
                    <a:pt x="1211" y="700"/>
                    <a:pt x="1211" y="700"/>
                    <a:pt x="1211" y="700"/>
                  </a:cubicBezTo>
                  <a:cubicBezTo>
                    <a:pt x="1231" y="745"/>
                    <a:pt x="1231" y="745"/>
                    <a:pt x="1231" y="745"/>
                  </a:cubicBezTo>
                  <a:cubicBezTo>
                    <a:pt x="1240" y="746"/>
                    <a:pt x="1240" y="746"/>
                    <a:pt x="1240" y="746"/>
                  </a:cubicBezTo>
                  <a:cubicBezTo>
                    <a:pt x="1203" y="1027"/>
                    <a:pt x="962" y="1245"/>
                    <a:pt x="671" y="1245"/>
                  </a:cubicBezTo>
                  <a:cubicBezTo>
                    <a:pt x="555" y="1245"/>
                    <a:pt x="447" y="1210"/>
                    <a:pt x="357" y="1151"/>
                  </a:cubicBezTo>
                  <a:cubicBezTo>
                    <a:pt x="390" y="1115"/>
                    <a:pt x="390" y="1115"/>
                    <a:pt x="390" y="1115"/>
                  </a:cubicBezTo>
                  <a:cubicBezTo>
                    <a:pt x="381" y="1106"/>
                    <a:pt x="381" y="1106"/>
                    <a:pt x="381" y="1106"/>
                  </a:cubicBezTo>
                  <a:cubicBezTo>
                    <a:pt x="397" y="1106"/>
                    <a:pt x="397" y="1106"/>
                    <a:pt x="397" y="1106"/>
                  </a:cubicBezTo>
                  <a:cubicBezTo>
                    <a:pt x="431" y="1068"/>
                    <a:pt x="431" y="1068"/>
                    <a:pt x="431" y="1068"/>
                  </a:cubicBezTo>
                  <a:cubicBezTo>
                    <a:pt x="439" y="1042"/>
                    <a:pt x="439" y="1042"/>
                    <a:pt x="439" y="1042"/>
                  </a:cubicBezTo>
                  <a:cubicBezTo>
                    <a:pt x="474" y="1028"/>
                    <a:pt x="474" y="1028"/>
                    <a:pt x="474" y="1028"/>
                  </a:cubicBezTo>
                  <a:cubicBezTo>
                    <a:pt x="493" y="987"/>
                    <a:pt x="493" y="987"/>
                    <a:pt x="493" y="987"/>
                  </a:cubicBezTo>
                  <a:cubicBezTo>
                    <a:pt x="488" y="978"/>
                    <a:pt x="488" y="978"/>
                    <a:pt x="488" y="978"/>
                  </a:cubicBezTo>
                  <a:cubicBezTo>
                    <a:pt x="499" y="963"/>
                    <a:pt x="499" y="963"/>
                    <a:pt x="499" y="963"/>
                  </a:cubicBezTo>
                  <a:cubicBezTo>
                    <a:pt x="504" y="960"/>
                    <a:pt x="504" y="960"/>
                    <a:pt x="504" y="960"/>
                  </a:cubicBezTo>
                  <a:cubicBezTo>
                    <a:pt x="514" y="938"/>
                    <a:pt x="514" y="938"/>
                    <a:pt x="514" y="938"/>
                  </a:cubicBezTo>
                  <a:cubicBezTo>
                    <a:pt x="510" y="928"/>
                    <a:pt x="510" y="928"/>
                    <a:pt x="510" y="928"/>
                  </a:cubicBezTo>
                  <a:cubicBezTo>
                    <a:pt x="432" y="900"/>
                    <a:pt x="432" y="900"/>
                    <a:pt x="432" y="900"/>
                  </a:cubicBezTo>
                  <a:cubicBezTo>
                    <a:pt x="427" y="903"/>
                    <a:pt x="427" y="903"/>
                    <a:pt x="427" y="903"/>
                  </a:cubicBezTo>
                  <a:cubicBezTo>
                    <a:pt x="425" y="910"/>
                    <a:pt x="425" y="910"/>
                    <a:pt x="425" y="910"/>
                  </a:cubicBezTo>
                  <a:cubicBezTo>
                    <a:pt x="416" y="908"/>
                    <a:pt x="416" y="908"/>
                    <a:pt x="416" y="908"/>
                  </a:cubicBezTo>
                  <a:cubicBezTo>
                    <a:pt x="424" y="898"/>
                    <a:pt x="424" y="898"/>
                    <a:pt x="424" y="898"/>
                  </a:cubicBezTo>
                  <a:cubicBezTo>
                    <a:pt x="419" y="896"/>
                    <a:pt x="419" y="896"/>
                    <a:pt x="419" y="896"/>
                  </a:cubicBezTo>
                  <a:cubicBezTo>
                    <a:pt x="411" y="869"/>
                    <a:pt x="411" y="869"/>
                    <a:pt x="411" y="869"/>
                  </a:cubicBezTo>
                  <a:cubicBezTo>
                    <a:pt x="350" y="837"/>
                    <a:pt x="350" y="837"/>
                    <a:pt x="350" y="837"/>
                  </a:cubicBezTo>
                  <a:cubicBezTo>
                    <a:pt x="342" y="844"/>
                    <a:pt x="342" y="844"/>
                    <a:pt x="342" y="844"/>
                  </a:cubicBezTo>
                  <a:cubicBezTo>
                    <a:pt x="324" y="843"/>
                    <a:pt x="324" y="843"/>
                    <a:pt x="324" y="843"/>
                  </a:cubicBezTo>
                  <a:cubicBezTo>
                    <a:pt x="321" y="837"/>
                    <a:pt x="321" y="837"/>
                    <a:pt x="321" y="837"/>
                  </a:cubicBezTo>
                  <a:cubicBezTo>
                    <a:pt x="311" y="839"/>
                    <a:pt x="311" y="839"/>
                    <a:pt x="311" y="839"/>
                  </a:cubicBezTo>
                  <a:cubicBezTo>
                    <a:pt x="304" y="828"/>
                    <a:pt x="304" y="828"/>
                    <a:pt x="304" y="828"/>
                  </a:cubicBezTo>
                  <a:cubicBezTo>
                    <a:pt x="291" y="822"/>
                    <a:pt x="291" y="822"/>
                    <a:pt x="291" y="822"/>
                  </a:cubicBezTo>
                  <a:cubicBezTo>
                    <a:pt x="279" y="824"/>
                    <a:pt x="279" y="824"/>
                    <a:pt x="279" y="824"/>
                  </a:cubicBezTo>
                  <a:cubicBezTo>
                    <a:pt x="268" y="816"/>
                    <a:pt x="268" y="816"/>
                    <a:pt x="268" y="816"/>
                  </a:cubicBezTo>
                  <a:cubicBezTo>
                    <a:pt x="270" y="791"/>
                    <a:pt x="270" y="791"/>
                    <a:pt x="270" y="791"/>
                  </a:cubicBezTo>
                  <a:cubicBezTo>
                    <a:pt x="265" y="786"/>
                    <a:pt x="265" y="786"/>
                    <a:pt x="265" y="786"/>
                  </a:cubicBezTo>
                  <a:cubicBezTo>
                    <a:pt x="237" y="787"/>
                    <a:pt x="237" y="787"/>
                    <a:pt x="237" y="787"/>
                  </a:cubicBezTo>
                  <a:cubicBezTo>
                    <a:pt x="246" y="754"/>
                    <a:pt x="246" y="754"/>
                    <a:pt x="246" y="754"/>
                  </a:cubicBezTo>
                  <a:cubicBezTo>
                    <a:pt x="228" y="755"/>
                    <a:pt x="228" y="755"/>
                    <a:pt x="228" y="755"/>
                  </a:cubicBezTo>
                  <a:cubicBezTo>
                    <a:pt x="226" y="764"/>
                    <a:pt x="226" y="764"/>
                    <a:pt x="226" y="764"/>
                  </a:cubicBezTo>
                  <a:cubicBezTo>
                    <a:pt x="218" y="772"/>
                    <a:pt x="218" y="772"/>
                    <a:pt x="218" y="772"/>
                  </a:cubicBezTo>
                  <a:cubicBezTo>
                    <a:pt x="202" y="768"/>
                    <a:pt x="202" y="768"/>
                    <a:pt x="202" y="768"/>
                  </a:cubicBezTo>
                  <a:cubicBezTo>
                    <a:pt x="190" y="753"/>
                    <a:pt x="190" y="753"/>
                    <a:pt x="190" y="753"/>
                  </a:cubicBezTo>
                  <a:cubicBezTo>
                    <a:pt x="191" y="714"/>
                    <a:pt x="191" y="714"/>
                    <a:pt x="191" y="714"/>
                  </a:cubicBezTo>
                  <a:cubicBezTo>
                    <a:pt x="232" y="700"/>
                    <a:pt x="232" y="700"/>
                    <a:pt x="232" y="700"/>
                  </a:cubicBezTo>
                  <a:cubicBezTo>
                    <a:pt x="264" y="701"/>
                    <a:pt x="264" y="701"/>
                    <a:pt x="264" y="701"/>
                  </a:cubicBezTo>
                  <a:cubicBezTo>
                    <a:pt x="266" y="718"/>
                    <a:pt x="266" y="718"/>
                    <a:pt x="266" y="718"/>
                  </a:cubicBezTo>
                  <a:cubicBezTo>
                    <a:pt x="279" y="732"/>
                    <a:pt x="279" y="732"/>
                    <a:pt x="279" y="732"/>
                  </a:cubicBezTo>
                  <a:cubicBezTo>
                    <a:pt x="287" y="732"/>
                    <a:pt x="287" y="732"/>
                    <a:pt x="287" y="732"/>
                  </a:cubicBezTo>
                  <a:cubicBezTo>
                    <a:pt x="289" y="722"/>
                    <a:pt x="289" y="722"/>
                    <a:pt x="289" y="722"/>
                  </a:cubicBezTo>
                  <a:cubicBezTo>
                    <a:pt x="279" y="701"/>
                    <a:pt x="279" y="701"/>
                    <a:pt x="279" y="701"/>
                  </a:cubicBezTo>
                  <a:cubicBezTo>
                    <a:pt x="282" y="689"/>
                    <a:pt x="282" y="689"/>
                    <a:pt x="282" y="689"/>
                  </a:cubicBezTo>
                  <a:cubicBezTo>
                    <a:pt x="312" y="669"/>
                    <a:pt x="312" y="669"/>
                    <a:pt x="312" y="669"/>
                  </a:cubicBezTo>
                  <a:cubicBezTo>
                    <a:pt x="320" y="632"/>
                    <a:pt x="320" y="632"/>
                    <a:pt x="320" y="632"/>
                  </a:cubicBezTo>
                  <a:cubicBezTo>
                    <a:pt x="346" y="627"/>
                    <a:pt x="346" y="627"/>
                    <a:pt x="346" y="627"/>
                  </a:cubicBezTo>
                  <a:cubicBezTo>
                    <a:pt x="339" y="618"/>
                    <a:pt x="339" y="618"/>
                    <a:pt x="339" y="618"/>
                  </a:cubicBezTo>
                  <a:cubicBezTo>
                    <a:pt x="360" y="607"/>
                    <a:pt x="360" y="607"/>
                    <a:pt x="360" y="607"/>
                  </a:cubicBezTo>
                  <a:cubicBezTo>
                    <a:pt x="371" y="615"/>
                    <a:pt x="371" y="615"/>
                    <a:pt x="371" y="615"/>
                  </a:cubicBezTo>
                  <a:cubicBezTo>
                    <a:pt x="402" y="598"/>
                    <a:pt x="402" y="598"/>
                    <a:pt x="402" y="598"/>
                  </a:cubicBezTo>
                  <a:cubicBezTo>
                    <a:pt x="400" y="594"/>
                    <a:pt x="400" y="594"/>
                    <a:pt x="400" y="594"/>
                  </a:cubicBezTo>
                  <a:cubicBezTo>
                    <a:pt x="380" y="595"/>
                    <a:pt x="380" y="595"/>
                    <a:pt x="380" y="595"/>
                  </a:cubicBezTo>
                  <a:cubicBezTo>
                    <a:pt x="372" y="588"/>
                    <a:pt x="372" y="588"/>
                    <a:pt x="372" y="588"/>
                  </a:cubicBezTo>
                  <a:cubicBezTo>
                    <a:pt x="380" y="580"/>
                    <a:pt x="380" y="580"/>
                    <a:pt x="380" y="580"/>
                  </a:cubicBezTo>
                  <a:cubicBezTo>
                    <a:pt x="374" y="573"/>
                    <a:pt x="374" y="573"/>
                    <a:pt x="374" y="573"/>
                  </a:cubicBezTo>
                  <a:cubicBezTo>
                    <a:pt x="340" y="589"/>
                    <a:pt x="340" y="589"/>
                    <a:pt x="340" y="589"/>
                  </a:cubicBezTo>
                  <a:cubicBezTo>
                    <a:pt x="362" y="567"/>
                    <a:pt x="362" y="567"/>
                    <a:pt x="362" y="567"/>
                  </a:cubicBezTo>
                  <a:cubicBezTo>
                    <a:pt x="402" y="563"/>
                    <a:pt x="402" y="563"/>
                    <a:pt x="402" y="563"/>
                  </a:cubicBezTo>
                  <a:cubicBezTo>
                    <a:pt x="424" y="554"/>
                    <a:pt x="424" y="554"/>
                    <a:pt x="424" y="554"/>
                  </a:cubicBezTo>
                  <a:cubicBezTo>
                    <a:pt x="422" y="543"/>
                    <a:pt x="422" y="543"/>
                    <a:pt x="422" y="543"/>
                  </a:cubicBezTo>
                  <a:cubicBezTo>
                    <a:pt x="401" y="530"/>
                    <a:pt x="401" y="530"/>
                    <a:pt x="401" y="530"/>
                  </a:cubicBezTo>
                  <a:cubicBezTo>
                    <a:pt x="375" y="488"/>
                    <a:pt x="375" y="488"/>
                    <a:pt x="375" y="488"/>
                  </a:cubicBezTo>
                  <a:cubicBezTo>
                    <a:pt x="357" y="504"/>
                    <a:pt x="357" y="504"/>
                    <a:pt x="357" y="504"/>
                  </a:cubicBezTo>
                  <a:cubicBezTo>
                    <a:pt x="347" y="500"/>
                    <a:pt x="347" y="500"/>
                    <a:pt x="347" y="500"/>
                  </a:cubicBezTo>
                  <a:cubicBezTo>
                    <a:pt x="345" y="484"/>
                    <a:pt x="345" y="484"/>
                    <a:pt x="345" y="484"/>
                  </a:cubicBezTo>
                  <a:cubicBezTo>
                    <a:pt x="324" y="470"/>
                    <a:pt x="324" y="470"/>
                    <a:pt x="324" y="470"/>
                  </a:cubicBezTo>
                  <a:cubicBezTo>
                    <a:pt x="304" y="466"/>
                    <a:pt x="304" y="466"/>
                    <a:pt x="304" y="466"/>
                  </a:cubicBezTo>
                  <a:cubicBezTo>
                    <a:pt x="304" y="493"/>
                    <a:pt x="304" y="493"/>
                    <a:pt x="304" y="493"/>
                  </a:cubicBezTo>
                  <a:cubicBezTo>
                    <a:pt x="294" y="501"/>
                    <a:pt x="294" y="501"/>
                    <a:pt x="294" y="501"/>
                  </a:cubicBezTo>
                  <a:cubicBezTo>
                    <a:pt x="307" y="509"/>
                    <a:pt x="307" y="509"/>
                    <a:pt x="307" y="509"/>
                  </a:cubicBezTo>
                  <a:cubicBezTo>
                    <a:pt x="306" y="522"/>
                    <a:pt x="306" y="522"/>
                    <a:pt x="306" y="522"/>
                  </a:cubicBezTo>
                  <a:cubicBezTo>
                    <a:pt x="294" y="534"/>
                    <a:pt x="294" y="534"/>
                    <a:pt x="294" y="534"/>
                  </a:cubicBezTo>
                  <a:cubicBezTo>
                    <a:pt x="299" y="554"/>
                    <a:pt x="299" y="554"/>
                    <a:pt x="299" y="554"/>
                  </a:cubicBezTo>
                  <a:cubicBezTo>
                    <a:pt x="291" y="562"/>
                    <a:pt x="291" y="562"/>
                    <a:pt x="291" y="562"/>
                  </a:cubicBezTo>
                  <a:cubicBezTo>
                    <a:pt x="276" y="550"/>
                    <a:pt x="276" y="550"/>
                    <a:pt x="276" y="550"/>
                  </a:cubicBezTo>
                  <a:cubicBezTo>
                    <a:pt x="275" y="532"/>
                    <a:pt x="275" y="532"/>
                    <a:pt x="275" y="532"/>
                  </a:cubicBezTo>
                  <a:cubicBezTo>
                    <a:pt x="241" y="521"/>
                    <a:pt x="241" y="521"/>
                    <a:pt x="241" y="521"/>
                  </a:cubicBezTo>
                  <a:cubicBezTo>
                    <a:pt x="207" y="501"/>
                    <a:pt x="207" y="501"/>
                    <a:pt x="207" y="501"/>
                  </a:cubicBezTo>
                  <a:cubicBezTo>
                    <a:pt x="210" y="472"/>
                    <a:pt x="210" y="472"/>
                    <a:pt x="210" y="472"/>
                  </a:cubicBezTo>
                  <a:cubicBezTo>
                    <a:pt x="241" y="453"/>
                    <a:pt x="241" y="453"/>
                    <a:pt x="241" y="453"/>
                  </a:cubicBezTo>
                  <a:cubicBezTo>
                    <a:pt x="252" y="435"/>
                    <a:pt x="252" y="435"/>
                    <a:pt x="252" y="435"/>
                  </a:cubicBezTo>
                  <a:cubicBezTo>
                    <a:pt x="270" y="433"/>
                    <a:pt x="270" y="433"/>
                    <a:pt x="270" y="433"/>
                  </a:cubicBezTo>
                  <a:cubicBezTo>
                    <a:pt x="280" y="422"/>
                    <a:pt x="280" y="422"/>
                    <a:pt x="280" y="422"/>
                  </a:cubicBezTo>
                  <a:cubicBezTo>
                    <a:pt x="278" y="406"/>
                    <a:pt x="278" y="406"/>
                    <a:pt x="278" y="406"/>
                  </a:cubicBezTo>
                  <a:cubicBezTo>
                    <a:pt x="260" y="399"/>
                    <a:pt x="260" y="399"/>
                    <a:pt x="260" y="399"/>
                  </a:cubicBezTo>
                  <a:cubicBezTo>
                    <a:pt x="256" y="403"/>
                    <a:pt x="256" y="403"/>
                    <a:pt x="256" y="403"/>
                  </a:cubicBezTo>
                  <a:cubicBezTo>
                    <a:pt x="260" y="412"/>
                    <a:pt x="260" y="412"/>
                    <a:pt x="260" y="412"/>
                  </a:cubicBezTo>
                  <a:cubicBezTo>
                    <a:pt x="248" y="423"/>
                    <a:pt x="248" y="423"/>
                    <a:pt x="248" y="423"/>
                  </a:cubicBezTo>
                  <a:cubicBezTo>
                    <a:pt x="241" y="419"/>
                    <a:pt x="241" y="419"/>
                    <a:pt x="241" y="419"/>
                  </a:cubicBezTo>
                  <a:cubicBezTo>
                    <a:pt x="244" y="410"/>
                    <a:pt x="244" y="410"/>
                    <a:pt x="244" y="410"/>
                  </a:cubicBezTo>
                  <a:cubicBezTo>
                    <a:pt x="235" y="404"/>
                    <a:pt x="235" y="404"/>
                    <a:pt x="235" y="404"/>
                  </a:cubicBezTo>
                  <a:cubicBezTo>
                    <a:pt x="232" y="413"/>
                    <a:pt x="232" y="413"/>
                    <a:pt x="232" y="413"/>
                  </a:cubicBezTo>
                  <a:cubicBezTo>
                    <a:pt x="228" y="410"/>
                    <a:pt x="228" y="410"/>
                    <a:pt x="228" y="410"/>
                  </a:cubicBezTo>
                  <a:cubicBezTo>
                    <a:pt x="221" y="391"/>
                    <a:pt x="221" y="391"/>
                    <a:pt x="221" y="391"/>
                  </a:cubicBezTo>
                  <a:cubicBezTo>
                    <a:pt x="202" y="378"/>
                    <a:pt x="202" y="378"/>
                    <a:pt x="202" y="378"/>
                  </a:cubicBezTo>
                  <a:cubicBezTo>
                    <a:pt x="193" y="394"/>
                    <a:pt x="193" y="394"/>
                    <a:pt x="193" y="394"/>
                  </a:cubicBezTo>
                  <a:cubicBezTo>
                    <a:pt x="212" y="404"/>
                    <a:pt x="212" y="404"/>
                    <a:pt x="212" y="404"/>
                  </a:cubicBezTo>
                  <a:cubicBezTo>
                    <a:pt x="200" y="422"/>
                    <a:pt x="200" y="422"/>
                    <a:pt x="200" y="422"/>
                  </a:cubicBezTo>
                  <a:cubicBezTo>
                    <a:pt x="156" y="418"/>
                    <a:pt x="156" y="418"/>
                    <a:pt x="156" y="418"/>
                  </a:cubicBezTo>
                  <a:cubicBezTo>
                    <a:pt x="162" y="407"/>
                    <a:pt x="168" y="395"/>
                    <a:pt x="175" y="383"/>
                  </a:cubicBezTo>
                  <a:cubicBezTo>
                    <a:pt x="181" y="386"/>
                    <a:pt x="181" y="386"/>
                    <a:pt x="181" y="386"/>
                  </a:cubicBezTo>
                  <a:cubicBezTo>
                    <a:pt x="190" y="382"/>
                    <a:pt x="190" y="382"/>
                    <a:pt x="190" y="382"/>
                  </a:cubicBezTo>
                  <a:cubicBezTo>
                    <a:pt x="196" y="371"/>
                    <a:pt x="196" y="371"/>
                    <a:pt x="196" y="371"/>
                  </a:cubicBezTo>
                  <a:cubicBezTo>
                    <a:pt x="186" y="365"/>
                    <a:pt x="186" y="365"/>
                    <a:pt x="186" y="365"/>
                  </a:cubicBezTo>
                  <a:cubicBezTo>
                    <a:pt x="194" y="353"/>
                    <a:pt x="202" y="341"/>
                    <a:pt x="210" y="330"/>
                  </a:cubicBezTo>
                  <a:cubicBezTo>
                    <a:pt x="224" y="348"/>
                    <a:pt x="224" y="348"/>
                    <a:pt x="224" y="348"/>
                  </a:cubicBezTo>
                  <a:cubicBezTo>
                    <a:pt x="286" y="348"/>
                    <a:pt x="286" y="348"/>
                    <a:pt x="286" y="348"/>
                  </a:cubicBezTo>
                  <a:cubicBezTo>
                    <a:pt x="289" y="339"/>
                    <a:pt x="289" y="339"/>
                    <a:pt x="289" y="339"/>
                  </a:cubicBezTo>
                  <a:cubicBezTo>
                    <a:pt x="276" y="333"/>
                    <a:pt x="276" y="333"/>
                    <a:pt x="276" y="333"/>
                  </a:cubicBezTo>
                  <a:cubicBezTo>
                    <a:pt x="240" y="338"/>
                    <a:pt x="240" y="338"/>
                    <a:pt x="240" y="338"/>
                  </a:cubicBezTo>
                  <a:cubicBezTo>
                    <a:pt x="215" y="324"/>
                    <a:pt x="215" y="324"/>
                    <a:pt x="215" y="324"/>
                  </a:cubicBezTo>
                  <a:cubicBezTo>
                    <a:pt x="220" y="317"/>
                    <a:pt x="225" y="311"/>
                    <a:pt x="230" y="305"/>
                  </a:cubicBezTo>
                  <a:cubicBezTo>
                    <a:pt x="235" y="306"/>
                    <a:pt x="235" y="306"/>
                    <a:pt x="235" y="306"/>
                  </a:cubicBezTo>
                  <a:cubicBezTo>
                    <a:pt x="254" y="292"/>
                    <a:pt x="254" y="292"/>
                    <a:pt x="254" y="292"/>
                  </a:cubicBezTo>
                  <a:cubicBezTo>
                    <a:pt x="246" y="287"/>
                    <a:pt x="246" y="287"/>
                    <a:pt x="246" y="287"/>
                  </a:cubicBezTo>
                  <a:cubicBezTo>
                    <a:pt x="247" y="285"/>
                    <a:pt x="248" y="284"/>
                    <a:pt x="250" y="282"/>
                  </a:cubicBezTo>
                  <a:cubicBezTo>
                    <a:pt x="250" y="285"/>
                    <a:pt x="250" y="285"/>
                    <a:pt x="250" y="285"/>
                  </a:cubicBezTo>
                  <a:cubicBezTo>
                    <a:pt x="276" y="300"/>
                    <a:pt x="276" y="300"/>
                    <a:pt x="276" y="300"/>
                  </a:cubicBezTo>
                  <a:cubicBezTo>
                    <a:pt x="255" y="299"/>
                    <a:pt x="255" y="299"/>
                    <a:pt x="255" y="299"/>
                  </a:cubicBezTo>
                  <a:cubicBezTo>
                    <a:pt x="248" y="304"/>
                    <a:pt x="248" y="304"/>
                    <a:pt x="248" y="304"/>
                  </a:cubicBezTo>
                  <a:cubicBezTo>
                    <a:pt x="268" y="314"/>
                    <a:pt x="268" y="314"/>
                    <a:pt x="268" y="314"/>
                  </a:cubicBezTo>
                  <a:cubicBezTo>
                    <a:pt x="267" y="318"/>
                    <a:pt x="267" y="318"/>
                    <a:pt x="267" y="318"/>
                  </a:cubicBezTo>
                  <a:cubicBezTo>
                    <a:pt x="245" y="312"/>
                    <a:pt x="245" y="312"/>
                    <a:pt x="245" y="312"/>
                  </a:cubicBezTo>
                  <a:cubicBezTo>
                    <a:pt x="244" y="309"/>
                    <a:pt x="244" y="309"/>
                    <a:pt x="244" y="309"/>
                  </a:cubicBezTo>
                  <a:cubicBezTo>
                    <a:pt x="236" y="327"/>
                    <a:pt x="236" y="327"/>
                    <a:pt x="236" y="327"/>
                  </a:cubicBezTo>
                  <a:cubicBezTo>
                    <a:pt x="284" y="328"/>
                    <a:pt x="284" y="328"/>
                    <a:pt x="284" y="328"/>
                  </a:cubicBezTo>
                  <a:cubicBezTo>
                    <a:pt x="300" y="326"/>
                    <a:pt x="300" y="326"/>
                    <a:pt x="300" y="326"/>
                  </a:cubicBezTo>
                  <a:cubicBezTo>
                    <a:pt x="300" y="321"/>
                    <a:pt x="300" y="321"/>
                    <a:pt x="300" y="321"/>
                  </a:cubicBezTo>
                  <a:cubicBezTo>
                    <a:pt x="280" y="315"/>
                    <a:pt x="280" y="315"/>
                    <a:pt x="280" y="315"/>
                  </a:cubicBezTo>
                  <a:cubicBezTo>
                    <a:pt x="309" y="309"/>
                    <a:pt x="309" y="309"/>
                    <a:pt x="309" y="309"/>
                  </a:cubicBezTo>
                  <a:cubicBezTo>
                    <a:pt x="316" y="295"/>
                    <a:pt x="316" y="295"/>
                    <a:pt x="316" y="295"/>
                  </a:cubicBezTo>
                  <a:cubicBezTo>
                    <a:pt x="306" y="291"/>
                    <a:pt x="306" y="291"/>
                    <a:pt x="306" y="291"/>
                  </a:cubicBezTo>
                  <a:cubicBezTo>
                    <a:pt x="339" y="280"/>
                    <a:pt x="339" y="280"/>
                    <a:pt x="339" y="280"/>
                  </a:cubicBezTo>
                  <a:cubicBezTo>
                    <a:pt x="368" y="268"/>
                    <a:pt x="368" y="268"/>
                    <a:pt x="368" y="268"/>
                  </a:cubicBezTo>
                  <a:cubicBezTo>
                    <a:pt x="370" y="264"/>
                    <a:pt x="370" y="264"/>
                    <a:pt x="370" y="264"/>
                  </a:cubicBezTo>
                  <a:cubicBezTo>
                    <a:pt x="356" y="262"/>
                    <a:pt x="356" y="262"/>
                    <a:pt x="356" y="262"/>
                  </a:cubicBezTo>
                  <a:cubicBezTo>
                    <a:pt x="356" y="256"/>
                    <a:pt x="356" y="256"/>
                    <a:pt x="356" y="256"/>
                  </a:cubicBezTo>
                  <a:cubicBezTo>
                    <a:pt x="380" y="257"/>
                    <a:pt x="380" y="257"/>
                    <a:pt x="380" y="257"/>
                  </a:cubicBezTo>
                  <a:cubicBezTo>
                    <a:pt x="391" y="249"/>
                    <a:pt x="391" y="249"/>
                    <a:pt x="391" y="249"/>
                  </a:cubicBezTo>
                  <a:cubicBezTo>
                    <a:pt x="373" y="245"/>
                    <a:pt x="373" y="245"/>
                    <a:pt x="373" y="245"/>
                  </a:cubicBezTo>
                  <a:cubicBezTo>
                    <a:pt x="350" y="243"/>
                    <a:pt x="350" y="243"/>
                    <a:pt x="350" y="243"/>
                  </a:cubicBezTo>
                  <a:cubicBezTo>
                    <a:pt x="315" y="243"/>
                    <a:pt x="315" y="243"/>
                    <a:pt x="315" y="243"/>
                  </a:cubicBezTo>
                  <a:cubicBezTo>
                    <a:pt x="308" y="248"/>
                    <a:pt x="308" y="248"/>
                    <a:pt x="308" y="248"/>
                  </a:cubicBezTo>
                  <a:cubicBezTo>
                    <a:pt x="295" y="240"/>
                    <a:pt x="295" y="240"/>
                    <a:pt x="295" y="240"/>
                  </a:cubicBezTo>
                  <a:cubicBezTo>
                    <a:pt x="284" y="248"/>
                    <a:pt x="284" y="248"/>
                    <a:pt x="284" y="248"/>
                  </a:cubicBezTo>
                  <a:cubicBezTo>
                    <a:pt x="386" y="155"/>
                    <a:pt x="522" y="97"/>
                    <a:pt x="671" y="97"/>
                  </a:cubicBezTo>
                  <a:close/>
                  <a:moveTo>
                    <a:pt x="241" y="419"/>
                  </a:moveTo>
                  <a:cubicBezTo>
                    <a:pt x="232" y="413"/>
                    <a:pt x="232" y="413"/>
                    <a:pt x="232" y="413"/>
                  </a:cubicBezTo>
                  <a:cubicBezTo>
                    <a:pt x="235" y="404"/>
                    <a:pt x="235" y="404"/>
                    <a:pt x="235" y="404"/>
                  </a:cubicBezTo>
                  <a:cubicBezTo>
                    <a:pt x="244" y="410"/>
                    <a:pt x="244" y="410"/>
                    <a:pt x="244" y="410"/>
                  </a:cubicBezTo>
                  <a:cubicBezTo>
                    <a:pt x="241" y="419"/>
                    <a:pt x="241" y="419"/>
                    <a:pt x="241" y="419"/>
                  </a:cubicBezTo>
                  <a:close/>
                  <a:moveTo>
                    <a:pt x="296" y="1105"/>
                  </a:moveTo>
                  <a:cubicBezTo>
                    <a:pt x="189" y="1012"/>
                    <a:pt x="116" y="881"/>
                    <a:pt x="100" y="733"/>
                  </a:cubicBezTo>
                  <a:cubicBezTo>
                    <a:pt x="116" y="746"/>
                    <a:pt x="116" y="746"/>
                    <a:pt x="116" y="746"/>
                  </a:cubicBezTo>
                  <a:cubicBezTo>
                    <a:pt x="123" y="744"/>
                    <a:pt x="123" y="744"/>
                    <a:pt x="123" y="744"/>
                  </a:cubicBezTo>
                  <a:cubicBezTo>
                    <a:pt x="99" y="719"/>
                    <a:pt x="99" y="719"/>
                    <a:pt x="99" y="719"/>
                  </a:cubicBezTo>
                  <a:cubicBezTo>
                    <a:pt x="99" y="714"/>
                    <a:pt x="98" y="709"/>
                    <a:pt x="98" y="704"/>
                  </a:cubicBezTo>
                  <a:cubicBezTo>
                    <a:pt x="111" y="714"/>
                    <a:pt x="111" y="714"/>
                    <a:pt x="111" y="714"/>
                  </a:cubicBezTo>
                  <a:cubicBezTo>
                    <a:pt x="140" y="746"/>
                    <a:pt x="140" y="746"/>
                    <a:pt x="140" y="746"/>
                  </a:cubicBezTo>
                  <a:cubicBezTo>
                    <a:pt x="139" y="761"/>
                    <a:pt x="139" y="761"/>
                    <a:pt x="139" y="761"/>
                  </a:cubicBezTo>
                  <a:cubicBezTo>
                    <a:pt x="192" y="788"/>
                    <a:pt x="192" y="788"/>
                    <a:pt x="192" y="788"/>
                  </a:cubicBezTo>
                  <a:cubicBezTo>
                    <a:pt x="201" y="783"/>
                    <a:pt x="201" y="783"/>
                    <a:pt x="201" y="783"/>
                  </a:cubicBezTo>
                  <a:cubicBezTo>
                    <a:pt x="241" y="804"/>
                    <a:pt x="241" y="804"/>
                    <a:pt x="241" y="804"/>
                  </a:cubicBezTo>
                  <a:cubicBezTo>
                    <a:pt x="251" y="814"/>
                    <a:pt x="251" y="814"/>
                    <a:pt x="251" y="814"/>
                  </a:cubicBezTo>
                  <a:cubicBezTo>
                    <a:pt x="276" y="831"/>
                    <a:pt x="276" y="831"/>
                    <a:pt x="276" y="831"/>
                  </a:cubicBezTo>
                  <a:cubicBezTo>
                    <a:pt x="284" y="845"/>
                    <a:pt x="284" y="845"/>
                    <a:pt x="284" y="845"/>
                  </a:cubicBezTo>
                  <a:cubicBezTo>
                    <a:pt x="277" y="846"/>
                    <a:pt x="277" y="846"/>
                    <a:pt x="277" y="846"/>
                  </a:cubicBezTo>
                  <a:cubicBezTo>
                    <a:pt x="270" y="863"/>
                    <a:pt x="270" y="863"/>
                    <a:pt x="270" y="863"/>
                  </a:cubicBezTo>
                  <a:cubicBezTo>
                    <a:pt x="275" y="880"/>
                    <a:pt x="275" y="880"/>
                    <a:pt x="275" y="880"/>
                  </a:cubicBezTo>
                  <a:cubicBezTo>
                    <a:pt x="261" y="889"/>
                    <a:pt x="261" y="889"/>
                    <a:pt x="261" y="889"/>
                  </a:cubicBezTo>
                  <a:cubicBezTo>
                    <a:pt x="244" y="933"/>
                    <a:pt x="244" y="933"/>
                    <a:pt x="244" y="933"/>
                  </a:cubicBezTo>
                  <a:cubicBezTo>
                    <a:pt x="289" y="994"/>
                    <a:pt x="289" y="994"/>
                    <a:pt x="289" y="994"/>
                  </a:cubicBezTo>
                  <a:cubicBezTo>
                    <a:pt x="315" y="1004"/>
                    <a:pt x="315" y="1004"/>
                    <a:pt x="315" y="1004"/>
                  </a:cubicBezTo>
                  <a:cubicBezTo>
                    <a:pt x="296" y="1105"/>
                    <a:pt x="296" y="1105"/>
                    <a:pt x="296" y="1105"/>
                  </a:cubicBezTo>
                  <a:close/>
                  <a:moveTo>
                    <a:pt x="253" y="279"/>
                  </a:moveTo>
                  <a:cubicBezTo>
                    <a:pt x="254" y="277"/>
                    <a:pt x="256" y="275"/>
                    <a:pt x="258" y="273"/>
                  </a:cubicBezTo>
                  <a:cubicBezTo>
                    <a:pt x="286" y="270"/>
                    <a:pt x="286" y="270"/>
                    <a:pt x="286" y="270"/>
                  </a:cubicBezTo>
                  <a:cubicBezTo>
                    <a:pt x="298" y="271"/>
                    <a:pt x="298" y="271"/>
                    <a:pt x="298" y="271"/>
                  </a:cubicBezTo>
                  <a:cubicBezTo>
                    <a:pt x="281" y="277"/>
                    <a:pt x="281" y="277"/>
                    <a:pt x="281" y="277"/>
                  </a:cubicBezTo>
                  <a:cubicBezTo>
                    <a:pt x="277" y="281"/>
                    <a:pt x="277" y="281"/>
                    <a:pt x="277" y="281"/>
                  </a:cubicBezTo>
                  <a:cubicBezTo>
                    <a:pt x="282" y="289"/>
                    <a:pt x="282" y="289"/>
                    <a:pt x="282" y="289"/>
                  </a:cubicBezTo>
                  <a:cubicBezTo>
                    <a:pt x="271" y="284"/>
                    <a:pt x="271" y="284"/>
                    <a:pt x="271" y="284"/>
                  </a:cubicBezTo>
                  <a:cubicBezTo>
                    <a:pt x="253" y="279"/>
                    <a:pt x="253" y="279"/>
                    <a:pt x="253" y="279"/>
                  </a:cubicBezTo>
                  <a:close/>
                  <a:moveTo>
                    <a:pt x="385" y="263"/>
                  </a:moveTo>
                  <a:cubicBezTo>
                    <a:pt x="380" y="261"/>
                    <a:pt x="380" y="261"/>
                    <a:pt x="380" y="261"/>
                  </a:cubicBezTo>
                  <a:cubicBezTo>
                    <a:pt x="394" y="251"/>
                    <a:pt x="394" y="251"/>
                    <a:pt x="394" y="251"/>
                  </a:cubicBezTo>
                  <a:cubicBezTo>
                    <a:pt x="401" y="251"/>
                    <a:pt x="401" y="251"/>
                    <a:pt x="401" y="251"/>
                  </a:cubicBezTo>
                  <a:cubicBezTo>
                    <a:pt x="404" y="242"/>
                    <a:pt x="404" y="242"/>
                    <a:pt x="404" y="242"/>
                  </a:cubicBezTo>
                  <a:cubicBezTo>
                    <a:pt x="413" y="239"/>
                    <a:pt x="413" y="239"/>
                    <a:pt x="413" y="239"/>
                  </a:cubicBezTo>
                  <a:cubicBezTo>
                    <a:pt x="431" y="237"/>
                    <a:pt x="431" y="237"/>
                    <a:pt x="431" y="237"/>
                  </a:cubicBezTo>
                  <a:cubicBezTo>
                    <a:pt x="437" y="227"/>
                    <a:pt x="437" y="227"/>
                    <a:pt x="437" y="227"/>
                  </a:cubicBezTo>
                  <a:cubicBezTo>
                    <a:pt x="450" y="226"/>
                    <a:pt x="450" y="226"/>
                    <a:pt x="450" y="226"/>
                  </a:cubicBezTo>
                  <a:cubicBezTo>
                    <a:pt x="460" y="217"/>
                    <a:pt x="460" y="217"/>
                    <a:pt x="460" y="217"/>
                  </a:cubicBezTo>
                  <a:cubicBezTo>
                    <a:pt x="484" y="220"/>
                    <a:pt x="484" y="220"/>
                    <a:pt x="484" y="220"/>
                  </a:cubicBezTo>
                  <a:cubicBezTo>
                    <a:pt x="481" y="223"/>
                    <a:pt x="481" y="223"/>
                    <a:pt x="481" y="223"/>
                  </a:cubicBezTo>
                  <a:cubicBezTo>
                    <a:pt x="483" y="223"/>
                    <a:pt x="483" y="223"/>
                    <a:pt x="483" y="223"/>
                  </a:cubicBezTo>
                  <a:cubicBezTo>
                    <a:pt x="481" y="227"/>
                    <a:pt x="481" y="227"/>
                    <a:pt x="481" y="227"/>
                  </a:cubicBezTo>
                  <a:cubicBezTo>
                    <a:pt x="474" y="230"/>
                    <a:pt x="474" y="230"/>
                    <a:pt x="474" y="230"/>
                  </a:cubicBezTo>
                  <a:cubicBezTo>
                    <a:pt x="474" y="231"/>
                    <a:pt x="474" y="231"/>
                    <a:pt x="474" y="231"/>
                  </a:cubicBezTo>
                  <a:cubicBezTo>
                    <a:pt x="481" y="228"/>
                    <a:pt x="481" y="228"/>
                    <a:pt x="481" y="228"/>
                  </a:cubicBezTo>
                  <a:cubicBezTo>
                    <a:pt x="482" y="236"/>
                    <a:pt x="482" y="236"/>
                    <a:pt x="482" y="236"/>
                  </a:cubicBezTo>
                  <a:cubicBezTo>
                    <a:pt x="486" y="230"/>
                    <a:pt x="486" y="230"/>
                    <a:pt x="486" y="230"/>
                  </a:cubicBezTo>
                  <a:cubicBezTo>
                    <a:pt x="485" y="227"/>
                    <a:pt x="485" y="227"/>
                    <a:pt x="485" y="227"/>
                  </a:cubicBezTo>
                  <a:cubicBezTo>
                    <a:pt x="491" y="229"/>
                    <a:pt x="491" y="229"/>
                    <a:pt x="491" y="229"/>
                  </a:cubicBezTo>
                  <a:cubicBezTo>
                    <a:pt x="494" y="238"/>
                    <a:pt x="494" y="238"/>
                    <a:pt x="494" y="238"/>
                  </a:cubicBezTo>
                  <a:cubicBezTo>
                    <a:pt x="496" y="227"/>
                    <a:pt x="496" y="227"/>
                    <a:pt x="496" y="227"/>
                  </a:cubicBezTo>
                  <a:cubicBezTo>
                    <a:pt x="502" y="227"/>
                    <a:pt x="502" y="227"/>
                    <a:pt x="502" y="227"/>
                  </a:cubicBezTo>
                  <a:cubicBezTo>
                    <a:pt x="501" y="225"/>
                    <a:pt x="501" y="225"/>
                    <a:pt x="501" y="225"/>
                  </a:cubicBezTo>
                  <a:cubicBezTo>
                    <a:pt x="511" y="226"/>
                    <a:pt x="511" y="226"/>
                    <a:pt x="511" y="226"/>
                  </a:cubicBezTo>
                  <a:cubicBezTo>
                    <a:pt x="513" y="239"/>
                    <a:pt x="513" y="239"/>
                    <a:pt x="513" y="239"/>
                  </a:cubicBezTo>
                  <a:cubicBezTo>
                    <a:pt x="521" y="249"/>
                    <a:pt x="521" y="249"/>
                    <a:pt x="521" y="249"/>
                  </a:cubicBezTo>
                  <a:cubicBezTo>
                    <a:pt x="518" y="254"/>
                    <a:pt x="518" y="254"/>
                    <a:pt x="518" y="254"/>
                  </a:cubicBezTo>
                  <a:cubicBezTo>
                    <a:pt x="526" y="261"/>
                    <a:pt x="526" y="261"/>
                    <a:pt x="526" y="261"/>
                  </a:cubicBezTo>
                  <a:cubicBezTo>
                    <a:pt x="529" y="259"/>
                    <a:pt x="529" y="259"/>
                    <a:pt x="529" y="259"/>
                  </a:cubicBezTo>
                  <a:cubicBezTo>
                    <a:pt x="539" y="262"/>
                    <a:pt x="539" y="262"/>
                    <a:pt x="539" y="262"/>
                  </a:cubicBezTo>
                  <a:cubicBezTo>
                    <a:pt x="543" y="268"/>
                    <a:pt x="543" y="268"/>
                    <a:pt x="543" y="268"/>
                  </a:cubicBezTo>
                  <a:cubicBezTo>
                    <a:pt x="560" y="297"/>
                    <a:pt x="560" y="297"/>
                    <a:pt x="560" y="297"/>
                  </a:cubicBezTo>
                  <a:cubicBezTo>
                    <a:pt x="563" y="301"/>
                    <a:pt x="563" y="301"/>
                    <a:pt x="563" y="301"/>
                  </a:cubicBezTo>
                  <a:cubicBezTo>
                    <a:pt x="555" y="304"/>
                    <a:pt x="555" y="304"/>
                    <a:pt x="555" y="304"/>
                  </a:cubicBezTo>
                  <a:cubicBezTo>
                    <a:pt x="569" y="311"/>
                    <a:pt x="569" y="311"/>
                    <a:pt x="569" y="311"/>
                  </a:cubicBezTo>
                  <a:cubicBezTo>
                    <a:pt x="573" y="319"/>
                    <a:pt x="573" y="319"/>
                    <a:pt x="573" y="319"/>
                  </a:cubicBezTo>
                  <a:cubicBezTo>
                    <a:pt x="581" y="320"/>
                    <a:pt x="581" y="320"/>
                    <a:pt x="581" y="320"/>
                  </a:cubicBezTo>
                  <a:cubicBezTo>
                    <a:pt x="589" y="329"/>
                    <a:pt x="589" y="329"/>
                    <a:pt x="589" y="329"/>
                  </a:cubicBezTo>
                  <a:cubicBezTo>
                    <a:pt x="588" y="330"/>
                    <a:pt x="587" y="331"/>
                    <a:pt x="585" y="332"/>
                  </a:cubicBezTo>
                  <a:cubicBezTo>
                    <a:pt x="571" y="332"/>
                    <a:pt x="571" y="332"/>
                    <a:pt x="571" y="332"/>
                  </a:cubicBezTo>
                  <a:cubicBezTo>
                    <a:pt x="571" y="332"/>
                    <a:pt x="571" y="332"/>
                    <a:pt x="571" y="332"/>
                  </a:cubicBezTo>
                  <a:cubicBezTo>
                    <a:pt x="562" y="325"/>
                    <a:pt x="562" y="325"/>
                    <a:pt x="562" y="325"/>
                  </a:cubicBezTo>
                  <a:cubicBezTo>
                    <a:pt x="559" y="327"/>
                    <a:pt x="559" y="327"/>
                    <a:pt x="559" y="327"/>
                  </a:cubicBezTo>
                  <a:cubicBezTo>
                    <a:pt x="564" y="332"/>
                    <a:pt x="564" y="332"/>
                    <a:pt x="564" y="332"/>
                  </a:cubicBezTo>
                  <a:cubicBezTo>
                    <a:pt x="555" y="343"/>
                    <a:pt x="555" y="343"/>
                    <a:pt x="555" y="343"/>
                  </a:cubicBezTo>
                  <a:cubicBezTo>
                    <a:pt x="560" y="343"/>
                    <a:pt x="560" y="343"/>
                    <a:pt x="560" y="343"/>
                  </a:cubicBezTo>
                  <a:cubicBezTo>
                    <a:pt x="566" y="336"/>
                    <a:pt x="566" y="336"/>
                    <a:pt x="566" y="336"/>
                  </a:cubicBezTo>
                  <a:cubicBezTo>
                    <a:pt x="570" y="335"/>
                    <a:pt x="570" y="335"/>
                    <a:pt x="570" y="335"/>
                  </a:cubicBezTo>
                  <a:cubicBezTo>
                    <a:pt x="570" y="338"/>
                    <a:pt x="570" y="338"/>
                    <a:pt x="570" y="338"/>
                  </a:cubicBezTo>
                  <a:cubicBezTo>
                    <a:pt x="585" y="334"/>
                    <a:pt x="585" y="334"/>
                    <a:pt x="585" y="334"/>
                  </a:cubicBezTo>
                  <a:cubicBezTo>
                    <a:pt x="577" y="353"/>
                    <a:pt x="577" y="353"/>
                    <a:pt x="577" y="353"/>
                  </a:cubicBezTo>
                  <a:cubicBezTo>
                    <a:pt x="555" y="369"/>
                    <a:pt x="555" y="369"/>
                    <a:pt x="555" y="369"/>
                  </a:cubicBezTo>
                  <a:cubicBezTo>
                    <a:pt x="546" y="365"/>
                    <a:pt x="546" y="365"/>
                    <a:pt x="546" y="365"/>
                  </a:cubicBezTo>
                  <a:cubicBezTo>
                    <a:pt x="540" y="388"/>
                    <a:pt x="540" y="388"/>
                    <a:pt x="540" y="388"/>
                  </a:cubicBezTo>
                  <a:cubicBezTo>
                    <a:pt x="505" y="405"/>
                    <a:pt x="505" y="405"/>
                    <a:pt x="505" y="405"/>
                  </a:cubicBezTo>
                  <a:cubicBezTo>
                    <a:pt x="508" y="427"/>
                    <a:pt x="508" y="427"/>
                    <a:pt x="508" y="427"/>
                  </a:cubicBezTo>
                  <a:cubicBezTo>
                    <a:pt x="499" y="439"/>
                    <a:pt x="499" y="439"/>
                    <a:pt x="499" y="439"/>
                  </a:cubicBezTo>
                  <a:cubicBezTo>
                    <a:pt x="494" y="467"/>
                    <a:pt x="494" y="467"/>
                    <a:pt x="494" y="467"/>
                  </a:cubicBezTo>
                  <a:cubicBezTo>
                    <a:pt x="481" y="468"/>
                    <a:pt x="481" y="468"/>
                    <a:pt x="481" y="468"/>
                  </a:cubicBezTo>
                  <a:cubicBezTo>
                    <a:pt x="474" y="458"/>
                    <a:pt x="474" y="458"/>
                    <a:pt x="474" y="458"/>
                  </a:cubicBezTo>
                  <a:cubicBezTo>
                    <a:pt x="460" y="464"/>
                    <a:pt x="460" y="464"/>
                    <a:pt x="460" y="464"/>
                  </a:cubicBezTo>
                  <a:cubicBezTo>
                    <a:pt x="448" y="459"/>
                    <a:pt x="448" y="459"/>
                    <a:pt x="448" y="459"/>
                  </a:cubicBezTo>
                  <a:cubicBezTo>
                    <a:pt x="422" y="416"/>
                    <a:pt x="422" y="416"/>
                    <a:pt x="422" y="416"/>
                  </a:cubicBezTo>
                  <a:cubicBezTo>
                    <a:pt x="413" y="414"/>
                    <a:pt x="413" y="414"/>
                    <a:pt x="413" y="414"/>
                  </a:cubicBezTo>
                  <a:cubicBezTo>
                    <a:pt x="412" y="387"/>
                    <a:pt x="412" y="387"/>
                    <a:pt x="412" y="387"/>
                  </a:cubicBezTo>
                  <a:cubicBezTo>
                    <a:pt x="425" y="382"/>
                    <a:pt x="425" y="382"/>
                    <a:pt x="425" y="382"/>
                  </a:cubicBezTo>
                  <a:cubicBezTo>
                    <a:pt x="426" y="376"/>
                    <a:pt x="426" y="376"/>
                    <a:pt x="426" y="376"/>
                  </a:cubicBezTo>
                  <a:cubicBezTo>
                    <a:pt x="408" y="374"/>
                    <a:pt x="408" y="374"/>
                    <a:pt x="408" y="374"/>
                  </a:cubicBezTo>
                  <a:cubicBezTo>
                    <a:pt x="410" y="364"/>
                    <a:pt x="410" y="364"/>
                    <a:pt x="410" y="364"/>
                  </a:cubicBezTo>
                  <a:cubicBezTo>
                    <a:pt x="415" y="363"/>
                    <a:pt x="415" y="363"/>
                    <a:pt x="415" y="363"/>
                  </a:cubicBezTo>
                  <a:cubicBezTo>
                    <a:pt x="430" y="363"/>
                    <a:pt x="430" y="363"/>
                    <a:pt x="430" y="363"/>
                  </a:cubicBezTo>
                  <a:cubicBezTo>
                    <a:pt x="418" y="348"/>
                    <a:pt x="418" y="348"/>
                    <a:pt x="418" y="348"/>
                  </a:cubicBezTo>
                  <a:cubicBezTo>
                    <a:pt x="416" y="351"/>
                    <a:pt x="416" y="351"/>
                    <a:pt x="416" y="351"/>
                  </a:cubicBezTo>
                  <a:cubicBezTo>
                    <a:pt x="395" y="310"/>
                    <a:pt x="395" y="310"/>
                    <a:pt x="395" y="310"/>
                  </a:cubicBezTo>
                  <a:cubicBezTo>
                    <a:pt x="366" y="302"/>
                    <a:pt x="366" y="302"/>
                    <a:pt x="366" y="302"/>
                  </a:cubicBezTo>
                  <a:cubicBezTo>
                    <a:pt x="362" y="290"/>
                    <a:pt x="362" y="290"/>
                    <a:pt x="362" y="290"/>
                  </a:cubicBezTo>
                  <a:cubicBezTo>
                    <a:pt x="371" y="290"/>
                    <a:pt x="371" y="290"/>
                    <a:pt x="371" y="290"/>
                  </a:cubicBezTo>
                  <a:cubicBezTo>
                    <a:pt x="371" y="287"/>
                    <a:pt x="371" y="287"/>
                    <a:pt x="371" y="287"/>
                  </a:cubicBezTo>
                  <a:cubicBezTo>
                    <a:pt x="360" y="286"/>
                    <a:pt x="360" y="286"/>
                    <a:pt x="360" y="286"/>
                  </a:cubicBezTo>
                  <a:cubicBezTo>
                    <a:pt x="357" y="277"/>
                    <a:pt x="357" y="277"/>
                    <a:pt x="357" y="277"/>
                  </a:cubicBezTo>
                  <a:cubicBezTo>
                    <a:pt x="367" y="271"/>
                    <a:pt x="367" y="271"/>
                    <a:pt x="367" y="271"/>
                  </a:cubicBezTo>
                  <a:cubicBezTo>
                    <a:pt x="383" y="271"/>
                    <a:pt x="383" y="271"/>
                    <a:pt x="383" y="271"/>
                  </a:cubicBezTo>
                  <a:cubicBezTo>
                    <a:pt x="385" y="263"/>
                    <a:pt x="385" y="263"/>
                    <a:pt x="385" y="263"/>
                  </a:cubicBezTo>
                  <a:close/>
                  <a:moveTo>
                    <a:pt x="204" y="353"/>
                  </a:moveTo>
                  <a:cubicBezTo>
                    <a:pt x="198" y="363"/>
                    <a:pt x="198" y="363"/>
                    <a:pt x="198" y="363"/>
                  </a:cubicBezTo>
                  <a:cubicBezTo>
                    <a:pt x="203" y="375"/>
                    <a:pt x="203" y="375"/>
                    <a:pt x="203" y="375"/>
                  </a:cubicBezTo>
                  <a:cubicBezTo>
                    <a:pt x="213" y="374"/>
                    <a:pt x="213" y="374"/>
                    <a:pt x="213" y="374"/>
                  </a:cubicBezTo>
                  <a:cubicBezTo>
                    <a:pt x="208" y="367"/>
                    <a:pt x="208" y="367"/>
                    <a:pt x="208" y="367"/>
                  </a:cubicBezTo>
                  <a:cubicBezTo>
                    <a:pt x="220" y="368"/>
                    <a:pt x="220" y="368"/>
                    <a:pt x="220" y="368"/>
                  </a:cubicBezTo>
                  <a:cubicBezTo>
                    <a:pt x="229" y="355"/>
                    <a:pt x="229" y="355"/>
                    <a:pt x="229" y="355"/>
                  </a:cubicBezTo>
                  <a:cubicBezTo>
                    <a:pt x="204" y="353"/>
                    <a:pt x="204" y="353"/>
                    <a:pt x="204" y="353"/>
                  </a:cubicBezTo>
                  <a:close/>
                  <a:moveTo>
                    <a:pt x="198" y="413"/>
                  </a:moveTo>
                  <a:cubicBezTo>
                    <a:pt x="175" y="406"/>
                    <a:pt x="175" y="406"/>
                    <a:pt x="175" y="406"/>
                  </a:cubicBezTo>
                  <a:cubicBezTo>
                    <a:pt x="187" y="397"/>
                    <a:pt x="187" y="397"/>
                    <a:pt x="187" y="397"/>
                  </a:cubicBezTo>
                  <a:cubicBezTo>
                    <a:pt x="203" y="406"/>
                    <a:pt x="203" y="406"/>
                    <a:pt x="203" y="406"/>
                  </a:cubicBezTo>
                  <a:cubicBezTo>
                    <a:pt x="198" y="413"/>
                    <a:pt x="198" y="413"/>
                    <a:pt x="198" y="413"/>
                  </a:cubicBezTo>
                  <a:close/>
                  <a:moveTo>
                    <a:pt x="256" y="438"/>
                  </a:moveTo>
                  <a:cubicBezTo>
                    <a:pt x="248" y="457"/>
                    <a:pt x="248" y="457"/>
                    <a:pt x="248" y="457"/>
                  </a:cubicBezTo>
                  <a:cubicBezTo>
                    <a:pt x="259" y="463"/>
                    <a:pt x="259" y="463"/>
                    <a:pt x="259" y="463"/>
                  </a:cubicBezTo>
                  <a:cubicBezTo>
                    <a:pt x="270" y="454"/>
                    <a:pt x="270" y="454"/>
                    <a:pt x="270" y="454"/>
                  </a:cubicBezTo>
                  <a:cubicBezTo>
                    <a:pt x="281" y="459"/>
                    <a:pt x="281" y="459"/>
                    <a:pt x="281" y="459"/>
                  </a:cubicBezTo>
                  <a:cubicBezTo>
                    <a:pt x="288" y="458"/>
                    <a:pt x="288" y="458"/>
                    <a:pt x="288" y="458"/>
                  </a:cubicBezTo>
                  <a:cubicBezTo>
                    <a:pt x="273" y="448"/>
                    <a:pt x="273" y="448"/>
                    <a:pt x="273" y="448"/>
                  </a:cubicBezTo>
                  <a:cubicBezTo>
                    <a:pt x="256" y="438"/>
                    <a:pt x="256" y="438"/>
                    <a:pt x="256" y="438"/>
                  </a:cubicBezTo>
                  <a:close/>
                  <a:moveTo>
                    <a:pt x="249" y="356"/>
                  </a:moveTo>
                  <a:cubicBezTo>
                    <a:pt x="231" y="369"/>
                    <a:pt x="231" y="369"/>
                    <a:pt x="231" y="369"/>
                  </a:cubicBezTo>
                  <a:cubicBezTo>
                    <a:pt x="239" y="392"/>
                    <a:pt x="239" y="392"/>
                    <a:pt x="239" y="392"/>
                  </a:cubicBezTo>
                  <a:cubicBezTo>
                    <a:pt x="258" y="397"/>
                    <a:pt x="258" y="397"/>
                    <a:pt x="258" y="397"/>
                  </a:cubicBezTo>
                  <a:cubicBezTo>
                    <a:pt x="291" y="400"/>
                    <a:pt x="291" y="400"/>
                    <a:pt x="291" y="400"/>
                  </a:cubicBezTo>
                  <a:cubicBezTo>
                    <a:pt x="300" y="398"/>
                    <a:pt x="300" y="398"/>
                    <a:pt x="300" y="398"/>
                  </a:cubicBezTo>
                  <a:cubicBezTo>
                    <a:pt x="312" y="405"/>
                    <a:pt x="312" y="405"/>
                    <a:pt x="312" y="405"/>
                  </a:cubicBezTo>
                  <a:cubicBezTo>
                    <a:pt x="301" y="422"/>
                    <a:pt x="301" y="422"/>
                    <a:pt x="301" y="422"/>
                  </a:cubicBezTo>
                  <a:cubicBezTo>
                    <a:pt x="305" y="426"/>
                    <a:pt x="305" y="426"/>
                    <a:pt x="305" y="426"/>
                  </a:cubicBezTo>
                  <a:cubicBezTo>
                    <a:pt x="314" y="422"/>
                    <a:pt x="314" y="422"/>
                    <a:pt x="314" y="422"/>
                  </a:cubicBezTo>
                  <a:cubicBezTo>
                    <a:pt x="315" y="409"/>
                    <a:pt x="315" y="409"/>
                    <a:pt x="315" y="409"/>
                  </a:cubicBezTo>
                  <a:cubicBezTo>
                    <a:pt x="333" y="421"/>
                    <a:pt x="333" y="421"/>
                    <a:pt x="333" y="421"/>
                  </a:cubicBezTo>
                  <a:cubicBezTo>
                    <a:pt x="328" y="428"/>
                    <a:pt x="328" y="428"/>
                    <a:pt x="328" y="428"/>
                  </a:cubicBezTo>
                  <a:cubicBezTo>
                    <a:pt x="321" y="434"/>
                    <a:pt x="321" y="434"/>
                    <a:pt x="321" y="434"/>
                  </a:cubicBezTo>
                  <a:cubicBezTo>
                    <a:pt x="321" y="439"/>
                    <a:pt x="321" y="439"/>
                    <a:pt x="321" y="439"/>
                  </a:cubicBezTo>
                  <a:cubicBezTo>
                    <a:pt x="302" y="442"/>
                    <a:pt x="302" y="442"/>
                    <a:pt x="302" y="442"/>
                  </a:cubicBezTo>
                  <a:cubicBezTo>
                    <a:pt x="299" y="450"/>
                    <a:pt x="299" y="450"/>
                    <a:pt x="299" y="450"/>
                  </a:cubicBezTo>
                  <a:cubicBezTo>
                    <a:pt x="324" y="449"/>
                    <a:pt x="324" y="449"/>
                    <a:pt x="324" y="449"/>
                  </a:cubicBezTo>
                  <a:cubicBezTo>
                    <a:pt x="339" y="462"/>
                    <a:pt x="339" y="462"/>
                    <a:pt x="339" y="462"/>
                  </a:cubicBezTo>
                  <a:cubicBezTo>
                    <a:pt x="368" y="477"/>
                    <a:pt x="368" y="477"/>
                    <a:pt x="368" y="477"/>
                  </a:cubicBezTo>
                  <a:cubicBezTo>
                    <a:pt x="369" y="471"/>
                    <a:pt x="369" y="471"/>
                    <a:pt x="369" y="471"/>
                  </a:cubicBezTo>
                  <a:cubicBezTo>
                    <a:pt x="351" y="458"/>
                    <a:pt x="351" y="458"/>
                    <a:pt x="351" y="458"/>
                  </a:cubicBezTo>
                  <a:cubicBezTo>
                    <a:pt x="376" y="467"/>
                    <a:pt x="376" y="467"/>
                    <a:pt x="376" y="467"/>
                  </a:cubicBezTo>
                  <a:cubicBezTo>
                    <a:pt x="374" y="458"/>
                    <a:pt x="374" y="458"/>
                    <a:pt x="374" y="458"/>
                  </a:cubicBezTo>
                  <a:cubicBezTo>
                    <a:pt x="353" y="436"/>
                    <a:pt x="353" y="436"/>
                    <a:pt x="353" y="436"/>
                  </a:cubicBezTo>
                  <a:cubicBezTo>
                    <a:pt x="362" y="431"/>
                    <a:pt x="362" y="431"/>
                    <a:pt x="362" y="431"/>
                  </a:cubicBezTo>
                  <a:cubicBezTo>
                    <a:pt x="382" y="446"/>
                    <a:pt x="382" y="446"/>
                    <a:pt x="382" y="446"/>
                  </a:cubicBezTo>
                  <a:cubicBezTo>
                    <a:pt x="393" y="430"/>
                    <a:pt x="393" y="430"/>
                    <a:pt x="393" y="430"/>
                  </a:cubicBezTo>
                  <a:cubicBezTo>
                    <a:pt x="374" y="419"/>
                    <a:pt x="374" y="419"/>
                    <a:pt x="374" y="419"/>
                  </a:cubicBezTo>
                  <a:cubicBezTo>
                    <a:pt x="349" y="410"/>
                    <a:pt x="349" y="410"/>
                    <a:pt x="349" y="410"/>
                  </a:cubicBezTo>
                  <a:cubicBezTo>
                    <a:pt x="359" y="399"/>
                    <a:pt x="359" y="399"/>
                    <a:pt x="359" y="399"/>
                  </a:cubicBezTo>
                  <a:cubicBezTo>
                    <a:pt x="330" y="379"/>
                    <a:pt x="330" y="379"/>
                    <a:pt x="330" y="379"/>
                  </a:cubicBezTo>
                  <a:cubicBezTo>
                    <a:pt x="322" y="383"/>
                    <a:pt x="322" y="383"/>
                    <a:pt x="322" y="383"/>
                  </a:cubicBezTo>
                  <a:cubicBezTo>
                    <a:pt x="316" y="381"/>
                    <a:pt x="316" y="381"/>
                    <a:pt x="316" y="381"/>
                  </a:cubicBezTo>
                  <a:cubicBezTo>
                    <a:pt x="314" y="371"/>
                    <a:pt x="314" y="371"/>
                    <a:pt x="314" y="371"/>
                  </a:cubicBezTo>
                  <a:cubicBezTo>
                    <a:pt x="296" y="370"/>
                    <a:pt x="296" y="370"/>
                    <a:pt x="296" y="370"/>
                  </a:cubicBezTo>
                  <a:cubicBezTo>
                    <a:pt x="294" y="378"/>
                    <a:pt x="294" y="378"/>
                    <a:pt x="294" y="378"/>
                  </a:cubicBezTo>
                  <a:cubicBezTo>
                    <a:pt x="283" y="376"/>
                    <a:pt x="283" y="376"/>
                    <a:pt x="283" y="376"/>
                  </a:cubicBezTo>
                  <a:cubicBezTo>
                    <a:pt x="286" y="367"/>
                    <a:pt x="286" y="367"/>
                    <a:pt x="286" y="367"/>
                  </a:cubicBezTo>
                  <a:cubicBezTo>
                    <a:pt x="276" y="357"/>
                    <a:pt x="276" y="357"/>
                    <a:pt x="276" y="357"/>
                  </a:cubicBezTo>
                  <a:cubicBezTo>
                    <a:pt x="262" y="363"/>
                    <a:pt x="262" y="363"/>
                    <a:pt x="262" y="363"/>
                  </a:cubicBezTo>
                  <a:cubicBezTo>
                    <a:pt x="260" y="385"/>
                    <a:pt x="260" y="385"/>
                    <a:pt x="260" y="385"/>
                  </a:cubicBezTo>
                  <a:cubicBezTo>
                    <a:pt x="256" y="385"/>
                    <a:pt x="256" y="385"/>
                    <a:pt x="256" y="385"/>
                  </a:cubicBezTo>
                  <a:cubicBezTo>
                    <a:pt x="250" y="368"/>
                    <a:pt x="250" y="368"/>
                    <a:pt x="250" y="368"/>
                  </a:cubicBezTo>
                  <a:cubicBezTo>
                    <a:pt x="257" y="355"/>
                    <a:pt x="257" y="355"/>
                    <a:pt x="257" y="355"/>
                  </a:cubicBezTo>
                  <a:cubicBezTo>
                    <a:pt x="249" y="356"/>
                    <a:pt x="249" y="356"/>
                    <a:pt x="249" y="356"/>
                  </a:cubicBezTo>
                  <a:close/>
                  <a:moveTo>
                    <a:pt x="317" y="771"/>
                  </a:moveTo>
                  <a:cubicBezTo>
                    <a:pt x="326" y="770"/>
                    <a:pt x="326" y="770"/>
                    <a:pt x="326" y="770"/>
                  </a:cubicBezTo>
                  <a:cubicBezTo>
                    <a:pt x="327" y="764"/>
                    <a:pt x="327" y="764"/>
                    <a:pt x="327" y="764"/>
                  </a:cubicBezTo>
                  <a:cubicBezTo>
                    <a:pt x="340" y="765"/>
                    <a:pt x="340" y="765"/>
                    <a:pt x="340" y="765"/>
                  </a:cubicBezTo>
                  <a:cubicBezTo>
                    <a:pt x="352" y="769"/>
                    <a:pt x="352" y="769"/>
                    <a:pt x="352" y="769"/>
                  </a:cubicBezTo>
                  <a:cubicBezTo>
                    <a:pt x="338" y="778"/>
                    <a:pt x="338" y="778"/>
                    <a:pt x="338" y="778"/>
                  </a:cubicBezTo>
                  <a:cubicBezTo>
                    <a:pt x="331" y="774"/>
                    <a:pt x="331" y="774"/>
                    <a:pt x="331" y="774"/>
                  </a:cubicBezTo>
                  <a:cubicBezTo>
                    <a:pt x="319" y="774"/>
                    <a:pt x="319" y="774"/>
                    <a:pt x="319" y="774"/>
                  </a:cubicBezTo>
                  <a:cubicBezTo>
                    <a:pt x="317" y="771"/>
                    <a:pt x="317" y="771"/>
                    <a:pt x="317" y="771"/>
                  </a:cubicBezTo>
                  <a:close/>
                  <a:moveTo>
                    <a:pt x="358" y="771"/>
                  </a:moveTo>
                  <a:cubicBezTo>
                    <a:pt x="359" y="775"/>
                    <a:pt x="359" y="775"/>
                    <a:pt x="359" y="775"/>
                  </a:cubicBezTo>
                  <a:cubicBezTo>
                    <a:pt x="367" y="775"/>
                    <a:pt x="367" y="775"/>
                    <a:pt x="367" y="775"/>
                  </a:cubicBezTo>
                  <a:cubicBezTo>
                    <a:pt x="367" y="771"/>
                    <a:pt x="367" y="771"/>
                    <a:pt x="367" y="771"/>
                  </a:cubicBezTo>
                  <a:cubicBezTo>
                    <a:pt x="358" y="771"/>
                    <a:pt x="358" y="771"/>
                    <a:pt x="358" y="771"/>
                  </a:cubicBezTo>
                  <a:close/>
                  <a:moveTo>
                    <a:pt x="297" y="771"/>
                  </a:moveTo>
                  <a:cubicBezTo>
                    <a:pt x="296" y="774"/>
                    <a:pt x="296" y="774"/>
                    <a:pt x="296" y="774"/>
                  </a:cubicBezTo>
                  <a:cubicBezTo>
                    <a:pt x="304" y="777"/>
                    <a:pt x="304" y="777"/>
                    <a:pt x="304" y="777"/>
                  </a:cubicBezTo>
                  <a:cubicBezTo>
                    <a:pt x="308" y="776"/>
                    <a:pt x="308" y="776"/>
                    <a:pt x="308" y="776"/>
                  </a:cubicBezTo>
                  <a:cubicBezTo>
                    <a:pt x="307" y="773"/>
                    <a:pt x="307" y="773"/>
                    <a:pt x="307" y="773"/>
                  </a:cubicBezTo>
                  <a:cubicBezTo>
                    <a:pt x="297" y="771"/>
                    <a:pt x="297" y="771"/>
                    <a:pt x="297" y="771"/>
                  </a:cubicBezTo>
                  <a:close/>
                  <a:moveTo>
                    <a:pt x="260" y="753"/>
                  </a:moveTo>
                  <a:cubicBezTo>
                    <a:pt x="258" y="747"/>
                    <a:pt x="258" y="747"/>
                    <a:pt x="258" y="747"/>
                  </a:cubicBezTo>
                  <a:cubicBezTo>
                    <a:pt x="282" y="745"/>
                    <a:pt x="282" y="745"/>
                    <a:pt x="282" y="745"/>
                  </a:cubicBezTo>
                  <a:cubicBezTo>
                    <a:pt x="324" y="763"/>
                    <a:pt x="324" y="763"/>
                    <a:pt x="324" y="763"/>
                  </a:cubicBezTo>
                  <a:cubicBezTo>
                    <a:pt x="317" y="766"/>
                    <a:pt x="317" y="766"/>
                    <a:pt x="317" y="766"/>
                  </a:cubicBezTo>
                  <a:cubicBezTo>
                    <a:pt x="298" y="761"/>
                    <a:pt x="298" y="761"/>
                    <a:pt x="298" y="761"/>
                  </a:cubicBezTo>
                  <a:cubicBezTo>
                    <a:pt x="277" y="749"/>
                    <a:pt x="277" y="749"/>
                    <a:pt x="277" y="749"/>
                  </a:cubicBezTo>
                  <a:cubicBezTo>
                    <a:pt x="260" y="753"/>
                    <a:pt x="260" y="753"/>
                    <a:pt x="260" y="753"/>
                  </a:cubicBezTo>
                  <a:close/>
                  <a:moveTo>
                    <a:pt x="915" y="544"/>
                  </a:moveTo>
                  <a:cubicBezTo>
                    <a:pt x="888" y="554"/>
                    <a:pt x="888" y="554"/>
                    <a:pt x="888" y="554"/>
                  </a:cubicBezTo>
                  <a:cubicBezTo>
                    <a:pt x="895" y="561"/>
                    <a:pt x="895" y="561"/>
                    <a:pt x="895" y="561"/>
                  </a:cubicBezTo>
                  <a:cubicBezTo>
                    <a:pt x="891" y="566"/>
                    <a:pt x="891" y="566"/>
                    <a:pt x="891" y="566"/>
                  </a:cubicBezTo>
                  <a:cubicBezTo>
                    <a:pt x="879" y="567"/>
                    <a:pt x="879" y="567"/>
                    <a:pt x="879" y="567"/>
                  </a:cubicBezTo>
                  <a:cubicBezTo>
                    <a:pt x="877" y="561"/>
                    <a:pt x="877" y="561"/>
                    <a:pt x="877" y="561"/>
                  </a:cubicBezTo>
                  <a:cubicBezTo>
                    <a:pt x="882" y="554"/>
                    <a:pt x="882" y="554"/>
                    <a:pt x="882" y="554"/>
                  </a:cubicBezTo>
                  <a:cubicBezTo>
                    <a:pt x="869" y="552"/>
                    <a:pt x="869" y="552"/>
                    <a:pt x="869" y="552"/>
                  </a:cubicBezTo>
                  <a:cubicBezTo>
                    <a:pt x="860" y="562"/>
                    <a:pt x="860" y="562"/>
                    <a:pt x="860" y="562"/>
                  </a:cubicBezTo>
                  <a:cubicBezTo>
                    <a:pt x="849" y="580"/>
                    <a:pt x="849" y="580"/>
                    <a:pt x="849" y="580"/>
                  </a:cubicBezTo>
                  <a:cubicBezTo>
                    <a:pt x="863" y="588"/>
                    <a:pt x="863" y="588"/>
                    <a:pt x="863" y="588"/>
                  </a:cubicBezTo>
                  <a:cubicBezTo>
                    <a:pt x="877" y="588"/>
                    <a:pt x="877" y="588"/>
                    <a:pt x="877" y="588"/>
                  </a:cubicBezTo>
                  <a:cubicBezTo>
                    <a:pt x="881" y="583"/>
                    <a:pt x="881" y="583"/>
                    <a:pt x="881" y="583"/>
                  </a:cubicBezTo>
                  <a:cubicBezTo>
                    <a:pt x="893" y="583"/>
                    <a:pt x="893" y="583"/>
                    <a:pt x="893" y="583"/>
                  </a:cubicBezTo>
                  <a:cubicBezTo>
                    <a:pt x="911" y="591"/>
                    <a:pt x="911" y="591"/>
                    <a:pt x="911" y="591"/>
                  </a:cubicBezTo>
                  <a:cubicBezTo>
                    <a:pt x="928" y="588"/>
                    <a:pt x="928" y="588"/>
                    <a:pt x="928" y="588"/>
                  </a:cubicBezTo>
                  <a:cubicBezTo>
                    <a:pt x="926" y="577"/>
                    <a:pt x="926" y="577"/>
                    <a:pt x="926" y="577"/>
                  </a:cubicBezTo>
                  <a:cubicBezTo>
                    <a:pt x="904" y="563"/>
                    <a:pt x="904" y="563"/>
                    <a:pt x="904" y="563"/>
                  </a:cubicBezTo>
                  <a:cubicBezTo>
                    <a:pt x="915" y="544"/>
                    <a:pt x="915" y="544"/>
                    <a:pt x="915" y="544"/>
                  </a:cubicBezTo>
                  <a:close/>
                  <a:moveTo>
                    <a:pt x="983" y="546"/>
                  </a:moveTo>
                  <a:cubicBezTo>
                    <a:pt x="957" y="561"/>
                    <a:pt x="957" y="561"/>
                    <a:pt x="957" y="561"/>
                  </a:cubicBezTo>
                  <a:cubicBezTo>
                    <a:pt x="960" y="578"/>
                    <a:pt x="960" y="578"/>
                    <a:pt x="960" y="578"/>
                  </a:cubicBezTo>
                  <a:cubicBezTo>
                    <a:pt x="975" y="591"/>
                    <a:pt x="975" y="591"/>
                    <a:pt x="975" y="591"/>
                  </a:cubicBezTo>
                  <a:cubicBezTo>
                    <a:pt x="969" y="613"/>
                    <a:pt x="969" y="613"/>
                    <a:pt x="969" y="613"/>
                  </a:cubicBezTo>
                  <a:cubicBezTo>
                    <a:pt x="985" y="621"/>
                    <a:pt x="985" y="621"/>
                    <a:pt x="985" y="621"/>
                  </a:cubicBezTo>
                  <a:cubicBezTo>
                    <a:pt x="1000" y="617"/>
                    <a:pt x="1000" y="617"/>
                    <a:pt x="1000" y="617"/>
                  </a:cubicBezTo>
                  <a:cubicBezTo>
                    <a:pt x="997" y="601"/>
                    <a:pt x="997" y="601"/>
                    <a:pt x="997" y="601"/>
                  </a:cubicBezTo>
                  <a:cubicBezTo>
                    <a:pt x="990" y="596"/>
                    <a:pt x="990" y="596"/>
                    <a:pt x="990" y="596"/>
                  </a:cubicBezTo>
                  <a:cubicBezTo>
                    <a:pt x="990" y="591"/>
                    <a:pt x="990" y="591"/>
                    <a:pt x="990" y="591"/>
                  </a:cubicBezTo>
                  <a:cubicBezTo>
                    <a:pt x="1003" y="592"/>
                    <a:pt x="1003" y="592"/>
                    <a:pt x="1003" y="592"/>
                  </a:cubicBezTo>
                  <a:cubicBezTo>
                    <a:pt x="994" y="582"/>
                    <a:pt x="994" y="582"/>
                    <a:pt x="994" y="582"/>
                  </a:cubicBezTo>
                  <a:cubicBezTo>
                    <a:pt x="980" y="568"/>
                    <a:pt x="980" y="568"/>
                    <a:pt x="980" y="568"/>
                  </a:cubicBezTo>
                  <a:cubicBezTo>
                    <a:pt x="982" y="559"/>
                    <a:pt x="982" y="559"/>
                    <a:pt x="982" y="559"/>
                  </a:cubicBezTo>
                  <a:cubicBezTo>
                    <a:pt x="992" y="559"/>
                    <a:pt x="992" y="559"/>
                    <a:pt x="992" y="559"/>
                  </a:cubicBezTo>
                  <a:cubicBezTo>
                    <a:pt x="994" y="547"/>
                    <a:pt x="994" y="547"/>
                    <a:pt x="994" y="547"/>
                  </a:cubicBezTo>
                  <a:cubicBezTo>
                    <a:pt x="983" y="546"/>
                    <a:pt x="983" y="546"/>
                    <a:pt x="983" y="546"/>
                  </a:cubicBezTo>
                  <a:close/>
                  <a:moveTo>
                    <a:pt x="562" y="391"/>
                  </a:moveTo>
                  <a:cubicBezTo>
                    <a:pt x="553" y="400"/>
                    <a:pt x="553" y="400"/>
                    <a:pt x="553" y="400"/>
                  </a:cubicBezTo>
                  <a:cubicBezTo>
                    <a:pt x="570" y="404"/>
                    <a:pt x="570" y="404"/>
                    <a:pt x="570" y="404"/>
                  </a:cubicBezTo>
                  <a:cubicBezTo>
                    <a:pt x="565" y="410"/>
                    <a:pt x="565" y="410"/>
                    <a:pt x="565" y="410"/>
                  </a:cubicBezTo>
                  <a:cubicBezTo>
                    <a:pt x="562" y="416"/>
                    <a:pt x="562" y="416"/>
                    <a:pt x="562" y="416"/>
                  </a:cubicBezTo>
                  <a:cubicBezTo>
                    <a:pt x="589" y="420"/>
                    <a:pt x="589" y="420"/>
                    <a:pt x="589" y="420"/>
                  </a:cubicBezTo>
                  <a:cubicBezTo>
                    <a:pt x="613" y="408"/>
                    <a:pt x="613" y="408"/>
                    <a:pt x="613" y="408"/>
                  </a:cubicBezTo>
                  <a:cubicBezTo>
                    <a:pt x="614" y="399"/>
                    <a:pt x="614" y="399"/>
                    <a:pt x="614" y="399"/>
                  </a:cubicBezTo>
                  <a:cubicBezTo>
                    <a:pt x="599" y="392"/>
                    <a:pt x="599" y="392"/>
                    <a:pt x="599" y="392"/>
                  </a:cubicBezTo>
                  <a:cubicBezTo>
                    <a:pt x="581" y="397"/>
                    <a:pt x="581" y="397"/>
                    <a:pt x="581" y="397"/>
                  </a:cubicBezTo>
                  <a:cubicBezTo>
                    <a:pt x="571" y="400"/>
                    <a:pt x="571" y="400"/>
                    <a:pt x="571" y="400"/>
                  </a:cubicBezTo>
                  <a:cubicBezTo>
                    <a:pt x="571" y="395"/>
                    <a:pt x="571" y="395"/>
                    <a:pt x="571" y="395"/>
                  </a:cubicBezTo>
                  <a:cubicBezTo>
                    <a:pt x="562" y="391"/>
                    <a:pt x="562" y="391"/>
                    <a:pt x="562" y="391"/>
                  </a:cubicBezTo>
                  <a:close/>
                  <a:moveTo>
                    <a:pt x="803" y="232"/>
                  </a:moveTo>
                  <a:cubicBezTo>
                    <a:pt x="796" y="245"/>
                    <a:pt x="796" y="245"/>
                    <a:pt x="796" y="245"/>
                  </a:cubicBezTo>
                  <a:cubicBezTo>
                    <a:pt x="816" y="245"/>
                    <a:pt x="816" y="245"/>
                    <a:pt x="816" y="245"/>
                  </a:cubicBezTo>
                  <a:cubicBezTo>
                    <a:pt x="812" y="250"/>
                    <a:pt x="812" y="250"/>
                    <a:pt x="812" y="250"/>
                  </a:cubicBezTo>
                  <a:cubicBezTo>
                    <a:pt x="830" y="252"/>
                    <a:pt x="830" y="252"/>
                    <a:pt x="830" y="252"/>
                  </a:cubicBezTo>
                  <a:cubicBezTo>
                    <a:pt x="844" y="243"/>
                    <a:pt x="844" y="243"/>
                    <a:pt x="844" y="243"/>
                  </a:cubicBezTo>
                  <a:cubicBezTo>
                    <a:pt x="822" y="237"/>
                    <a:pt x="822" y="237"/>
                    <a:pt x="822" y="237"/>
                  </a:cubicBezTo>
                  <a:cubicBezTo>
                    <a:pt x="814" y="238"/>
                    <a:pt x="814" y="238"/>
                    <a:pt x="814" y="238"/>
                  </a:cubicBezTo>
                  <a:cubicBezTo>
                    <a:pt x="803" y="232"/>
                    <a:pt x="803" y="232"/>
                    <a:pt x="803" y="232"/>
                  </a:cubicBezTo>
                  <a:close/>
                  <a:moveTo>
                    <a:pt x="785" y="243"/>
                  </a:moveTo>
                  <a:cubicBezTo>
                    <a:pt x="809" y="258"/>
                    <a:pt x="809" y="258"/>
                    <a:pt x="809" y="258"/>
                  </a:cubicBezTo>
                  <a:cubicBezTo>
                    <a:pt x="798" y="266"/>
                    <a:pt x="798" y="266"/>
                    <a:pt x="798" y="266"/>
                  </a:cubicBezTo>
                  <a:cubicBezTo>
                    <a:pt x="789" y="284"/>
                    <a:pt x="789" y="284"/>
                    <a:pt x="789" y="284"/>
                  </a:cubicBezTo>
                  <a:cubicBezTo>
                    <a:pt x="773" y="269"/>
                    <a:pt x="773" y="269"/>
                    <a:pt x="773" y="269"/>
                  </a:cubicBezTo>
                  <a:cubicBezTo>
                    <a:pt x="786" y="263"/>
                    <a:pt x="786" y="263"/>
                    <a:pt x="786" y="263"/>
                  </a:cubicBezTo>
                  <a:cubicBezTo>
                    <a:pt x="779" y="258"/>
                    <a:pt x="779" y="258"/>
                    <a:pt x="779" y="258"/>
                  </a:cubicBezTo>
                  <a:cubicBezTo>
                    <a:pt x="766" y="264"/>
                    <a:pt x="766" y="264"/>
                    <a:pt x="766" y="264"/>
                  </a:cubicBezTo>
                  <a:cubicBezTo>
                    <a:pt x="752" y="247"/>
                    <a:pt x="752" y="247"/>
                    <a:pt x="752" y="247"/>
                  </a:cubicBezTo>
                  <a:cubicBezTo>
                    <a:pt x="768" y="246"/>
                    <a:pt x="768" y="246"/>
                    <a:pt x="768" y="246"/>
                  </a:cubicBezTo>
                  <a:cubicBezTo>
                    <a:pt x="775" y="253"/>
                    <a:pt x="775" y="253"/>
                    <a:pt x="775" y="253"/>
                  </a:cubicBezTo>
                  <a:cubicBezTo>
                    <a:pt x="783" y="252"/>
                    <a:pt x="783" y="252"/>
                    <a:pt x="783" y="252"/>
                  </a:cubicBezTo>
                  <a:cubicBezTo>
                    <a:pt x="785" y="243"/>
                    <a:pt x="785" y="243"/>
                    <a:pt x="785" y="243"/>
                  </a:cubicBezTo>
                  <a:close/>
                  <a:moveTo>
                    <a:pt x="1014" y="318"/>
                  </a:moveTo>
                  <a:cubicBezTo>
                    <a:pt x="1000" y="315"/>
                    <a:pt x="1000" y="315"/>
                    <a:pt x="1000" y="315"/>
                  </a:cubicBezTo>
                  <a:cubicBezTo>
                    <a:pt x="1018" y="297"/>
                    <a:pt x="1018" y="297"/>
                    <a:pt x="1018" y="297"/>
                  </a:cubicBezTo>
                  <a:cubicBezTo>
                    <a:pt x="1043" y="287"/>
                    <a:pt x="1043" y="287"/>
                    <a:pt x="1043" y="287"/>
                  </a:cubicBezTo>
                  <a:cubicBezTo>
                    <a:pt x="1080" y="280"/>
                    <a:pt x="1080" y="280"/>
                    <a:pt x="1080" y="280"/>
                  </a:cubicBezTo>
                  <a:cubicBezTo>
                    <a:pt x="1083" y="285"/>
                    <a:pt x="1083" y="285"/>
                    <a:pt x="1083" y="285"/>
                  </a:cubicBezTo>
                  <a:cubicBezTo>
                    <a:pt x="1072" y="291"/>
                    <a:pt x="1072" y="291"/>
                    <a:pt x="1072" y="291"/>
                  </a:cubicBezTo>
                  <a:cubicBezTo>
                    <a:pt x="1031" y="301"/>
                    <a:pt x="1031" y="301"/>
                    <a:pt x="1031" y="301"/>
                  </a:cubicBezTo>
                  <a:cubicBezTo>
                    <a:pt x="1014" y="318"/>
                    <a:pt x="1014" y="318"/>
                    <a:pt x="1014" y="318"/>
                  </a:cubicBezTo>
                  <a:close/>
                  <a:moveTo>
                    <a:pt x="1016" y="350"/>
                  </a:moveTo>
                  <a:cubicBezTo>
                    <a:pt x="1000" y="349"/>
                    <a:pt x="1000" y="349"/>
                    <a:pt x="1000" y="349"/>
                  </a:cubicBezTo>
                  <a:cubicBezTo>
                    <a:pt x="983" y="336"/>
                    <a:pt x="983" y="336"/>
                    <a:pt x="983" y="336"/>
                  </a:cubicBezTo>
                  <a:cubicBezTo>
                    <a:pt x="995" y="323"/>
                    <a:pt x="995" y="323"/>
                    <a:pt x="995" y="323"/>
                  </a:cubicBezTo>
                  <a:cubicBezTo>
                    <a:pt x="1012" y="324"/>
                    <a:pt x="1012" y="324"/>
                    <a:pt x="1012" y="324"/>
                  </a:cubicBezTo>
                  <a:cubicBezTo>
                    <a:pt x="1007" y="332"/>
                    <a:pt x="1007" y="332"/>
                    <a:pt x="1007" y="332"/>
                  </a:cubicBezTo>
                  <a:cubicBezTo>
                    <a:pt x="1016" y="350"/>
                    <a:pt x="1016" y="350"/>
                    <a:pt x="1016" y="350"/>
                  </a:cubicBezTo>
                  <a:close/>
                  <a:moveTo>
                    <a:pt x="663" y="458"/>
                  </a:moveTo>
                  <a:cubicBezTo>
                    <a:pt x="658" y="477"/>
                    <a:pt x="658" y="477"/>
                    <a:pt x="658" y="477"/>
                  </a:cubicBezTo>
                  <a:cubicBezTo>
                    <a:pt x="666" y="483"/>
                    <a:pt x="666" y="483"/>
                    <a:pt x="666" y="483"/>
                  </a:cubicBezTo>
                  <a:cubicBezTo>
                    <a:pt x="666" y="491"/>
                    <a:pt x="666" y="491"/>
                    <a:pt x="666" y="491"/>
                  </a:cubicBezTo>
                  <a:cubicBezTo>
                    <a:pt x="672" y="492"/>
                    <a:pt x="672" y="492"/>
                    <a:pt x="672" y="492"/>
                  </a:cubicBezTo>
                  <a:cubicBezTo>
                    <a:pt x="677" y="501"/>
                    <a:pt x="677" y="501"/>
                    <a:pt x="677" y="501"/>
                  </a:cubicBezTo>
                  <a:cubicBezTo>
                    <a:pt x="668" y="505"/>
                    <a:pt x="668" y="505"/>
                    <a:pt x="668" y="505"/>
                  </a:cubicBezTo>
                  <a:cubicBezTo>
                    <a:pt x="663" y="513"/>
                    <a:pt x="663" y="513"/>
                    <a:pt x="663" y="513"/>
                  </a:cubicBezTo>
                  <a:cubicBezTo>
                    <a:pt x="676" y="517"/>
                    <a:pt x="676" y="517"/>
                    <a:pt x="676" y="517"/>
                  </a:cubicBezTo>
                  <a:cubicBezTo>
                    <a:pt x="660" y="527"/>
                    <a:pt x="660" y="527"/>
                    <a:pt x="660" y="527"/>
                  </a:cubicBezTo>
                  <a:cubicBezTo>
                    <a:pt x="665" y="528"/>
                    <a:pt x="665" y="528"/>
                    <a:pt x="665" y="528"/>
                  </a:cubicBezTo>
                  <a:cubicBezTo>
                    <a:pt x="679" y="522"/>
                    <a:pt x="679" y="522"/>
                    <a:pt x="679" y="522"/>
                  </a:cubicBezTo>
                  <a:cubicBezTo>
                    <a:pt x="694" y="523"/>
                    <a:pt x="694" y="523"/>
                    <a:pt x="694" y="523"/>
                  </a:cubicBezTo>
                  <a:cubicBezTo>
                    <a:pt x="701" y="518"/>
                    <a:pt x="701" y="518"/>
                    <a:pt x="701" y="518"/>
                  </a:cubicBezTo>
                  <a:cubicBezTo>
                    <a:pt x="696" y="516"/>
                    <a:pt x="696" y="516"/>
                    <a:pt x="696" y="516"/>
                  </a:cubicBezTo>
                  <a:cubicBezTo>
                    <a:pt x="702" y="510"/>
                    <a:pt x="702" y="510"/>
                    <a:pt x="702" y="510"/>
                  </a:cubicBezTo>
                  <a:cubicBezTo>
                    <a:pt x="700" y="505"/>
                    <a:pt x="700" y="505"/>
                    <a:pt x="700" y="505"/>
                  </a:cubicBezTo>
                  <a:cubicBezTo>
                    <a:pt x="692" y="505"/>
                    <a:pt x="692" y="505"/>
                    <a:pt x="692" y="505"/>
                  </a:cubicBezTo>
                  <a:cubicBezTo>
                    <a:pt x="687" y="492"/>
                    <a:pt x="687" y="492"/>
                    <a:pt x="687" y="492"/>
                  </a:cubicBezTo>
                  <a:cubicBezTo>
                    <a:pt x="684" y="491"/>
                    <a:pt x="684" y="491"/>
                    <a:pt x="684" y="491"/>
                  </a:cubicBezTo>
                  <a:cubicBezTo>
                    <a:pt x="684" y="485"/>
                    <a:pt x="684" y="485"/>
                    <a:pt x="684" y="485"/>
                  </a:cubicBezTo>
                  <a:cubicBezTo>
                    <a:pt x="677" y="479"/>
                    <a:pt x="677" y="479"/>
                    <a:pt x="677" y="479"/>
                  </a:cubicBezTo>
                  <a:cubicBezTo>
                    <a:pt x="682" y="472"/>
                    <a:pt x="682" y="472"/>
                    <a:pt x="682" y="472"/>
                  </a:cubicBezTo>
                  <a:cubicBezTo>
                    <a:pt x="681" y="468"/>
                    <a:pt x="681" y="468"/>
                    <a:pt x="681" y="468"/>
                  </a:cubicBezTo>
                  <a:cubicBezTo>
                    <a:pt x="670" y="468"/>
                    <a:pt x="670" y="468"/>
                    <a:pt x="670" y="468"/>
                  </a:cubicBezTo>
                  <a:cubicBezTo>
                    <a:pt x="677" y="463"/>
                    <a:pt x="677" y="463"/>
                    <a:pt x="677" y="463"/>
                  </a:cubicBezTo>
                  <a:cubicBezTo>
                    <a:pt x="676" y="460"/>
                    <a:pt x="676" y="460"/>
                    <a:pt x="676" y="460"/>
                  </a:cubicBezTo>
                  <a:cubicBezTo>
                    <a:pt x="663" y="458"/>
                    <a:pt x="663" y="458"/>
                    <a:pt x="663" y="458"/>
                  </a:cubicBezTo>
                  <a:close/>
                  <a:moveTo>
                    <a:pt x="656" y="489"/>
                  </a:moveTo>
                  <a:cubicBezTo>
                    <a:pt x="647" y="487"/>
                    <a:pt x="647" y="487"/>
                    <a:pt x="647" y="487"/>
                  </a:cubicBezTo>
                  <a:cubicBezTo>
                    <a:pt x="643" y="494"/>
                    <a:pt x="643" y="494"/>
                    <a:pt x="643" y="494"/>
                  </a:cubicBezTo>
                  <a:cubicBezTo>
                    <a:pt x="635" y="495"/>
                    <a:pt x="635" y="495"/>
                    <a:pt x="635" y="495"/>
                  </a:cubicBezTo>
                  <a:cubicBezTo>
                    <a:pt x="636" y="502"/>
                    <a:pt x="636" y="502"/>
                    <a:pt x="636" y="502"/>
                  </a:cubicBezTo>
                  <a:cubicBezTo>
                    <a:pt x="641" y="504"/>
                    <a:pt x="641" y="504"/>
                    <a:pt x="641" y="504"/>
                  </a:cubicBezTo>
                  <a:cubicBezTo>
                    <a:pt x="638" y="509"/>
                    <a:pt x="638" y="509"/>
                    <a:pt x="638" y="509"/>
                  </a:cubicBezTo>
                  <a:cubicBezTo>
                    <a:pt x="634" y="513"/>
                    <a:pt x="634" y="513"/>
                    <a:pt x="634" y="513"/>
                  </a:cubicBezTo>
                  <a:cubicBezTo>
                    <a:pt x="643" y="517"/>
                    <a:pt x="643" y="517"/>
                    <a:pt x="643" y="517"/>
                  </a:cubicBezTo>
                  <a:cubicBezTo>
                    <a:pt x="652" y="511"/>
                    <a:pt x="652" y="511"/>
                    <a:pt x="652" y="511"/>
                  </a:cubicBezTo>
                  <a:cubicBezTo>
                    <a:pt x="658" y="512"/>
                    <a:pt x="658" y="512"/>
                    <a:pt x="658" y="512"/>
                  </a:cubicBezTo>
                  <a:cubicBezTo>
                    <a:pt x="658" y="497"/>
                    <a:pt x="658" y="497"/>
                    <a:pt x="658" y="497"/>
                  </a:cubicBezTo>
                  <a:cubicBezTo>
                    <a:pt x="660" y="494"/>
                    <a:pt x="660" y="494"/>
                    <a:pt x="660" y="494"/>
                  </a:cubicBezTo>
                  <a:cubicBezTo>
                    <a:pt x="656" y="489"/>
                    <a:pt x="656" y="489"/>
                    <a:pt x="656" y="489"/>
                  </a:cubicBezTo>
                  <a:close/>
                  <a:moveTo>
                    <a:pt x="739" y="591"/>
                  </a:moveTo>
                  <a:cubicBezTo>
                    <a:pt x="740" y="596"/>
                    <a:pt x="740" y="596"/>
                    <a:pt x="740" y="596"/>
                  </a:cubicBezTo>
                  <a:cubicBezTo>
                    <a:pt x="741" y="605"/>
                    <a:pt x="741" y="605"/>
                    <a:pt x="741" y="605"/>
                  </a:cubicBezTo>
                  <a:cubicBezTo>
                    <a:pt x="747" y="602"/>
                    <a:pt x="747" y="602"/>
                    <a:pt x="747" y="602"/>
                  </a:cubicBezTo>
                  <a:cubicBezTo>
                    <a:pt x="749" y="592"/>
                    <a:pt x="749" y="592"/>
                    <a:pt x="749" y="592"/>
                  </a:cubicBezTo>
                  <a:cubicBezTo>
                    <a:pt x="745" y="589"/>
                    <a:pt x="745" y="589"/>
                    <a:pt x="745" y="589"/>
                  </a:cubicBezTo>
                  <a:cubicBezTo>
                    <a:pt x="739" y="591"/>
                    <a:pt x="739" y="591"/>
                    <a:pt x="739" y="591"/>
                  </a:cubicBezTo>
                  <a:close/>
                  <a:moveTo>
                    <a:pt x="744" y="588"/>
                  </a:moveTo>
                  <a:cubicBezTo>
                    <a:pt x="740" y="583"/>
                    <a:pt x="740" y="583"/>
                    <a:pt x="740" y="583"/>
                  </a:cubicBezTo>
                  <a:cubicBezTo>
                    <a:pt x="746" y="577"/>
                    <a:pt x="746" y="577"/>
                    <a:pt x="746" y="577"/>
                  </a:cubicBezTo>
                  <a:cubicBezTo>
                    <a:pt x="748" y="580"/>
                    <a:pt x="748" y="580"/>
                    <a:pt x="748" y="580"/>
                  </a:cubicBezTo>
                  <a:cubicBezTo>
                    <a:pt x="747" y="586"/>
                    <a:pt x="747" y="586"/>
                    <a:pt x="747" y="586"/>
                  </a:cubicBezTo>
                  <a:cubicBezTo>
                    <a:pt x="744" y="588"/>
                    <a:pt x="744" y="588"/>
                    <a:pt x="744" y="588"/>
                  </a:cubicBezTo>
                  <a:close/>
                  <a:moveTo>
                    <a:pt x="779" y="610"/>
                  </a:moveTo>
                  <a:cubicBezTo>
                    <a:pt x="779" y="617"/>
                    <a:pt x="779" y="617"/>
                    <a:pt x="779" y="617"/>
                  </a:cubicBezTo>
                  <a:cubicBezTo>
                    <a:pt x="776" y="619"/>
                    <a:pt x="776" y="619"/>
                    <a:pt x="776" y="619"/>
                  </a:cubicBezTo>
                  <a:cubicBezTo>
                    <a:pt x="763" y="614"/>
                    <a:pt x="763" y="614"/>
                    <a:pt x="763" y="614"/>
                  </a:cubicBezTo>
                  <a:cubicBezTo>
                    <a:pt x="763" y="611"/>
                    <a:pt x="763" y="611"/>
                    <a:pt x="763" y="611"/>
                  </a:cubicBezTo>
                  <a:cubicBezTo>
                    <a:pt x="768" y="608"/>
                    <a:pt x="768" y="608"/>
                    <a:pt x="768" y="608"/>
                  </a:cubicBezTo>
                  <a:cubicBezTo>
                    <a:pt x="773" y="610"/>
                    <a:pt x="773" y="610"/>
                    <a:pt x="773" y="610"/>
                  </a:cubicBezTo>
                  <a:cubicBezTo>
                    <a:pt x="779" y="610"/>
                    <a:pt x="779" y="610"/>
                    <a:pt x="779" y="610"/>
                  </a:cubicBezTo>
                  <a:close/>
                  <a:moveTo>
                    <a:pt x="825" y="625"/>
                  </a:moveTo>
                  <a:cubicBezTo>
                    <a:pt x="826" y="629"/>
                    <a:pt x="826" y="629"/>
                    <a:pt x="826" y="629"/>
                  </a:cubicBezTo>
                  <a:cubicBezTo>
                    <a:pt x="833" y="632"/>
                    <a:pt x="833" y="632"/>
                    <a:pt x="833" y="632"/>
                  </a:cubicBezTo>
                  <a:cubicBezTo>
                    <a:pt x="842" y="630"/>
                    <a:pt x="842" y="630"/>
                    <a:pt x="842" y="630"/>
                  </a:cubicBezTo>
                  <a:cubicBezTo>
                    <a:pt x="842" y="627"/>
                    <a:pt x="842" y="627"/>
                    <a:pt x="842" y="627"/>
                  </a:cubicBezTo>
                  <a:cubicBezTo>
                    <a:pt x="825" y="625"/>
                    <a:pt x="825" y="625"/>
                    <a:pt x="825" y="625"/>
                  </a:cubicBezTo>
                  <a:close/>
                  <a:moveTo>
                    <a:pt x="885" y="627"/>
                  </a:moveTo>
                  <a:cubicBezTo>
                    <a:pt x="877" y="627"/>
                    <a:pt x="877" y="627"/>
                    <a:pt x="877" y="627"/>
                  </a:cubicBezTo>
                  <a:cubicBezTo>
                    <a:pt x="874" y="631"/>
                    <a:pt x="874" y="631"/>
                    <a:pt x="874" y="631"/>
                  </a:cubicBezTo>
                  <a:cubicBezTo>
                    <a:pt x="880" y="634"/>
                    <a:pt x="880" y="634"/>
                    <a:pt x="880" y="634"/>
                  </a:cubicBezTo>
                  <a:cubicBezTo>
                    <a:pt x="885" y="631"/>
                    <a:pt x="885" y="631"/>
                    <a:pt x="885" y="631"/>
                  </a:cubicBezTo>
                  <a:cubicBezTo>
                    <a:pt x="885" y="627"/>
                    <a:pt x="885" y="627"/>
                    <a:pt x="885" y="627"/>
                  </a:cubicBezTo>
                  <a:close/>
                  <a:moveTo>
                    <a:pt x="1147" y="782"/>
                  </a:moveTo>
                  <a:cubicBezTo>
                    <a:pt x="1144" y="786"/>
                    <a:pt x="1144" y="786"/>
                    <a:pt x="1144" y="786"/>
                  </a:cubicBezTo>
                  <a:cubicBezTo>
                    <a:pt x="1145" y="798"/>
                    <a:pt x="1145" y="798"/>
                    <a:pt x="1145" y="798"/>
                  </a:cubicBezTo>
                  <a:cubicBezTo>
                    <a:pt x="1149" y="803"/>
                    <a:pt x="1149" y="803"/>
                    <a:pt x="1149" y="803"/>
                  </a:cubicBezTo>
                  <a:cubicBezTo>
                    <a:pt x="1155" y="800"/>
                    <a:pt x="1155" y="800"/>
                    <a:pt x="1155" y="800"/>
                  </a:cubicBezTo>
                  <a:cubicBezTo>
                    <a:pt x="1155" y="794"/>
                    <a:pt x="1155" y="794"/>
                    <a:pt x="1155" y="794"/>
                  </a:cubicBezTo>
                  <a:cubicBezTo>
                    <a:pt x="1147" y="782"/>
                    <a:pt x="1147" y="782"/>
                    <a:pt x="1147" y="782"/>
                  </a:cubicBezTo>
                  <a:close/>
                  <a:moveTo>
                    <a:pt x="973" y="905"/>
                  </a:moveTo>
                  <a:cubicBezTo>
                    <a:pt x="945" y="927"/>
                    <a:pt x="945" y="927"/>
                    <a:pt x="945" y="927"/>
                  </a:cubicBezTo>
                  <a:cubicBezTo>
                    <a:pt x="940" y="938"/>
                    <a:pt x="940" y="938"/>
                    <a:pt x="940" y="938"/>
                  </a:cubicBezTo>
                  <a:cubicBezTo>
                    <a:pt x="946" y="951"/>
                    <a:pt x="946" y="951"/>
                    <a:pt x="946" y="951"/>
                  </a:cubicBezTo>
                  <a:cubicBezTo>
                    <a:pt x="938" y="963"/>
                    <a:pt x="938" y="963"/>
                    <a:pt x="938" y="963"/>
                  </a:cubicBezTo>
                  <a:cubicBezTo>
                    <a:pt x="948" y="987"/>
                    <a:pt x="948" y="987"/>
                    <a:pt x="948" y="987"/>
                  </a:cubicBezTo>
                  <a:cubicBezTo>
                    <a:pt x="960" y="980"/>
                    <a:pt x="960" y="980"/>
                    <a:pt x="960" y="980"/>
                  </a:cubicBezTo>
                  <a:cubicBezTo>
                    <a:pt x="978" y="924"/>
                    <a:pt x="978" y="924"/>
                    <a:pt x="978" y="924"/>
                  </a:cubicBezTo>
                  <a:cubicBezTo>
                    <a:pt x="973" y="905"/>
                    <a:pt x="973" y="905"/>
                    <a:pt x="973" y="905"/>
                  </a:cubicBezTo>
                  <a:close/>
                </a:path>
              </a:pathLst>
            </a:cu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bg1"/>
                </a:solidFill>
              </a:endParaRPr>
            </a:p>
          </p:txBody>
        </p:sp>
      </p:grpSp>
      <p:sp>
        <p:nvSpPr>
          <p:cNvPr id="11" name="TextBox 35"/>
          <p:cNvSpPr txBox="1">
            <a:spLocks noChangeArrowheads="1"/>
          </p:cNvSpPr>
          <p:nvPr/>
        </p:nvSpPr>
        <p:spPr bwMode="auto">
          <a:xfrm>
            <a:off x="7568596" y="4896767"/>
            <a:ext cx="2995069" cy="118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ct val="120000"/>
              </a:lnSpc>
            </a:pPr>
            <a:r>
              <a:rPr lang="zh-CN" altLang="en-US" sz="1200" dirty="0">
                <a:solidFill>
                  <a:prstClr val="white"/>
                </a:solidFill>
                <a:latin typeface="微软雅黑" panose="020B0503020204020204" pitchFamily="34" charset="-122"/>
                <a:ea typeface="微软雅黑" panose="020B0503020204020204" pitchFamily="34" charset="-122"/>
              </a:rPr>
              <a:t>在经过自己不懈的努力后可以领略到别人看不到的景色，只有勇于追求，坚持不懈，这样的人生才是真正美好的人生。在经过自己不懈的努力后可以领略到别人看不到的景色</a:t>
            </a:r>
            <a:endParaRPr lang="zh-CN" altLang="en-US" sz="1200" dirty="0">
              <a:solidFill>
                <a:prstClr val="white"/>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3756041" y="2158518"/>
            <a:ext cx="813773" cy="814067"/>
            <a:chOff x="3731128" y="2501624"/>
            <a:chExt cx="813879" cy="813879"/>
          </a:xfrm>
          <a:solidFill>
            <a:schemeClr val="bg1">
              <a:alpha val="20000"/>
            </a:schemeClr>
          </a:solidFill>
        </p:grpSpPr>
        <p:sp>
          <p:nvSpPr>
            <p:cNvPr id="13" name="椭圆 12"/>
            <p:cNvSpPr/>
            <p:nvPr/>
          </p:nvSpPr>
          <p:spPr>
            <a:xfrm>
              <a:off x="3731128" y="2501624"/>
              <a:ext cx="813879" cy="81387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bg1"/>
                </a:solidFill>
              </a:endParaRPr>
            </a:p>
          </p:txBody>
        </p:sp>
        <p:sp>
          <p:nvSpPr>
            <p:cNvPr id="14" name="TextBox 21"/>
            <p:cNvSpPr txBox="1">
              <a:spLocks noChangeArrowheads="1"/>
            </p:cNvSpPr>
            <p:nvPr/>
          </p:nvSpPr>
          <p:spPr bwMode="auto">
            <a:xfrm>
              <a:off x="3906623" y="2630164"/>
              <a:ext cx="443396" cy="58578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r>
                <a:rPr lang="en-US" altLang="zh-CN" sz="3200" dirty="0">
                  <a:solidFill>
                    <a:schemeClr val="bg1"/>
                  </a:solidFill>
                  <a:latin typeface="Arial Black" panose="020B0A04020102020204" pitchFamily="34" charset="0"/>
                  <a:ea typeface="创艺简细圆" pitchFamily="2" charset="-122"/>
                </a:rPr>
                <a:t>1</a:t>
              </a:r>
              <a:endParaRPr lang="zh-CN" altLang="en-US" sz="3200" dirty="0">
                <a:solidFill>
                  <a:schemeClr val="bg1"/>
                </a:solidFill>
                <a:latin typeface="Arial Black" panose="020B0A04020102020204" pitchFamily="34" charset="0"/>
                <a:ea typeface="创艺简细圆" pitchFamily="2" charset="-122"/>
              </a:endParaRPr>
            </a:p>
          </p:txBody>
        </p:sp>
      </p:grpSp>
      <p:grpSp>
        <p:nvGrpSpPr>
          <p:cNvPr id="15" name="组合 14"/>
          <p:cNvGrpSpPr/>
          <p:nvPr/>
        </p:nvGrpSpPr>
        <p:grpSpPr>
          <a:xfrm>
            <a:off x="3687636" y="4287617"/>
            <a:ext cx="1064165" cy="1064550"/>
            <a:chOff x="3662716" y="4630231"/>
            <a:chExt cx="1064304" cy="1064304"/>
          </a:xfrm>
          <a:solidFill>
            <a:schemeClr val="bg1">
              <a:alpha val="20000"/>
            </a:schemeClr>
          </a:solidFill>
        </p:grpSpPr>
        <p:sp>
          <p:nvSpPr>
            <p:cNvPr id="16" name="椭圆 15"/>
            <p:cNvSpPr/>
            <p:nvPr/>
          </p:nvSpPr>
          <p:spPr>
            <a:xfrm>
              <a:off x="3662716" y="4630231"/>
              <a:ext cx="1064304" cy="10643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dirty="0">
                <a:solidFill>
                  <a:schemeClr val="bg1"/>
                </a:solidFill>
              </a:endParaRPr>
            </a:p>
          </p:txBody>
        </p:sp>
        <p:sp>
          <p:nvSpPr>
            <p:cNvPr id="17" name="TextBox 21"/>
            <p:cNvSpPr txBox="1">
              <a:spLocks noChangeArrowheads="1"/>
            </p:cNvSpPr>
            <p:nvPr/>
          </p:nvSpPr>
          <p:spPr bwMode="auto">
            <a:xfrm>
              <a:off x="3973170" y="4886502"/>
              <a:ext cx="443396" cy="58578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r>
                <a:rPr lang="en-US" altLang="zh-CN" sz="3200" dirty="0">
                  <a:solidFill>
                    <a:schemeClr val="bg1"/>
                  </a:solidFill>
                  <a:latin typeface="Arial Black" panose="020B0A04020102020204" pitchFamily="34" charset="0"/>
                  <a:ea typeface="创艺简细圆" pitchFamily="2" charset="-122"/>
                </a:rPr>
                <a:t>2</a:t>
              </a:r>
              <a:endParaRPr lang="zh-CN" altLang="en-US" sz="3200" dirty="0">
                <a:solidFill>
                  <a:schemeClr val="bg1"/>
                </a:solidFill>
                <a:latin typeface="Arial Black" panose="020B0A04020102020204" pitchFamily="34" charset="0"/>
                <a:ea typeface="创艺简细圆" pitchFamily="2" charset="-122"/>
              </a:endParaRPr>
            </a:p>
          </p:txBody>
        </p:sp>
      </p:grpSp>
      <p:grpSp>
        <p:nvGrpSpPr>
          <p:cNvPr id="18" name="组合 17"/>
          <p:cNvGrpSpPr/>
          <p:nvPr/>
        </p:nvGrpSpPr>
        <p:grpSpPr>
          <a:xfrm>
            <a:off x="6421750" y="4909280"/>
            <a:ext cx="606799" cy="607019"/>
            <a:chOff x="6397185" y="5251751"/>
            <a:chExt cx="606878" cy="606878"/>
          </a:xfrm>
          <a:solidFill>
            <a:schemeClr val="bg1">
              <a:alpha val="20000"/>
            </a:schemeClr>
          </a:solidFill>
        </p:grpSpPr>
        <p:sp>
          <p:nvSpPr>
            <p:cNvPr id="19" name="椭圆 18"/>
            <p:cNvSpPr/>
            <p:nvPr/>
          </p:nvSpPr>
          <p:spPr>
            <a:xfrm>
              <a:off x="6397185" y="5251751"/>
              <a:ext cx="606878" cy="606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bg1"/>
                </a:solidFill>
              </a:endParaRPr>
            </a:p>
          </p:txBody>
        </p:sp>
        <p:sp>
          <p:nvSpPr>
            <p:cNvPr id="20" name="TextBox 21"/>
            <p:cNvSpPr txBox="1">
              <a:spLocks noChangeArrowheads="1"/>
            </p:cNvSpPr>
            <p:nvPr/>
          </p:nvSpPr>
          <p:spPr bwMode="auto">
            <a:xfrm>
              <a:off x="6501931" y="5314142"/>
              <a:ext cx="443396" cy="52322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r>
                <a:rPr lang="en-US" altLang="zh-CN" sz="2800" dirty="0">
                  <a:solidFill>
                    <a:schemeClr val="bg1"/>
                  </a:solidFill>
                  <a:latin typeface="Arial Black" panose="020B0A04020102020204" pitchFamily="34" charset="0"/>
                  <a:ea typeface="创艺简细圆" pitchFamily="2" charset="-122"/>
                </a:rPr>
                <a:t>3</a:t>
              </a:r>
              <a:endParaRPr lang="zh-CN" altLang="en-US" sz="2800" dirty="0">
                <a:solidFill>
                  <a:schemeClr val="bg1"/>
                </a:solidFill>
                <a:latin typeface="Arial Black" panose="020B0A04020102020204" pitchFamily="34" charset="0"/>
                <a:ea typeface="创艺简细圆" pitchFamily="2" charset="-122"/>
              </a:endParaRPr>
            </a:p>
          </p:txBody>
        </p:sp>
      </p:grpSp>
      <p:grpSp>
        <p:nvGrpSpPr>
          <p:cNvPr id="21" name="组合 20"/>
          <p:cNvGrpSpPr/>
          <p:nvPr/>
        </p:nvGrpSpPr>
        <p:grpSpPr>
          <a:xfrm>
            <a:off x="7153746" y="3348310"/>
            <a:ext cx="751175" cy="751447"/>
            <a:chOff x="7129276" y="3691140"/>
            <a:chExt cx="751273" cy="751273"/>
          </a:xfrm>
          <a:solidFill>
            <a:schemeClr val="bg1">
              <a:alpha val="20000"/>
            </a:schemeClr>
          </a:solidFill>
        </p:grpSpPr>
        <p:sp>
          <p:nvSpPr>
            <p:cNvPr id="22" name="椭圆 21"/>
            <p:cNvSpPr/>
            <p:nvPr/>
          </p:nvSpPr>
          <p:spPr>
            <a:xfrm>
              <a:off x="7129276" y="3691140"/>
              <a:ext cx="751273" cy="75127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bg1"/>
                </a:solidFill>
              </a:endParaRPr>
            </a:p>
          </p:txBody>
        </p:sp>
        <p:sp>
          <p:nvSpPr>
            <p:cNvPr id="23" name="TextBox 21"/>
            <p:cNvSpPr txBox="1">
              <a:spLocks noChangeArrowheads="1"/>
            </p:cNvSpPr>
            <p:nvPr/>
          </p:nvSpPr>
          <p:spPr bwMode="auto">
            <a:xfrm>
              <a:off x="7270514" y="3783771"/>
              <a:ext cx="443396" cy="58578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r>
                <a:rPr lang="en-US" altLang="zh-CN" sz="3200" dirty="0">
                  <a:solidFill>
                    <a:schemeClr val="bg1"/>
                  </a:solidFill>
                  <a:latin typeface="Arial Black" panose="020B0A04020102020204" pitchFamily="34" charset="0"/>
                  <a:ea typeface="创艺简细圆" pitchFamily="2" charset="-122"/>
                </a:rPr>
                <a:t>4</a:t>
              </a:r>
              <a:endParaRPr lang="zh-CN" altLang="en-US" sz="3200" dirty="0">
                <a:solidFill>
                  <a:schemeClr val="bg1"/>
                </a:solidFill>
                <a:latin typeface="Arial Black" panose="020B0A04020102020204" pitchFamily="34" charset="0"/>
                <a:ea typeface="创艺简细圆" pitchFamily="2" charset="-122"/>
              </a:endParaRPr>
            </a:p>
          </p:txBody>
        </p:sp>
      </p:grpSp>
      <p:grpSp>
        <p:nvGrpSpPr>
          <p:cNvPr id="24" name="组合 23"/>
          <p:cNvGrpSpPr/>
          <p:nvPr/>
        </p:nvGrpSpPr>
        <p:grpSpPr>
          <a:xfrm>
            <a:off x="6152177" y="1751482"/>
            <a:ext cx="1001568" cy="1001930"/>
            <a:chOff x="6127578" y="2094684"/>
            <a:chExt cx="1001698" cy="1001698"/>
          </a:xfrm>
          <a:solidFill>
            <a:schemeClr val="bg1">
              <a:alpha val="20000"/>
            </a:schemeClr>
          </a:solidFill>
        </p:grpSpPr>
        <p:sp>
          <p:nvSpPr>
            <p:cNvPr id="25" name="椭圆 24"/>
            <p:cNvSpPr/>
            <p:nvPr/>
          </p:nvSpPr>
          <p:spPr>
            <a:xfrm>
              <a:off x="6127578" y="2094684"/>
              <a:ext cx="1001698" cy="10016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800">
                <a:solidFill>
                  <a:schemeClr val="bg1"/>
                </a:solidFill>
              </a:endParaRPr>
            </a:p>
          </p:txBody>
        </p:sp>
        <p:sp>
          <p:nvSpPr>
            <p:cNvPr id="26" name="TextBox 21"/>
            <p:cNvSpPr txBox="1">
              <a:spLocks noChangeArrowheads="1"/>
            </p:cNvSpPr>
            <p:nvPr/>
          </p:nvSpPr>
          <p:spPr bwMode="auto">
            <a:xfrm>
              <a:off x="6400656" y="2327843"/>
              <a:ext cx="443396" cy="58578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a:r>
                <a:rPr lang="en-US" altLang="zh-CN" sz="3200" dirty="0">
                  <a:solidFill>
                    <a:schemeClr val="bg1"/>
                  </a:solidFill>
                  <a:latin typeface="Arial Black" panose="020B0A04020102020204" pitchFamily="34" charset="0"/>
                  <a:ea typeface="创艺简细圆" pitchFamily="2" charset="-122"/>
                </a:rPr>
                <a:t>5</a:t>
              </a:r>
              <a:endParaRPr lang="zh-CN" altLang="en-US" sz="3200" dirty="0">
                <a:solidFill>
                  <a:schemeClr val="bg1"/>
                </a:solidFill>
                <a:latin typeface="Arial Black" panose="020B0A04020102020204" pitchFamily="34" charset="0"/>
                <a:ea typeface="创艺简细圆"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500"/>
                                        <p:tgtEl>
                                          <p:spTgt spid="8"/>
                                        </p:tgtEl>
                                      </p:cBhvr>
                                    </p:animEffect>
                                  </p:childTnLst>
                                </p:cTn>
                              </p:par>
                              <p:par>
                                <p:cTn id="8" presetID="53" presetClass="entr" presetSubtype="528" fill="hold" nodeType="withEffect">
                                  <p:stCondLst>
                                    <p:cond delay="500"/>
                                  </p:stCondLst>
                                  <p:childTnLst>
                                    <p:set>
                                      <p:cBhvr>
                                        <p:cTn id="9" dur="1" fill="hold">
                                          <p:stCondLst>
                                            <p:cond delay="0"/>
                                          </p:stCondLst>
                                        </p:cTn>
                                        <p:tgtEl>
                                          <p:spTgt spid="12"/>
                                        </p:tgtEl>
                                        <p:attrNameLst>
                                          <p:attrName>style.visibility</p:attrName>
                                        </p:attrNameLst>
                                      </p:cBhvr>
                                      <p:to>
                                        <p:strVal val="visible"/>
                                      </p:to>
                                    </p:set>
                                    <p:anim calcmode="lin" valueType="num">
                                      <p:cBhvr>
                                        <p:cTn id="10" dur="500" fill="hold"/>
                                        <p:tgtEl>
                                          <p:spTgt spid="12"/>
                                        </p:tgtEl>
                                        <p:attrNameLst>
                                          <p:attrName>ppt_w</p:attrName>
                                        </p:attrNameLst>
                                      </p:cBhvr>
                                      <p:tavLst>
                                        <p:tav tm="0">
                                          <p:val>
                                            <p:fltVal val="0"/>
                                          </p:val>
                                        </p:tav>
                                        <p:tav tm="100000">
                                          <p:val>
                                            <p:strVal val="#ppt_w"/>
                                          </p:val>
                                        </p:tav>
                                      </p:tavLst>
                                    </p:anim>
                                    <p:anim calcmode="lin" valueType="num">
                                      <p:cBhvr>
                                        <p:cTn id="11" dur="500" fill="hold"/>
                                        <p:tgtEl>
                                          <p:spTgt spid="12"/>
                                        </p:tgtEl>
                                        <p:attrNameLst>
                                          <p:attrName>ppt_h</p:attrName>
                                        </p:attrNameLst>
                                      </p:cBhvr>
                                      <p:tavLst>
                                        <p:tav tm="0">
                                          <p:val>
                                            <p:fltVal val="0"/>
                                          </p:val>
                                        </p:tav>
                                        <p:tav tm="100000">
                                          <p:val>
                                            <p:strVal val="#ppt_h"/>
                                          </p:val>
                                        </p:tav>
                                      </p:tavLst>
                                    </p:anim>
                                    <p:animEffect transition="in" filter="fade">
                                      <p:cBhvr>
                                        <p:cTn id="12" dur="500"/>
                                        <p:tgtEl>
                                          <p:spTgt spid="12"/>
                                        </p:tgtEl>
                                      </p:cBhvr>
                                    </p:animEffect>
                                    <p:anim calcmode="lin" valueType="num">
                                      <p:cBhvr>
                                        <p:cTn id="13" dur="500" fill="hold"/>
                                        <p:tgtEl>
                                          <p:spTgt spid="12"/>
                                        </p:tgtEl>
                                        <p:attrNameLst>
                                          <p:attrName>ppt_x</p:attrName>
                                        </p:attrNameLst>
                                      </p:cBhvr>
                                      <p:tavLst>
                                        <p:tav tm="0">
                                          <p:val>
                                            <p:fltVal val="0.5"/>
                                          </p:val>
                                        </p:tav>
                                        <p:tav tm="100000">
                                          <p:val>
                                            <p:strVal val="#ppt_x"/>
                                          </p:val>
                                        </p:tav>
                                      </p:tavLst>
                                    </p:anim>
                                    <p:anim calcmode="lin" valueType="num">
                                      <p:cBhvr>
                                        <p:cTn id="14" dur="500" fill="hold"/>
                                        <p:tgtEl>
                                          <p:spTgt spid="12"/>
                                        </p:tgtEl>
                                        <p:attrNameLst>
                                          <p:attrName>ppt_y</p:attrName>
                                        </p:attrNameLst>
                                      </p:cBhvr>
                                      <p:tavLst>
                                        <p:tav tm="0">
                                          <p:val>
                                            <p:fltVal val="0.5"/>
                                          </p:val>
                                        </p:tav>
                                        <p:tav tm="100000">
                                          <p:val>
                                            <p:strVal val="#ppt_y"/>
                                          </p:val>
                                        </p:tav>
                                      </p:tavLst>
                                    </p:anim>
                                  </p:childTnLst>
                                </p:cTn>
                              </p:par>
                              <p:par>
                                <p:cTn id="15" presetID="53" presetClass="entr" presetSubtype="528" fill="hold" nodeType="withEffect">
                                  <p:stCondLst>
                                    <p:cond delay="75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anim calcmode="lin" valueType="num">
                                      <p:cBhvr>
                                        <p:cTn id="20" dur="500" fill="hold"/>
                                        <p:tgtEl>
                                          <p:spTgt spid="15"/>
                                        </p:tgtEl>
                                        <p:attrNameLst>
                                          <p:attrName>ppt_x</p:attrName>
                                        </p:attrNameLst>
                                      </p:cBhvr>
                                      <p:tavLst>
                                        <p:tav tm="0">
                                          <p:val>
                                            <p:fltVal val="0.5"/>
                                          </p:val>
                                        </p:tav>
                                        <p:tav tm="100000">
                                          <p:val>
                                            <p:strVal val="#ppt_x"/>
                                          </p:val>
                                        </p:tav>
                                      </p:tavLst>
                                    </p:anim>
                                    <p:anim calcmode="lin" valueType="num">
                                      <p:cBhvr>
                                        <p:cTn id="21" dur="500" fill="hold"/>
                                        <p:tgtEl>
                                          <p:spTgt spid="15"/>
                                        </p:tgtEl>
                                        <p:attrNameLst>
                                          <p:attrName>ppt_y</p:attrName>
                                        </p:attrNameLst>
                                      </p:cBhvr>
                                      <p:tavLst>
                                        <p:tav tm="0">
                                          <p:val>
                                            <p:fltVal val="0.5"/>
                                          </p:val>
                                        </p:tav>
                                        <p:tav tm="100000">
                                          <p:val>
                                            <p:strVal val="#ppt_y"/>
                                          </p:val>
                                        </p:tav>
                                      </p:tavLst>
                                    </p:anim>
                                  </p:childTnLst>
                                </p:cTn>
                              </p:par>
                              <p:par>
                                <p:cTn id="22" presetID="53" presetClass="entr" presetSubtype="528" fill="hold" nodeType="withEffect">
                                  <p:stCondLst>
                                    <p:cond delay="10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anim calcmode="lin" valueType="num">
                                      <p:cBhvr>
                                        <p:cTn id="27" dur="500" fill="hold"/>
                                        <p:tgtEl>
                                          <p:spTgt spid="18"/>
                                        </p:tgtEl>
                                        <p:attrNameLst>
                                          <p:attrName>ppt_x</p:attrName>
                                        </p:attrNameLst>
                                      </p:cBhvr>
                                      <p:tavLst>
                                        <p:tav tm="0">
                                          <p:val>
                                            <p:fltVal val="0.5"/>
                                          </p:val>
                                        </p:tav>
                                        <p:tav tm="100000">
                                          <p:val>
                                            <p:strVal val="#ppt_x"/>
                                          </p:val>
                                        </p:tav>
                                      </p:tavLst>
                                    </p:anim>
                                    <p:anim calcmode="lin" valueType="num">
                                      <p:cBhvr>
                                        <p:cTn id="28" dur="500" fill="hold"/>
                                        <p:tgtEl>
                                          <p:spTgt spid="18"/>
                                        </p:tgtEl>
                                        <p:attrNameLst>
                                          <p:attrName>ppt_y</p:attrName>
                                        </p:attrNameLst>
                                      </p:cBhvr>
                                      <p:tavLst>
                                        <p:tav tm="0">
                                          <p:val>
                                            <p:fltVal val="0.5"/>
                                          </p:val>
                                        </p:tav>
                                        <p:tav tm="100000">
                                          <p:val>
                                            <p:strVal val="#ppt_y"/>
                                          </p:val>
                                        </p:tav>
                                      </p:tavLst>
                                    </p:anim>
                                  </p:childTnLst>
                                </p:cTn>
                              </p:par>
                              <p:par>
                                <p:cTn id="29" presetID="53" presetClass="entr" presetSubtype="528" fill="hold" nodeType="withEffect">
                                  <p:stCondLst>
                                    <p:cond delay="125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anim calcmode="lin" valueType="num">
                                      <p:cBhvr>
                                        <p:cTn id="34" dur="500" fill="hold"/>
                                        <p:tgtEl>
                                          <p:spTgt spid="21"/>
                                        </p:tgtEl>
                                        <p:attrNameLst>
                                          <p:attrName>ppt_x</p:attrName>
                                        </p:attrNameLst>
                                      </p:cBhvr>
                                      <p:tavLst>
                                        <p:tav tm="0">
                                          <p:val>
                                            <p:fltVal val="0.5"/>
                                          </p:val>
                                        </p:tav>
                                        <p:tav tm="100000">
                                          <p:val>
                                            <p:strVal val="#ppt_x"/>
                                          </p:val>
                                        </p:tav>
                                      </p:tavLst>
                                    </p:anim>
                                    <p:anim calcmode="lin" valueType="num">
                                      <p:cBhvr>
                                        <p:cTn id="35" dur="500" fill="hold"/>
                                        <p:tgtEl>
                                          <p:spTgt spid="21"/>
                                        </p:tgtEl>
                                        <p:attrNameLst>
                                          <p:attrName>ppt_y</p:attrName>
                                        </p:attrNameLst>
                                      </p:cBhvr>
                                      <p:tavLst>
                                        <p:tav tm="0">
                                          <p:val>
                                            <p:fltVal val="0.5"/>
                                          </p:val>
                                        </p:tav>
                                        <p:tav tm="100000">
                                          <p:val>
                                            <p:strVal val="#ppt_y"/>
                                          </p:val>
                                        </p:tav>
                                      </p:tavLst>
                                    </p:anim>
                                  </p:childTnLst>
                                </p:cTn>
                              </p:par>
                              <p:par>
                                <p:cTn id="36" presetID="53" presetClass="entr" presetSubtype="528" fill="hold" nodeType="withEffect">
                                  <p:stCondLst>
                                    <p:cond delay="1500"/>
                                  </p:stCondLst>
                                  <p:childTnLst>
                                    <p:set>
                                      <p:cBhvr>
                                        <p:cTn id="37" dur="1" fill="hold">
                                          <p:stCondLst>
                                            <p:cond delay="0"/>
                                          </p:stCondLst>
                                        </p:cTn>
                                        <p:tgtEl>
                                          <p:spTgt spid="24"/>
                                        </p:tgtEl>
                                        <p:attrNameLst>
                                          <p:attrName>style.visibility</p:attrName>
                                        </p:attrNameLst>
                                      </p:cBhvr>
                                      <p:to>
                                        <p:strVal val="visible"/>
                                      </p:to>
                                    </p:set>
                                    <p:anim calcmode="lin" valueType="num">
                                      <p:cBhvr>
                                        <p:cTn id="38" dur="500" fill="hold"/>
                                        <p:tgtEl>
                                          <p:spTgt spid="24"/>
                                        </p:tgtEl>
                                        <p:attrNameLst>
                                          <p:attrName>ppt_w</p:attrName>
                                        </p:attrNameLst>
                                      </p:cBhvr>
                                      <p:tavLst>
                                        <p:tav tm="0">
                                          <p:val>
                                            <p:fltVal val="0"/>
                                          </p:val>
                                        </p:tav>
                                        <p:tav tm="100000">
                                          <p:val>
                                            <p:strVal val="#ppt_w"/>
                                          </p:val>
                                        </p:tav>
                                      </p:tavLst>
                                    </p:anim>
                                    <p:anim calcmode="lin" valueType="num">
                                      <p:cBhvr>
                                        <p:cTn id="39" dur="500" fill="hold"/>
                                        <p:tgtEl>
                                          <p:spTgt spid="24"/>
                                        </p:tgtEl>
                                        <p:attrNameLst>
                                          <p:attrName>ppt_h</p:attrName>
                                        </p:attrNameLst>
                                      </p:cBhvr>
                                      <p:tavLst>
                                        <p:tav tm="0">
                                          <p:val>
                                            <p:fltVal val="0"/>
                                          </p:val>
                                        </p:tav>
                                        <p:tav tm="100000">
                                          <p:val>
                                            <p:strVal val="#ppt_h"/>
                                          </p:val>
                                        </p:tav>
                                      </p:tavLst>
                                    </p:anim>
                                    <p:animEffect transition="in" filter="fade">
                                      <p:cBhvr>
                                        <p:cTn id="40" dur="500"/>
                                        <p:tgtEl>
                                          <p:spTgt spid="24"/>
                                        </p:tgtEl>
                                      </p:cBhvr>
                                    </p:animEffect>
                                    <p:anim calcmode="lin" valueType="num">
                                      <p:cBhvr>
                                        <p:cTn id="41" dur="500" fill="hold"/>
                                        <p:tgtEl>
                                          <p:spTgt spid="24"/>
                                        </p:tgtEl>
                                        <p:attrNameLst>
                                          <p:attrName>ppt_x</p:attrName>
                                        </p:attrNameLst>
                                      </p:cBhvr>
                                      <p:tavLst>
                                        <p:tav tm="0">
                                          <p:val>
                                            <p:fltVal val="0.5"/>
                                          </p:val>
                                        </p:tav>
                                        <p:tav tm="100000">
                                          <p:val>
                                            <p:strVal val="#ppt_x"/>
                                          </p:val>
                                        </p:tav>
                                      </p:tavLst>
                                    </p:anim>
                                    <p:anim calcmode="lin" valueType="num">
                                      <p:cBhvr>
                                        <p:cTn id="42" dur="500" fill="hold"/>
                                        <p:tgtEl>
                                          <p:spTgt spid="24"/>
                                        </p:tgtEl>
                                        <p:attrNameLst>
                                          <p:attrName>ppt_y</p:attrName>
                                        </p:attrNameLst>
                                      </p:cBhvr>
                                      <p:tavLst>
                                        <p:tav tm="0">
                                          <p:val>
                                            <p:fltVal val="0.5"/>
                                          </p:val>
                                        </p:tav>
                                        <p:tav tm="100000">
                                          <p:val>
                                            <p:strVal val="#ppt_y"/>
                                          </p:val>
                                        </p:tav>
                                      </p:tavLst>
                                    </p:anim>
                                  </p:childTnLst>
                                </p:cTn>
                              </p:par>
                              <p:par>
                                <p:cTn id="43" presetID="22" presetClass="entr" presetSubtype="2" fill="hold" grpId="0" nodeType="withEffect">
                                  <p:stCondLst>
                                    <p:cond delay="2000"/>
                                  </p:stCondLst>
                                  <p:childTnLst>
                                    <p:set>
                                      <p:cBhvr>
                                        <p:cTn id="44" dur="1" fill="hold">
                                          <p:stCondLst>
                                            <p:cond delay="0"/>
                                          </p:stCondLst>
                                        </p:cTn>
                                        <p:tgtEl>
                                          <p:spTgt spid="3"/>
                                        </p:tgtEl>
                                        <p:attrNameLst>
                                          <p:attrName>style.visibility</p:attrName>
                                        </p:attrNameLst>
                                      </p:cBhvr>
                                      <p:to>
                                        <p:strVal val="visible"/>
                                      </p:to>
                                    </p:set>
                                    <p:animEffect transition="in" filter="wipe(right)">
                                      <p:cBhvr>
                                        <p:cTn id="45" dur="500"/>
                                        <p:tgtEl>
                                          <p:spTgt spid="3"/>
                                        </p:tgtEl>
                                      </p:cBhvr>
                                    </p:animEffect>
                                  </p:childTnLst>
                                </p:cTn>
                              </p:par>
                              <p:par>
                                <p:cTn id="46" presetID="22" presetClass="entr" presetSubtype="2" fill="hold" grpId="0" nodeType="withEffect">
                                  <p:stCondLst>
                                    <p:cond delay="2000"/>
                                  </p:stCondLst>
                                  <p:childTnLst>
                                    <p:set>
                                      <p:cBhvr>
                                        <p:cTn id="47" dur="1" fill="hold">
                                          <p:stCondLst>
                                            <p:cond delay="0"/>
                                          </p:stCondLst>
                                        </p:cTn>
                                        <p:tgtEl>
                                          <p:spTgt spid="6"/>
                                        </p:tgtEl>
                                        <p:attrNameLst>
                                          <p:attrName>style.visibility</p:attrName>
                                        </p:attrNameLst>
                                      </p:cBhvr>
                                      <p:to>
                                        <p:strVal val="visible"/>
                                      </p:to>
                                    </p:set>
                                    <p:animEffect transition="in" filter="wipe(right)">
                                      <p:cBhvr>
                                        <p:cTn id="48" dur="500"/>
                                        <p:tgtEl>
                                          <p:spTgt spid="6"/>
                                        </p:tgtEl>
                                      </p:cBhvr>
                                    </p:animEffect>
                                  </p:childTnLst>
                                </p:cTn>
                              </p:par>
                              <p:par>
                                <p:cTn id="49" presetID="22" presetClass="entr" presetSubtype="8" fill="hold" grpId="0" nodeType="withEffect">
                                  <p:stCondLst>
                                    <p:cond delay="2000"/>
                                  </p:stCondLst>
                                  <p:childTnLst>
                                    <p:set>
                                      <p:cBhvr>
                                        <p:cTn id="50" dur="1" fill="hold">
                                          <p:stCondLst>
                                            <p:cond delay="0"/>
                                          </p:stCondLst>
                                        </p:cTn>
                                        <p:tgtEl>
                                          <p:spTgt spid="5"/>
                                        </p:tgtEl>
                                        <p:attrNameLst>
                                          <p:attrName>style.visibility</p:attrName>
                                        </p:attrNameLst>
                                      </p:cBhvr>
                                      <p:to>
                                        <p:strVal val="visible"/>
                                      </p:to>
                                    </p:set>
                                    <p:animEffect transition="in" filter="wipe(left)">
                                      <p:cBhvr>
                                        <p:cTn id="51" dur="500"/>
                                        <p:tgtEl>
                                          <p:spTgt spid="5"/>
                                        </p:tgtEl>
                                      </p:cBhvr>
                                    </p:animEffect>
                                  </p:childTnLst>
                                </p:cTn>
                              </p:par>
                              <p:par>
                                <p:cTn id="52" presetID="22" presetClass="entr" presetSubtype="8" fill="hold" grpId="0" nodeType="withEffect">
                                  <p:stCondLst>
                                    <p:cond delay="200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par>
                                <p:cTn id="55" presetID="22" presetClass="entr" presetSubtype="8" fill="hold" grpId="0" nodeType="withEffect">
                                  <p:stCondLst>
                                    <p:cond delay="2000"/>
                                  </p:stCondLst>
                                  <p:childTnLst>
                                    <p:set>
                                      <p:cBhvr>
                                        <p:cTn id="56" dur="1" fill="hold">
                                          <p:stCondLst>
                                            <p:cond delay="0"/>
                                          </p:stCondLst>
                                        </p:cTn>
                                        <p:tgtEl>
                                          <p:spTgt spid="4"/>
                                        </p:tgtEl>
                                        <p:attrNameLst>
                                          <p:attrName>style.visibility</p:attrName>
                                        </p:attrNameLst>
                                      </p:cBhvr>
                                      <p:to>
                                        <p:strVal val="visible"/>
                                      </p:to>
                                    </p:set>
                                    <p:animEffect transition="in" filter="wipe(left)">
                                      <p:cBhvr>
                                        <p:cTn id="5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lstStyle/>
          <a:p>
            <a:endParaRPr lang="zh-CN" altLang="en-US"/>
          </a:p>
        </p:txBody>
      </p:sp>
      <p:sp>
        <p:nvSpPr>
          <p:cNvPr id="3" name="副标题 2"/>
          <p:cNvSpPr>
            <a:spLocks noGrp="1"/>
          </p:cNvSpPr>
          <p:nvPr>
            <p:ph type="subTitle" idx="1"/>
          </p:nvPr>
        </p:nvSpPr>
        <p:spPr>
          <a:xfrm>
            <a:off x="1524000" y="3602038"/>
            <a:ext cx="9144000" cy="1655762"/>
          </a:xfrm>
        </p:spPr>
        <p:txBody>
          <a:bodyPr/>
          <a:lstStyle/>
          <a:p>
            <a:endParaRPr lang="zh-CN" altLang="en-US"/>
          </a:p>
        </p:txBody>
      </p:sp>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t="4575" b="5426"/>
          <a:stretch>
            <a:fillRect/>
          </a:stretch>
        </p:blipFill>
        <p:spPr>
          <a:xfrm>
            <a:off x="0" y="0"/>
            <a:ext cx="12192000" cy="6858000"/>
          </a:xfrm>
          <a:prstGeom prst="rect">
            <a:avLst/>
          </a:prstGeom>
        </p:spPr>
      </p:pic>
      <p:sp>
        <p:nvSpPr>
          <p:cNvPr id="6" name="文本框 5"/>
          <p:cNvSpPr txBox="1"/>
          <p:nvPr/>
        </p:nvSpPr>
        <p:spPr>
          <a:xfrm>
            <a:off x="6255241" y="1776639"/>
            <a:ext cx="1813560" cy="768350"/>
          </a:xfrm>
          <a:prstGeom prst="rect">
            <a:avLst/>
          </a:prstGeom>
          <a:noFill/>
        </p:spPr>
        <p:txBody>
          <a:bodyPr wrap="none" rtlCol="0">
            <a:spAutoFit/>
          </a:bodyPr>
          <a:lstStyle/>
          <a:p>
            <a:r>
              <a:rPr lang="en-US" altLang="zh-CN" sz="4400" dirty="0">
                <a:solidFill>
                  <a:schemeClr val="bg1"/>
                </a:solidFill>
              </a:rPr>
              <a:t>20</a:t>
            </a:r>
            <a:r>
              <a:rPr lang="en-US" altLang="zh-CN" sz="4400" b="1" dirty="0">
                <a:solidFill>
                  <a:schemeClr val="bg1"/>
                </a:solidFill>
              </a:rPr>
              <a:t>18</a:t>
            </a:r>
            <a:endParaRPr lang="zh-CN" altLang="en-US" sz="4400" b="1" dirty="0">
              <a:solidFill>
                <a:schemeClr val="bg1"/>
              </a:solidFill>
            </a:endParaRPr>
          </a:p>
        </p:txBody>
      </p:sp>
      <p:sp>
        <p:nvSpPr>
          <p:cNvPr id="9" name="文本框 8"/>
          <p:cNvSpPr txBox="1"/>
          <p:nvPr/>
        </p:nvSpPr>
        <p:spPr>
          <a:xfrm>
            <a:off x="6255241" y="2589388"/>
            <a:ext cx="4215417" cy="830997"/>
          </a:xfrm>
          <a:prstGeom prst="rect">
            <a:avLst/>
          </a:prstGeom>
          <a:noFill/>
        </p:spPr>
        <p:txBody>
          <a:bodyPr wrap="square" rtlCol="0">
            <a:spAutoFit/>
          </a:bodyPr>
          <a:lstStyle/>
          <a:p>
            <a:pPr algn="dist"/>
            <a:r>
              <a:rPr lang="zh-CN" altLang="en-US" sz="4800" b="1" dirty="0">
                <a:solidFill>
                  <a:schemeClr val="bg1"/>
                </a:solidFill>
                <a:latin typeface="冬青黑体简体中文 W3" panose="020B0300000000000000" pitchFamily="34" charset="-122"/>
                <a:ea typeface="冬青黑体简体中文 W3" panose="020B0300000000000000" pitchFamily="34" charset="-122"/>
              </a:rPr>
              <a:t>感谢</a:t>
            </a:r>
            <a:r>
              <a:rPr lang="zh-CN" altLang="en-US" sz="4800" dirty="0">
                <a:solidFill>
                  <a:schemeClr val="bg1"/>
                </a:solidFill>
                <a:latin typeface="冬青黑体简体中文 W3" panose="020B0300000000000000" pitchFamily="34" charset="-122"/>
                <a:ea typeface="冬青黑体简体中文 W3" panose="020B0300000000000000" pitchFamily="34" charset="-122"/>
              </a:rPr>
              <a:t>聆听</a:t>
            </a:r>
            <a:endParaRPr lang="zh-CN" altLang="en-US" sz="4800" dirty="0">
              <a:solidFill>
                <a:schemeClr val="bg1"/>
              </a:solidFill>
              <a:latin typeface="冬青黑体简体中文 W3" panose="020B0300000000000000" pitchFamily="34" charset="-122"/>
              <a:ea typeface="冬青黑体简体中文 W3" panose="020B0300000000000000" pitchFamily="34" charset="-122"/>
            </a:endParaRPr>
          </a:p>
        </p:txBody>
      </p:sp>
      <p:sp>
        <p:nvSpPr>
          <p:cNvPr id="11" name="文本框 10"/>
          <p:cNvSpPr txBox="1"/>
          <p:nvPr/>
        </p:nvSpPr>
        <p:spPr>
          <a:xfrm>
            <a:off x="6454271" y="3475038"/>
            <a:ext cx="3857146" cy="369332"/>
          </a:xfrm>
          <a:prstGeom prst="rect">
            <a:avLst/>
          </a:prstGeom>
          <a:noFill/>
        </p:spPr>
        <p:txBody>
          <a:bodyPr wrap="none" rtlCol="0">
            <a:spAutoFit/>
          </a:bodyPr>
          <a:lstStyle/>
          <a:p>
            <a:r>
              <a:rPr lang="zh-CN" altLang="en-US" dirty="0">
                <a:solidFill>
                  <a:schemeClr val="bg1"/>
                </a:solidFill>
                <a:latin typeface="冬青黑体简体中文 W3" panose="020B0300000000000000" pitchFamily="34" charset="-122"/>
                <a:ea typeface="冬青黑体简体中文 W3" panose="020B0300000000000000" pitchFamily="34" charset="-122"/>
              </a:rPr>
              <a:t>商务汇报</a:t>
            </a:r>
            <a:r>
              <a:rPr lang="en-US" altLang="zh-CN" dirty="0">
                <a:solidFill>
                  <a:schemeClr val="bg1"/>
                </a:solidFill>
                <a:latin typeface="冬青黑体简体中文 W3" panose="020B0300000000000000" pitchFamily="34" charset="-122"/>
                <a:ea typeface="冬青黑体简体中文 W3" panose="020B0300000000000000" pitchFamily="34" charset="-122"/>
              </a:rPr>
              <a:t>/</a:t>
            </a:r>
            <a:r>
              <a:rPr lang="zh-CN" altLang="en-US" dirty="0">
                <a:solidFill>
                  <a:schemeClr val="bg1"/>
                </a:solidFill>
                <a:latin typeface="冬青黑体简体中文 W3" panose="020B0300000000000000" pitchFamily="34" charset="-122"/>
                <a:ea typeface="冬青黑体简体中文 W3" panose="020B0300000000000000" pitchFamily="34" charset="-122"/>
              </a:rPr>
              <a:t>融资路演</a:t>
            </a:r>
            <a:r>
              <a:rPr lang="en-US" altLang="zh-CN" dirty="0">
                <a:solidFill>
                  <a:schemeClr val="bg1"/>
                </a:solidFill>
                <a:latin typeface="冬青黑体简体中文 W3" panose="020B0300000000000000" pitchFamily="34" charset="-122"/>
                <a:ea typeface="冬青黑体简体中文 W3" panose="020B0300000000000000" pitchFamily="34" charset="-122"/>
              </a:rPr>
              <a:t>/</a:t>
            </a:r>
            <a:r>
              <a:rPr lang="zh-CN" altLang="en-US" dirty="0">
                <a:solidFill>
                  <a:schemeClr val="bg1"/>
                </a:solidFill>
                <a:latin typeface="冬青黑体简体中文 W3" panose="020B0300000000000000" pitchFamily="34" charset="-122"/>
                <a:ea typeface="冬青黑体简体中文 W3" panose="020B0300000000000000" pitchFamily="34" charset="-122"/>
              </a:rPr>
              <a:t>发布会</a:t>
            </a:r>
            <a:r>
              <a:rPr lang="en-US" altLang="zh-CN" dirty="0">
                <a:solidFill>
                  <a:schemeClr val="bg1"/>
                </a:solidFill>
                <a:latin typeface="冬青黑体简体中文 W3" panose="020B0300000000000000" pitchFamily="34" charset="-122"/>
                <a:ea typeface="冬青黑体简体中文 W3" panose="020B0300000000000000" pitchFamily="34" charset="-122"/>
              </a:rPr>
              <a:t>PPT</a:t>
            </a:r>
            <a:r>
              <a:rPr lang="zh-CN" altLang="en-US" dirty="0">
                <a:solidFill>
                  <a:schemeClr val="bg1"/>
                </a:solidFill>
                <a:latin typeface="冬青黑体简体中文 W3" panose="020B0300000000000000" pitchFamily="34" charset="-122"/>
                <a:ea typeface="冬青黑体简体中文 W3" panose="020B0300000000000000" pitchFamily="34" charset="-122"/>
              </a:rPr>
              <a:t>模板</a:t>
            </a:r>
            <a:endParaRPr lang="zh-CN" altLang="en-US" dirty="0">
              <a:solidFill>
                <a:schemeClr val="bg1"/>
              </a:solidFill>
              <a:latin typeface="冬青黑体简体中文 W3" panose="020B0300000000000000" pitchFamily="34" charset="-122"/>
              <a:ea typeface="冬青黑体简体中文 W3" panose="020B0300000000000000" pitchFamily="34" charset="-122"/>
            </a:endParaRPr>
          </a:p>
        </p:txBody>
      </p:sp>
      <p:sp>
        <p:nvSpPr>
          <p:cNvPr id="13" name="文本框 12"/>
          <p:cNvSpPr txBox="1"/>
          <p:nvPr/>
        </p:nvSpPr>
        <p:spPr>
          <a:xfrm>
            <a:off x="6379731" y="3887678"/>
            <a:ext cx="4006225" cy="276999"/>
          </a:xfrm>
          <a:prstGeom prst="rect">
            <a:avLst/>
          </a:prstGeom>
          <a:noFill/>
        </p:spPr>
        <p:txBody>
          <a:bodyPr wrap="none" rtlCol="0">
            <a:spAutoFit/>
          </a:bodyPr>
          <a:lstStyle/>
          <a:p>
            <a:r>
              <a:rPr lang="en-US" altLang="zh-CN" sz="1200" dirty="0">
                <a:solidFill>
                  <a:schemeClr val="bg1"/>
                </a:solidFill>
                <a:latin typeface="冬青黑体简体中文 W3" panose="020B0300000000000000" pitchFamily="34" charset="-122"/>
                <a:ea typeface="冬青黑体简体中文 W3" panose="020B0300000000000000" pitchFamily="34" charset="-122"/>
              </a:rPr>
              <a:t>2018 Business report  or other text other content</a:t>
            </a:r>
            <a:endParaRPr lang="zh-CN" altLang="en-US" sz="1200" dirty="0">
              <a:solidFill>
                <a:schemeClr val="bg1"/>
              </a:solidFill>
              <a:latin typeface="冬青黑体简体中文 W3" panose="020B0300000000000000" pitchFamily="34" charset="-122"/>
              <a:ea typeface="冬青黑体简体中文 W3" panose="020B03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1" grpId="0"/>
      <p:bldP spid="13" grpId="0"/>
    </p:bldLst>
  </p:timing>
</p:sld>
</file>

<file path=ppt/tags/tag1.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4094</Words>
  <Application>WPS 演示</Application>
  <PresentationFormat>宽屏</PresentationFormat>
  <Paragraphs>522</Paragraphs>
  <Slides>25</Slides>
  <Notes>13</Notes>
  <HiddenSlides>0</HiddenSlides>
  <MMClips>1</MMClips>
  <ScaleCrop>false</ScaleCrop>
  <HeadingPairs>
    <vt:vector size="6" baseType="variant">
      <vt:variant>
        <vt:lpstr>已用的字体</vt:lpstr>
      </vt:variant>
      <vt:variant>
        <vt:i4>31</vt:i4>
      </vt:variant>
      <vt:variant>
        <vt:lpstr>主题</vt:lpstr>
      </vt:variant>
      <vt:variant>
        <vt:i4>1</vt:i4>
      </vt:variant>
      <vt:variant>
        <vt:lpstr>幻灯片标题</vt:lpstr>
      </vt:variant>
      <vt:variant>
        <vt:i4>25</vt:i4>
      </vt:variant>
    </vt:vector>
  </HeadingPairs>
  <TitlesOfParts>
    <vt:vector size="57" baseType="lpstr">
      <vt:lpstr>Arial</vt:lpstr>
      <vt:lpstr>宋体</vt:lpstr>
      <vt:lpstr>Wingdings</vt:lpstr>
      <vt:lpstr>汉仪细等线简</vt:lpstr>
      <vt:lpstr>Courier New</vt:lpstr>
      <vt:lpstr>方正正中黑简体</vt:lpstr>
      <vt:lpstr>华文细黑</vt:lpstr>
      <vt:lpstr>Segoe UI</vt:lpstr>
      <vt:lpstr>冬青黑体简体中文 W6</vt:lpstr>
      <vt:lpstr>冬青黑体简体中文 W3</vt:lpstr>
      <vt:lpstr>微软雅黑</vt:lpstr>
      <vt:lpstr>Calibri</vt:lpstr>
      <vt:lpstr>张海山锐线体简</vt:lpstr>
      <vt:lpstr>微软雅黑 Light</vt:lpstr>
      <vt:lpstr>Open Sans</vt:lpstr>
      <vt:lpstr>等线 Light</vt:lpstr>
      <vt:lpstr>Segoe Print</vt:lpstr>
      <vt:lpstr>等线</vt:lpstr>
      <vt:lpstr>黑体</vt:lpstr>
      <vt:lpstr>Arial Unicode MS</vt:lpstr>
      <vt:lpstr>华文黑体</vt:lpstr>
      <vt:lpstr>Open Sans Light</vt:lpstr>
      <vt:lpstr>Lato Regular</vt:lpstr>
      <vt:lpstr>Helvetica</vt:lpstr>
      <vt:lpstr>Clear Sans Thin</vt:lpstr>
      <vt:lpstr>Roboto Lt</vt:lpstr>
      <vt:lpstr>Clear Sans</vt:lpstr>
      <vt:lpstr>Arial Black</vt:lpstr>
      <vt:lpstr>创艺简细圆</vt:lpstr>
      <vt:lpstr>Yu Gothic Light</vt:lpstr>
      <vt:lpstr>Malgun Gothic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Whishile.King&amp;Ethan</dc:creator>
  <cp:lastModifiedBy>拉普耶鲁</cp:lastModifiedBy>
  <cp:revision>43</cp:revision>
  <dcterms:created xsi:type="dcterms:W3CDTF">2017-09-07T23:35:00Z</dcterms:created>
  <dcterms:modified xsi:type="dcterms:W3CDTF">2018-03-16T01:36:20Z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