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56" r:id="rId3"/>
    <p:sldId id="260" r:id="rId5"/>
    <p:sldId id="261" r:id="rId6"/>
    <p:sldId id="275" r:id="rId7"/>
    <p:sldId id="268" r:id="rId8"/>
    <p:sldId id="270" r:id="rId9"/>
    <p:sldId id="278" r:id="rId10"/>
    <p:sldId id="273" r:id="rId11"/>
    <p:sldId id="263" r:id="rId12"/>
    <p:sldId id="272" r:id="rId13"/>
    <p:sldId id="282" r:id="rId14"/>
    <p:sldId id="276" r:id="rId15"/>
    <p:sldId id="267" r:id="rId16"/>
    <p:sldId id="269" r:id="rId17"/>
    <p:sldId id="262" r:id="rId18"/>
    <p:sldId id="265" r:id="rId19"/>
    <p:sldId id="274" r:id="rId20"/>
    <p:sldId id="281" r:id="rId21"/>
    <p:sldId id="266" r:id="rId22"/>
    <p:sldId id="280" r:id="rId23"/>
    <p:sldId id="264" r:id="rId24"/>
    <p:sldId id="277" r:id="rId25"/>
    <p:sldId id="271" r:id="rId26"/>
    <p:sldId id="279" r:id="rId27"/>
    <p:sldId id="283" r:id="rId28"/>
    <p:sldId id="257" r:id="rId29"/>
    <p:sldId id="25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2D5"/>
    <a:srgbClr val="5B7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064" y="1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7CFA9-4087-4122-BF22-841F09E6037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F202F-C8F9-4C24-8CC6-9676C8EF074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microsoft.com/office/2007/relationships/hdphoto" Target="../media/hdphoto2.wdp"/><Relationship Id="rId7" Type="http://schemas.openxmlformats.org/officeDocument/2006/relationships/image" Target="../media/image11.png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7" Type="http://schemas.openxmlformats.org/officeDocument/2006/relationships/slideLayout" Target="../slideLayouts/slideLayout1.xml"/><Relationship Id="rId16" Type="http://schemas.microsoft.com/office/2007/relationships/hdphoto" Target="../media/hdphoto6.wdp"/><Relationship Id="rId15" Type="http://schemas.openxmlformats.org/officeDocument/2006/relationships/image" Target="../media/image15.png"/><Relationship Id="rId14" Type="http://schemas.microsoft.com/office/2007/relationships/hdphoto" Target="../media/hdphoto5.wdp"/><Relationship Id="rId13" Type="http://schemas.openxmlformats.org/officeDocument/2006/relationships/image" Target="../media/image14.png"/><Relationship Id="rId12" Type="http://schemas.microsoft.com/office/2007/relationships/hdphoto" Target="../media/hdphoto4.wdp"/><Relationship Id="rId11" Type="http://schemas.openxmlformats.org/officeDocument/2006/relationships/image" Target="../media/image13.png"/><Relationship Id="rId10" Type="http://schemas.microsoft.com/office/2007/relationships/hdphoto" Target="../media/hdphoto3.wdp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image" Target="../media/image25.jpeg"/><Relationship Id="rId7" Type="http://schemas.openxmlformats.org/officeDocument/2006/relationships/image" Target="../media/image24.jpe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7.jpe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295774" cy="34802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078357" y="2111497"/>
            <a:ext cx="5071984" cy="1713230"/>
            <a:chOff x="4681584" y="2373593"/>
            <a:chExt cx="5071984" cy="1713230"/>
          </a:xfrm>
        </p:grpSpPr>
        <p:sp>
          <p:nvSpPr>
            <p:cNvPr id="8" name="文本框 7"/>
            <p:cNvSpPr txBox="1"/>
            <p:nvPr/>
          </p:nvSpPr>
          <p:spPr>
            <a:xfrm>
              <a:off x="4681584" y="2373593"/>
              <a:ext cx="50719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文艺清新毕业答辩</a:t>
              </a:r>
              <a:endParaRPr lang="zh-CN" altLang="en-US" sz="4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722813" y="3170566"/>
              <a:ext cx="45529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框架完整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图表详实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超级好改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专业团队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4818856" y="3588344"/>
              <a:ext cx="392145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4735559" y="3688043"/>
              <a:ext cx="454025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汇报人：      导师：   </a:t>
              </a:r>
              <a:endParaRPr lang="zh-CN" altLang="en-US" sz="2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42672" y="3991344"/>
            <a:ext cx="622301" cy="622301"/>
            <a:chOff x="9402205" y="3990857"/>
            <a:chExt cx="622301" cy="622301"/>
          </a:xfrm>
        </p:grpSpPr>
        <p:sp>
          <p:nvSpPr>
            <p:cNvPr id="13" name="椭圆 12"/>
            <p:cNvSpPr/>
            <p:nvPr/>
          </p:nvSpPr>
          <p:spPr>
            <a:xfrm>
              <a:off x="9402205" y="3990857"/>
              <a:ext cx="622301" cy="6223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90"/>
            <p:cNvSpPr>
              <a:spLocks noEditPoints="1"/>
            </p:cNvSpPr>
            <p:nvPr/>
          </p:nvSpPr>
          <p:spPr bwMode="auto">
            <a:xfrm>
              <a:off x="9630649" y="4139775"/>
              <a:ext cx="203511" cy="325219"/>
            </a:xfrm>
            <a:custGeom>
              <a:avLst/>
              <a:gdLst>
                <a:gd name="T0" fmla="*/ 102 w 102"/>
                <a:gd name="T1" fmla="*/ 92 h 163"/>
                <a:gd name="T2" fmla="*/ 0 w 102"/>
                <a:gd name="T3" fmla="*/ 0 h 163"/>
                <a:gd name="T4" fmla="*/ 0 w 102"/>
                <a:gd name="T5" fmla="*/ 0 h 163"/>
                <a:gd name="T6" fmla="*/ 0 w 102"/>
                <a:gd name="T7" fmla="*/ 137 h 163"/>
                <a:gd name="T8" fmla="*/ 36 w 102"/>
                <a:gd name="T9" fmla="*/ 114 h 163"/>
                <a:gd name="T10" fmla="*/ 57 w 102"/>
                <a:gd name="T11" fmla="*/ 163 h 163"/>
                <a:gd name="T12" fmla="*/ 83 w 102"/>
                <a:gd name="T13" fmla="*/ 152 h 163"/>
                <a:gd name="T14" fmla="*/ 61 w 102"/>
                <a:gd name="T15" fmla="*/ 102 h 163"/>
                <a:gd name="T16" fmla="*/ 102 w 102"/>
                <a:gd name="T17" fmla="*/ 92 h 163"/>
                <a:gd name="T18" fmla="*/ 41 w 102"/>
                <a:gd name="T19" fmla="*/ 93 h 163"/>
                <a:gd name="T20" fmla="*/ 28 w 102"/>
                <a:gd name="T21" fmla="*/ 102 h 163"/>
                <a:gd name="T22" fmla="*/ 14 w 102"/>
                <a:gd name="T23" fmla="*/ 111 h 163"/>
                <a:gd name="T24" fmla="*/ 14 w 102"/>
                <a:gd name="T25" fmla="*/ 30 h 163"/>
                <a:gd name="T26" fmla="*/ 74 w 102"/>
                <a:gd name="T27" fmla="*/ 85 h 163"/>
                <a:gd name="T28" fmla="*/ 57 w 102"/>
                <a:gd name="T29" fmla="*/ 89 h 163"/>
                <a:gd name="T30" fmla="*/ 41 w 102"/>
                <a:gd name="T31" fmla="*/ 9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63">
                  <a:moveTo>
                    <a:pt x="102" y="9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37"/>
                  </a:lnTo>
                  <a:lnTo>
                    <a:pt x="36" y="114"/>
                  </a:lnTo>
                  <a:lnTo>
                    <a:pt x="57" y="163"/>
                  </a:lnTo>
                  <a:lnTo>
                    <a:pt x="83" y="152"/>
                  </a:lnTo>
                  <a:lnTo>
                    <a:pt x="61" y="102"/>
                  </a:lnTo>
                  <a:lnTo>
                    <a:pt x="102" y="92"/>
                  </a:lnTo>
                  <a:close/>
                  <a:moveTo>
                    <a:pt x="41" y="93"/>
                  </a:moveTo>
                  <a:lnTo>
                    <a:pt x="28" y="102"/>
                  </a:lnTo>
                  <a:lnTo>
                    <a:pt x="14" y="111"/>
                  </a:lnTo>
                  <a:lnTo>
                    <a:pt x="14" y="30"/>
                  </a:lnTo>
                  <a:lnTo>
                    <a:pt x="74" y="85"/>
                  </a:lnTo>
                  <a:lnTo>
                    <a:pt x="57" y="89"/>
                  </a:lnTo>
                  <a:lnTo>
                    <a:pt x="41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4924" tIns="57462" rIns="114924" bIns="57462" numCol="1" anchor="t" anchorCtr="0" compatLnSpc="1"/>
            <a:lstStyle/>
            <a:p>
              <a:endParaRPr lang="zh-CN" altLang="en-US" sz="1255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91310" y="3991344"/>
            <a:ext cx="622301" cy="622301"/>
            <a:chOff x="7650843" y="3990857"/>
            <a:chExt cx="622301" cy="622301"/>
          </a:xfrm>
        </p:grpSpPr>
        <p:sp>
          <p:nvSpPr>
            <p:cNvPr id="16" name="椭圆 15"/>
            <p:cNvSpPr/>
            <p:nvPr/>
          </p:nvSpPr>
          <p:spPr>
            <a:xfrm>
              <a:off x="7650843" y="3990857"/>
              <a:ext cx="622301" cy="6223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98"/>
            <p:cNvSpPr>
              <a:spLocks noEditPoints="1"/>
            </p:cNvSpPr>
            <p:nvPr/>
          </p:nvSpPr>
          <p:spPr bwMode="auto">
            <a:xfrm>
              <a:off x="7799383" y="4164338"/>
              <a:ext cx="325219" cy="275338"/>
            </a:xfrm>
            <a:custGeom>
              <a:avLst/>
              <a:gdLst>
                <a:gd name="T0" fmla="*/ 262 w 288"/>
                <a:gd name="T1" fmla="*/ 36 h 244"/>
                <a:gd name="T2" fmla="*/ 262 w 288"/>
                <a:gd name="T3" fmla="*/ 0 h 244"/>
                <a:gd name="T4" fmla="*/ 144 w 288"/>
                <a:gd name="T5" fmla="*/ 35 h 244"/>
                <a:gd name="T6" fmla="*/ 26 w 288"/>
                <a:gd name="T7" fmla="*/ 0 h 244"/>
                <a:gd name="T8" fmla="*/ 26 w 288"/>
                <a:gd name="T9" fmla="*/ 36 h 244"/>
                <a:gd name="T10" fmla="*/ 0 w 288"/>
                <a:gd name="T11" fmla="*/ 35 h 244"/>
                <a:gd name="T12" fmla="*/ 0 w 288"/>
                <a:gd name="T13" fmla="*/ 219 h 244"/>
                <a:gd name="T14" fmla="*/ 119 w 288"/>
                <a:gd name="T15" fmla="*/ 231 h 244"/>
                <a:gd name="T16" fmla="*/ 144 w 288"/>
                <a:gd name="T17" fmla="*/ 244 h 244"/>
                <a:gd name="T18" fmla="*/ 169 w 288"/>
                <a:gd name="T19" fmla="*/ 231 h 244"/>
                <a:gd name="T20" fmla="*/ 288 w 288"/>
                <a:gd name="T21" fmla="*/ 219 h 244"/>
                <a:gd name="T22" fmla="*/ 288 w 288"/>
                <a:gd name="T23" fmla="*/ 35 h 244"/>
                <a:gd name="T24" fmla="*/ 262 w 288"/>
                <a:gd name="T25" fmla="*/ 36 h 244"/>
                <a:gd name="T26" fmla="*/ 39 w 288"/>
                <a:gd name="T27" fmla="*/ 13 h 244"/>
                <a:gd name="T28" fmla="*/ 132 w 288"/>
                <a:gd name="T29" fmla="*/ 41 h 244"/>
                <a:gd name="T30" fmla="*/ 135 w 288"/>
                <a:gd name="T31" fmla="*/ 48 h 244"/>
                <a:gd name="T32" fmla="*/ 135 w 288"/>
                <a:gd name="T33" fmla="*/ 207 h 244"/>
                <a:gd name="T34" fmla="*/ 40 w 288"/>
                <a:gd name="T35" fmla="*/ 188 h 244"/>
                <a:gd name="T36" fmla="*/ 39 w 288"/>
                <a:gd name="T37" fmla="*/ 188 h 244"/>
                <a:gd name="T38" fmla="*/ 39 w 288"/>
                <a:gd name="T39" fmla="*/ 13 h 244"/>
                <a:gd name="T40" fmla="*/ 248 w 288"/>
                <a:gd name="T41" fmla="*/ 13 h 244"/>
                <a:gd name="T42" fmla="*/ 248 w 288"/>
                <a:gd name="T43" fmla="*/ 188 h 244"/>
                <a:gd name="T44" fmla="*/ 247 w 288"/>
                <a:gd name="T45" fmla="*/ 188 h 244"/>
                <a:gd name="T46" fmla="*/ 152 w 288"/>
                <a:gd name="T47" fmla="*/ 207 h 244"/>
                <a:gd name="T48" fmla="*/ 152 w 288"/>
                <a:gd name="T49" fmla="*/ 49 h 244"/>
                <a:gd name="T50" fmla="*/ 156 w 288"/>
                <a:gd name="T51" fmla="*/ 41 h 244"/>
                <a:gd name="T52" fmla="*/ 248 w 288"/>
                <a:gd name="T53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244">
                  <a:moveTo>
                    <a:pt x="262" y="36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160" y="0"/>
                    <a:pt x="145" y="33"/>
                    <a:pt x="144" y="35"/>
                  </a:cubicBezTo>
                  <a:cubicBezTo>
                    <a:pt x="143" y="33"/>
                    <a:pt x="127" y="0"/>
                    <a:pt x="26" y="0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18" y="35"/>
                    <a:pt x="9" y="35"/>
                    <a:pt x="0" y="3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79" y="210"/>
                    <a:pt x="119" y="231"/>
                  </a:cubicBezTo>
                  <a:cubicBezTo>
                    <a:pt x="126" y="235"/>
                    <a:pt x="133" y="244"/>
                    <a:pt x="144" y="244"/>
                  </a:cubicBezTo>
                  <a:cubicBezTo>
                    <a:pt x="155" y="244"/>
                    <a:pt x="162" y="235"/>
                    <a:pt x="169" y="231"/>
                  </a:cubicBezTo>
                  <a:cubicBezTo>
                    <a:pt x="208" y="210"/>
                    <a:pt x="288" y="219"/>
                    <a:pt x="288" y="219"/>
                  </a:cubicBezTo>
                  <a:cubicBezTo>
                    <a:pt x="288" y="35"/>
                    <a:pt x="288" y="35"/>
                    <a:pt x="288" y="35"/>
                  </a:cubicBezTo>
                  <a:cubicBezTo>
                    <a:pt x="278" y="35"/>
                    <a:pt x="270" y="35"/>
                    <a:pt x="262" y="36"/>
                  </a:cubicBezTo>
                  <a:close/>
                  <a:moveTo>
                    <a:pt x="39" y="13"/>
                  </a:moveTo>
                  <a:cubicBezTo>
                    <a:pt x="117" y="16"/>
                    <a:pt x="131" y="39"/>
                    <a:pt x="132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07" y="191"/>
                    <a:pt x="66" y="188"/>
                    <a:pt x="40" y="188"/>
                  </a:cubicBezTo>
                  <a:cubicBezTo>
                    <a:pt x="40" y="188"/>
                    <a:pt x="39" y="188"/>
                    <a:pt x="39" y="188"/>
                  </a:cubicBezTo>
                  <a:lnTo>
                    <a:pt x="39" y="13"/>
                  </a:lnTo>
                  <a:close/>
                  <a:moveTo>
                    <a:pt x="248" y="13"/>
                  </a:moveTo>
                  <a:cubicBezTo>
                    <a:pt x="248" y="188"/>
                    <a:pt x="248" y="188"/>
                    <a:pt x="248" y="188"/>
                  </a:cubicBezTo>
                  <a:cubicBezTo>
                    <a:pt x="248" y="188"/>
                    <a:pt x="248" y="188"/>
                    <a:pt x="247" y="188"/>
                  </a:cubicBezTo>
                  <a:cubicBezTo>
                    <a:pt x="221" y="188"/>
                    <a:pt x="180" y="191"/>
                    <a:pt x="152" y="207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39"/>
                    <a:pt x="171" y="16"/>
                    <a:pt x="2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4924" tIns="57462" rIns="114924" bIns="57462" numCol="1" anchor="t" anchorCtr="0" compatLnSpc="1"/>
            <a:lstStyle/>
            <a:p>
              <a:endParaRPr lang="zh-CN" altLang="en-US" sz="1255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66991" y="3991344"/>
            <a:ext cx="622301" cy="622301"/>
            <a:chOff x="8526524" y="3990857"/>
            <a:chExt cx="622301" cy="622301"/>
          </a:xfrm>
        </p:grpSpPr>
        <p:sp>
          <p:nvSpPr>
            <p:cNvPr id="19" name="椭圆 18"/>
            <p:cNvSpPr/>
            <p:nvPr/>
          </p:nvSpPr>
          <p:spPr>
            <a:xfrm>
              <a:off x="8526524" y="3990857"/>
              <a:ext cx="622301" cy="6223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242"/>
            <p:cNvSpPr>
              <a:spLocks noEditPoints="1"/>
            </p:cNvSpPr>
            <p:nvPr/>
          </p:nvSpPr>
          <p:spPr bwMode="auto">
            <a:xfrm>
              <a:off x="8645875" y="4106940"/>
              <a:ext cx="327213" cy="325219"/>
            </a:xfrm>
            <a:custGeom>
              <a:avLst/>
              <a:gdLst>
                <a:gd name="T0" fmla="*/ 164 w 164"/>
                <a:gd name="T1" fmla="*/ 0 h 163"/>
                <a:gd name="T2" fmla="*/ 164 w 164"/>
                <a:gd name="T3" fmla="*/ 0 h 163"/>
                <a:gd name="T4" fmla="*/ 0 w 164"/>
                <a:gd name="T5" fmla="*/ 163 h 163"/>
                <a:gd name="T6" fmla="*/ 0 w 164"/>
                <a:gd name="T7" fmla="*/ 163 h 163"/>
                <a:gd name="T8" fmla="*/ 164 w 164"/>
                <a:gd name="T9" fmla="*/ 163 h 163"/>
                <a:gd name="T10" fmla="*/ 164 w 164"/>
                <a:gd name="T11" fmla="*/ 0 h 163"/>
                <a:gd name="T12" fmla="*/ 129 w 164"/>
                <a:gd name="T13" fmla="*/ 42 h 163"/>
                <a:gd name="T14" fmla="*/ 137 w 164"/>
                <a:gd name="T15" fmla="*/ 50 h 163"/>
                <a:gd name="T16" fmla="*/ 132 w 164"/>
                <a:gd name="T17" fmla="*/ 55 h 163"/>
                <a:gd name="T18" fmla="*/ 125 w 164"/>
                <a:gd name="T19" fmla="*/ 47 h 163"/>
                <a:gd name="T20" fmla="*/ 129 w 164"/>
                <a:gd name="T21" fmla="*/ 42 h 163"/>
                <a:gd name="T22" fmla="*/ 115 w 164"/>
                <a:gd name="T23" fmla="*/ 56 h 163"/>
                <a:gd name="T24" fmla="*/ 130 w 164"/>
                <a:gd name="T25" fmla="*/ 71 h 163"/>
                <a:gd name="T26" fmla="*/ 125 w 164"/>
                <a:gd name="T27" fmla="*/ 75 h 163"/>
                <a:gd name="T28" fmla="*/ 111 w 164"/>
                <a:gd name="T29" fmla="*/ 60 h 163"/>
                <a:gd name="T30" fmla="*/ 115 w 164"/>
                <a:gd name="T31" fmla="*/ 56 h 163"/>
                <a:gd name="T32" fmla="*/ 102 w 164"/>
                <a:gd name="T33" fmla="*/ 69 h 163"/>
                <a:gd name="T34" fmla="*/ 110 w 164"/>
                <a:gd name="T35" fmla="*/ 77 h 163"/>
                <a:gd name="T36" fmla="*/ 105 w 164"/>
                <a:gd name="T37" fmla="*/ 82 h 163"/>
                <a:gd name="T38" fmla="*/ 97 w 164"/>
                <a:gd name="T39" fmla="*/ 74 h 163"/>
                <a:gd name="T40" fmla="*/ 102 w 164"/>
                <a:gd name="T41" fmla="*/ 69 h 163"/>
                <a:gd name="T42" fmla="*/ 88 w 164"/>
                <a:gd name="T43" fmla="*/ 83 h 163"/>
                <a:gd name="T44" fmla="*/ 102 w 164"/>
                <a:gd name="T45" fmla="*/ 98 h 163"/>
                <a:gd name="T46" fmla="*/ 98 w 164"/>
                <a:gd name="T47" fmla="*/ 102 h 163"/>
                <a:gd name="T48" fmla="*/ 84 w 164"/>
                <a:gd name="T49" fmla="*/ 88 h 163"/>
                <a:gd name="T50" fmla="*/ 88 w 164"/>
                <a:gd name="T51" fmla="*/ 83 h 163"/>
                <a:gd name="T52" fmla="*/ 75 w 164"/>
                <a:gd name="T53" fmla="*/ 97 h 163"/>
                <a:gd name="T54" fmla="*/ 83 w 164"/>
                <a:gd name="T55" fmla="*/ 105 h 163"/>
                <a:gd name="T56" fmla="*/ 78 w 164"/>
                <a:gd name="T57" fmla="*/ 109 h 163"/>
                <a:gd name="T58" fmla="*/ 70 w 164"/>
                <a:gd name="T59" fmla="*/ 101 h 163"/>
                <a:gd name="T60" fmla="*/ 75 w 164"/>
                <a:gd name="T61" fmla="*/ 97 h 163"/>
                <a:gd name="T62" fmla="*/ 61 w 164"/>
                <a:gd name="T63" fmla="*/ 110 h 163"/>
                <a:gd name="T64" fmla="*/ 75 w 164"/>
                <a:gd name="T65" fmla="*/ 125 h 163"/>
                <a:gd name="T66" fmla="*/ 71 w 164"/>
                <a:gd name="T67" fmla="*/ 129 h 163"/>
                <a:gd name="T68" fmla="*/ 56 w 164"/>
                <a:gd name="T69" fmla="*/ 115 h 163"/>
                <a:gd name="T70" fmla="*/ 61 w 164"/>
                <a:gd name="T71" fmla="*/ 110 h 163"/>
                <a:gd name="T72" fmla="*/ 51 w 164"/>
                <a:gd name="T73" fmla="*/ 136 h 163"/>
                <a:gd name="T74" fmla="*/ 43 w 164"/>
                <a:gd name="T75" fmla="*/ 128 h 163"/>
                <a:gd name="T76" fmla="*/ 47 w 164"/>
                <a:gd name="T77" fmla="*/ 124 h 163"/>
                <a:gd name="T78" fmla="*/ 55 w 164"/>
                <a:gd name="T79" fmla="*/ 132 h 163"/>
                <a:gd name="T80" fmla="*/ 51 w 164"/>
                <a:gd name="T81" fmla="*/ 136 h 163"/>
                <a:gd name="T82" fmla="*/ 136 w 164"/>
                <a:gd name="T83" fmla="*/ 136 h 163"/>
                <a:gd name="T84" fmla="*/ 82 w 164"/>
                <a:gd name="T85" fmla="*/ 136 h 163"/>
                <a:gd name="T86" fmla="*/ 136 w 164"/>
                <a:gd name="T87" fmla="*/ 81 h 163"/>
                <a:gd name="T88" fmla="*/ 136 w 164"/>
                <a:gd name="T89" fmla="*/ 13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4" h="163">
                  <a:moveTo>
                    <a:pt x="164" y="0"/>
                  </a:moveTo>
                  <a:lnTo>
                    <a:pt x="164" y="0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64" y="163"/>
                  </a:lnTo>
                  <a:lnTo>
                    <a:pt x="164" y="0"/>
                  </a:lnTo>
                  <a:close/>
                  <a:moveTo>
                    <a:pt x="129" y="42"/>
                  </a:moveTo>
                  <a:lnTo>
                    <a:pt x="137" y="50"/>
                  </a:lnTo>
                  <a:lnTo>
                    <a:pt x="132" y="55"/>
                  </a:lnTo>
                  <a:lnTo>
                    <a:pt x="125" y="47"/>
                  </a:lnTo>
                  <a:lnTo>
                    <a:pt x="129" y="42"/>
                  </a:lnTo>
                  <a:close/>
                  <a:moveTo>
                    <a:pt x="115" y="56"/>
                  </a:moveTo>
                  <a:lnTo>
                    <a:pt x="130" y="71"/>
                  </a:lnTo>
                  <a:lnTo>
                    <a:pt x="125" y="75"/>
                  </a:lnTo>
                  <a:lnTo>
                    <a:pt x="111" y="60"/>
                  </a:lnTo>
                  <a:lnTo>
                    <a:pt x="115" y="56"/>
                  </a:lnTo>
                  <a:close/>
                  <a:moveTo>
                    <a:pt x="102" y="69"/>
                  </a:moveTo>
                  <a:lnTo>
                    <a:pt x="110" y="77"/>
                  </a:lnTo>
                  <a:lnTo>
                    <a:pt x="105" y="82"/>
                  </a:lnTo>
                  <a:lnTo>
                    <a:pt x="97" y="74"/>
                  </a:lnTo>
                  <a:lnTo>
                    <a:pt x="102" y="69"/>
                  </a:lnTo>
                  <a:close/>
                  <a:moveTo>
                    <a:pt x="88" y="83"/>
                  </a:moveTo>
                  <a:lnTo>
                    <a:pt x="102" y="98"/>
                  </a:lnTo>
                  <a:lnTo>
                    <a:pt x="98" y="102"/>
                  </a:lnTo>
                  <a:lnTo>
                    <a:pt x="84" y="88"/>
                  </a:lnTo>
                  <a:lnTo>
                    <a:pt x="88" y="83"/>
                  </a:lnTo>
                  <a:close/>
                  <a:moveTo>
                    <a:pt x="75" y="97"/>
                  </a:moveTo>
                  <a:lnTo>
                    <a:pt x="83" y="105"/>
                  </a:lnTo>
                  <a:lnTo>
                    <a:pt x="78" y="109"/>
                  </a:lnTo>
                  <a:lnTo>
                    <a:pt x="70" y="101"/>
                  </a:lnTo>
                  <a:lnTo>
                    <a:pt x="75" y="97"/>
                  </a:lnTo>
                  <a:close/>
                  <a:moveTo>
                    <a:pt x="61" y="110"/>
                  </a:moveTo>
                  <a:lnTo>
                    <a:pt x="75" y="125"/>
                  </a:lnTo>
                  <a:lnTo>
                    <a:pt x="71" y="129"/>
                  </a:lnTo>
                  <a:lnTo>
                    <a:pt x="56" y="115"/>
                  </a:lnTo>
                  <a:lnTo>
                    <a:pt x="61" y="110"/>
                  </a:lnTo>
                  <a:close/>
                  <a:moveTo>
                    <a:pt x="51" y="136"/>
                  </a:moveTo>
                  <a:lnTo>
                    <a:pt x="43" y="128"/>
                  </a:lnTo>
                  <a:lnTo>
                    <a:pt x="47" y="124"/>
                  </a:lnTo>
                  <a:lnTo>
                    <a:pt x="55" y="132"/>
                  </a:lnTo>
                  <a:lnTo>
                    <a:pt x="51" y="136"/>
                  </a:lnTo>
                  <a:close/>
                  <a:moveTo>
                    <a:pt x="136" y="136"/>
                  </a:moveTo>
                  <a:lnTo>
                    <a:pt x="82" y="136"/>
                  </a:lnTo>
                  <a:lnTo>
                    <a:pt x="136" y="81"/>
                  </a:lnTo>
                  <a:lnTo>
                    <a:pt x="136" y="1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4924" tIns="57462" rIns="114924" bIns="57462" numCol="1" anchor="t" anchorCtr="0" compatLnSpc="1"/>
            <a:lstStyle/>
            <a:p>
              <a:endParaRPr lang="zh-CN" altLang="en-US" sz="1255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15629" y="3991344"/>
            <a:ext cx="622301" cy="622301"/>
            <a:chOff x="6775162" y="3990857"/>
            <a:chExt cx="622301" cy="622301"/>
          </a:xfrm>
        </p:grpSpPr>
        <p:sp>
          <p:nvSpPr>
            <p:cNvPr id="22" name="椭圆 21"/>
            <p:cNvSpPr/>
            <p:nvPr/>
          </p:nvSpPr>
          <p:spPr>
            <a:xfrm>
              <a:off x="6775162" y="3990857"/>
              <a:ext cx="622301" cy="6223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923091" y="4139775"/>
              <a:ext cx="326442" cy="324464"/>
              <a:chOff x="4283702" y="1539998"/>
              <a:chExt cx="329209" cy="327214"/>
            </a:xfrm>
            <a:solidFill>
              <a:schemeClr val="bg1"/>
            </a:solidFill>
          </p:grpSpPr>
          <p:sp>
            <p:nvSpPr>
              <p:cNvPr id="24" name="Freeform 81"/>
              <p:cNvSpPr>
                <a:spLocks noEditPoints="1"/>
              </p:cNvSpPr>
              <p:nvPr/>
            </p:nvSpPr>
            <p:spPr bwMode="auto">
              <a:xfrm>
                <a:off x="4283702" y="1751490"/>
                <a:ext cx="115722" cy="115722"/>
              </a:xfrm>
              <a:custGeom>
                <a:avLst/>
                <a:gdLst>
                  <a:gd name="T0" fmla="*/ 15 w 102"/>
                  <a:gd name="T1" fmla="*/ 40 h 102"/>
                  <a:gd name="T2" fmla="*/ 0 w 102"/>
                  <a:gd name="T3" fmla="*/ 87 h 102"/>
                  <a:gd name="T4" fmla="*/ 15 w 102"/>
                  <a:gd name="T5" fmla="*/ 102 h 102"/>
                  <a:gd name="T6" fmla="*/ 62 w 102"/>
                  <a:gd name="T7" fmla="*/ 87 h 102"/>
                  <a:gd name="T8" fmla="*/ 102 w 102"/>
                  <a:gd name="T9" fmla="*/ 32 h 102"/>
                  <a:gd name="T10" fmla="*/ 69 w 102"/>
                  <a:gd name="T11" fmla="*/ 0 h 102"/>
                  <a:gd name="T12" fmla="*/ 15 w 102"/>
                  <a:gd name="T13" fmla="*/ 40 h 102"/>
                  <a:gd name="T14" fmla="*/ 47 w 102"/>
                  <a:gd name="T15" fmla="*/ 68 h 102"/>
                  <a:gd name="T16" fmla="*/ 34 w 102"/>
                  <a:gd name="T17" fmla="*/ 68 h 102"/>
                  <a:gd name="T18" fmla="*/ 34 w 102"/>
                  <a:gd name="T19" fmla="*/ 55 h 102"/>
                  <a:gd name="T20" fmla="*/ 47 w 102"/>
                  <a:gd name="T21" fmla="*/ 55 h 102"/>
                  <a:gd name="T22" fmla="*/ 47 w 102"/>
                  <a:gd name="T23" fmla="*/ 6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102">
                    <a:moveTo>
                      <a:pt x="15" y="40"/>
                    </a:moveTo>
                    <a:cubicBezTo>
                      <a:pt x="22" y="50"/>
                      <a:pt x="16" y="69"/>
                      <a:pt x="0" y="87"/>
                    </a:cubicBezTo>
                    <a:cubicBezTo>
                      <a:pt x="15" y="102"/>
                      <a:pt x="15" y="102"/>
                      <a:pt x="15" y="102"/>
                    </a:cubicBezTo>
                    <a:cubicBezTo>
                      <a:pt x="32" y="87"/>
                      <a:pt x="52" y="80"/>
                      <a:pt x="62" y="87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69" y="0"/>
                      <a:pt x="69" y="0"/>
                      <a:pt x="69" y="0"/>
                    </a:cubicBezTo>
                    <a:lnTo>
                      <a:pt x="15" y="40"/>
                    </a:lnTo>
                    <a:close/>
                    <a:moveTo>
                      <a:pt x="47" y="68"/>
                    </a:moveTo>
                    <a:cubicBezTo>
                      <a:pt x="43" y="72"/>
                      <a:pt x="37" y="72"/>
                      <a:pt x="34" y="68"/>
                    </a:cubicBezTo>
                    <a:cubicBezTo>
                      <a:pt x="30" y="65"/>
                      <a:pt x="30" y="59"/>
                      <a:pt x="34" y="55"/>
                    </a:cubicBezTo>
                    <a:cubicBezTo>
                      <a:pt x="37" y="52"/>
                      <a:pt x="43" y="52"/>
                      <a:pt x="47" y="55"/>
                    </a:cubicBezTo>
                    <a:cubicBezTo>
                      <a:pt x="50" y="59"/>
                      <a:pt x="50" y="65"/>
                      <a:pt x="47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endParaRPr lang="zh-CN" altLang="en-US" sz="1255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82"/>
              <p:cNvSpPr/>
              <p:nvPr/>
            </p:nvSpPr>
            <p:spPr bwMode="auto">
              <a:xfrm>
                <a:off x="4363510" y="1539998"/>
                <a:ext cx="249401" cy="247405"/>
              </a:xfrm>
              <a:custGeom>
                <a:avLst/>
                <a:gdLst>
                  <a:gd name="T0" fmla="*/ 209 w 220"/>
                  <a:gd name="T1" fmla="*/ 10 h 220"/>
                  <a:gd name="T2" fmla="*/ 171 w 220"/>
                  <a:gd name="T3" fmla="*/ 10 h 220"/>
                  <a:gd name="T4" fmla="*/ 53 w 220"/>
                  <a:gd name="T5" fmla="*/ 129 h 220"/>
                  <a:gd name="T6" fmla="*/ 48 w 220"/>
                  <a:gd name="T7" fmla="*/ 124 h 220"/>
                  <a:gd name="T8" fmla="*/ 0 w 220"/>
                  <a:gd name="T9" fmla="*/ 172 h 220"/>
                  <a:gd name="T10" fmla="*/ 48 w 220"/>
                  <a:gd name="T11" fmla="*/ 220 h 220"/>
                  <a:gd name="T12" fmla="*/ 96 w 220"/>
                  <a:gd name="T13" fmla="*/ 172 h 220"/>
                  <a:gd name="T14" fmla="*/ 91 w 220"/>
                  <a:gd name="T15" fmla="*/ 167 h 220"/>
                  <a:gd name="T16" fmla="*/ 209 w 220"/>
                  <a:gd name="T17" fmla="*/ 49 h 220"/>
                  <a:gd name="T18" fmla="*/ 209 w 220"/>
                  <a:gd name="T19" fmla="*/ 1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0" h="220">
                    <a:moveTo>
                      <a:pt x="209" y="10"/>
                    </a:moveTo>
                    <a:cubicBezTo>
                      <a:pt x="199" y="0"/>
                      <a:pt x="182" y="0"/>
                      <a:pt x="171" y="1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48" y="220"/>
                      <a:pt x="48" y="220"/>
                      <a:pt x="48" y="220"/>
                    </a:cubicBezTo>
                    <a:cubicBezTo>
                      <a:pt x="96" y="172"/>
                      <a:pt x="96" y="172"/>
                      <a:pt x="96" y="172"/>
                    </a:cubicBezTo>
                    <a:cubicBezTo>
                      <a:pt x="91" y="167"/>
                      <a:pt x="91" y="167"/>
                      <a:pt x="91" y="167"/>
                    </a:cubicBezTo>
                    <a:cubicBezTo>
                      <a:pt x="209" y="49"/>
                      <a:pt x="209" y="49"/>
                      <a:pt x="209" y="49"/>
                    </a:cubicBezTo>
                    <a:cubicBezTo>
                      <a:pt x="220" y="38"/>
                      <a:pt x="220" y="21"/>
                      <a:pt x="20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14924" tIns="57462" rIns="114924" bIns="57462" numCol="1" anchor="t" anchorCtr="0" compatLnSpc="1"/>
              <a:lstStyle/>
              <a:p>
                <a:endParaRPr lang="zh-CN" altLang="en-US" sz="1255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9"/>
          <a:stretch>
            <a:fillRect/>
          </a:stretch>
        </p:blipFill>
        <p:spPr>
          <a:xfrm>
            <a:off x="71120" y="3174703"/>
            <a:ext cx="7148130" cy="3683297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 bwMode="auto">
          <a:xfrm>
            <a:off x="5583238" y="2503170"/>
            <a:ext cx="4814887" cy="2941638"/>
            <a:chOff x="5635649" y="2119241"/>
            <a:chExt cx="4814912" cy="2942294"/>
          </a:xfrm>
        </p:grpSpPr>
        <p:grpSp>
          <p:nvGrpSpPr>
            <p:cNvPr id="62" name="组合 61"/>
            <p:cNvGrpSpPr/>
            <p:nvPr/>
          </p:nvGrpSpPr>
          <p:grpSpPr>
            <a:xfrm>
              <a:off x="7151928" y="2119241"/>
              <a:ext cx="3298633" cy="2889833"/>
              <a:chOff x="4890927" y="1504216"/>
              <a:chExt cx="4772620" cy="2889833"/>
            </a:xfrm>
            <a:solidFill>
              <a:srgbClr val="B70F17"/>
            </a:solidFill>
          </p:grpSpPr>
          <p:sp>
            <p:nvSpPr>
              <p:cNvPr id="84" name="矩形 83"/>
              <p:cNvSpPr/>
              <p:nvPr/>
            </p:nvSpPr>
            <p:spPr bwMode="auto">
              <a:xfrm>
                <a:off x="4890927" y="1504216"/>
                <a:ext cx="4772620" cy="48960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endParaRPr lang="zh-CN" altLang="en-US" sz="1600" b="1">
                  <a:solidFill>
                    <a:prstClr val="black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5" name="Rectangle 6"/>
              <p:cNvSpPr>
                <a:spLocks noChangeArrowheads="1"/>
              </p:cNvSpPr>
              <p:nvPr/>
            </p:nvSpPr>
            <p:spPr bwMode="black">
              <a:xfrm>
                <a:off x="5438922" y="1548960"/>
                <a:ext cx="366959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dist" eaLnBrk="0" hangingPunct="0">
                  <a:defRPr/>
                </a:pPr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选题背景及意义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Rectangle 6"/>
              <p:cNvSpPr>
                <a:spLocks noChangeArrowheads="1"/>
              </p:cNvSpPr>
              <p:nvPr/>
            </p:nvSpPr>
            <p:spPr bwMode="black">
              <a:xfrm>
                <a:off x="5438922" y="2375198"/>
                <a:ext cx="366959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dist" eaLnBrk="0" hangingPunct="0">
                  <a:defRPr/>
                </a:pPr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论文框架与内容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Rectangle 6"/>
              <p:cNvSpPr>
                <a:spLocks noChangeArrowheads="1"/>
              </p:cNvSpPr>
              <p:nvPr/>
            </p:nvSpPr>
            <p:spPr bwMode="black">
              <a:xfrm>
                <a:off x="5438922" y="3143520"/>
                <a:ext cx="366959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dist" eaLnBrk="0" hangingPunct="0">
                  <a:defRPr/>
                </a:pPr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研究方法及思路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Rectangle 6"/>
              <p:cNvSpPr>
                <a:spLocks noChangeArrowheads="1"/>
              </p:cNvSpPr>
              <p:nvPr/>
            </p:nvSpPr>
            <p:spPr bwMode="black">
              <a:xfrm>
                <a:off x="5438922" y="3993939"/>
                <a:ext cx="366959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dist" eaLnBrk="0" hangingPunct="0">
                  <a:defRPr/>
                </a:pPr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论文总结及致谢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5638079" y="2119241"/>
              <a:ext cx="1328685" cy="489600"/>
              <a:chOff x="3099816" y="1613944"/>
              <a:chExt cx="1328685" cy="489600"/>
            </a:xfrm>
            <a:solidFill>
              <a:schemeClr val="bg2">
                <a:lumMod val="90000"/>
              </a:schemeClr>
            </a:solidFill>
          </p:grpSpPr>
          <p:sp>
            <p:nvSpPr>
              <p:cNvPr id="82" name="矩形 81"/>
              <p:cNvSpPr/>
              <p:nvPr/>
            </p:nvSpPr>
            <p:spPr>
              <a:xfrm>
                <a:off x="3099816" y="1613944"/>
                <a:ext cx="1328685" cy="48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3276145" y="1650973"/>
                <a:ext cx="962086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0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第一章</a:t>
                </a:r>
                <a:endPara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 bwMode="auto">
            <a:xfrm>
              <a:off x="7151928" y="2936806"/>
              <a:ext cx="3298633" cy="48960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zh-CN" altLang="en-US" sz="160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638079" y="2936806"/>
              <a:ext cx="1328685" cy="489600"/>
              <a:chOff x="3099816" y="1613944"/>
              <a:chExt cx="1328685" cy="489600"/>
            </a:xfrm>
            <a:solidFill>
              <a:schemeClr val="bg2">
                <a:lumMod val="90000"/>
              </a:schemeClr>
            </a:solidFill>
          </p:grpSpPr>
          <p:sp>
            <p:nvSpPr>
              <p:cNvPr id="78" name="矩形 77"/>
              <p:cNvSpPr/>
              <p:nvPr/>
            </p:nvSpPr>
            <p:spPr>
              <a:xfrm>
                <a:off x="3099816" y="1613944"/>
                <a:ext cx="1328685" cy="48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3276145" y="1650973"/>
                <a:ext cx="962086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0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第二章</a:t>
                </a:r>
                <a:endPara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 bwMode="auto">
            <a:xfrm>
              <a:off x="7149498" y="3754371"/>
              <a:ext cx="3298633" cy="48960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zh-CN" altLang="en-US" sz="160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5635649" y="3754371"/>
              <a:ext cx="1328685" cy="489600"/>
              <a:chOff x="3099816" y="1613944"/>
              <a:chExt cx="1328685" cy="489600"/>
            </a:xfrm>
            <a:solidFill>
              <a:schemeClr val="bg2">
                <a:lumMod val="90000"/>
              </a:schemeClr>
            </a:solidFill>
          </p:grpSpPr>
          <p:sp>
            <p:nvSpPr>
              <p:cNvPr id="74" name="矩形 73"/>
              <p:cNvSpPr/>
              <p:nvPr/>
            </p:nvSpPr>
            <p:spPr>
              <a:xfrm>
                <a:off x="3099816" y="1613944"/>
                <a:ext cx="1328685" cy="48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3276145" y="1650973"/>
                <a:ext cx="962086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0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第三章</a:t>
                </a:r>
                <a:endPara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 bwMode="auto">
            <a:xfrm>
              <a:off x="7149498" y="4571935"/>
              <a:ext cx="3298633" cy="48960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zh-CN" altLang="en-US" sz="1600" b="1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635649" y="4571935"/>
              <a:ext cx="1328685" cy="489600"/>
              <a:chOff x="3099816" y="1613944"/>
              <a:chExt cx="1328685" cy="489600"/>
            </a:xfrm>
            <a:solidFill>
              <a:schemeClr val="bg2">
                <a:lumMod val="90000"/>
              </a:schemeClr>
            </a:solidFill>
          </p:grpSpPr>
          <p:sp>
            <p:nvSpPr>
              <p:cNvPr id="70" name="矩形 69"/>
              <p:cNvSpPr/>
              <p:nvPr/>
            </p:nvSpPr>
            <p:spPr>
              <a:xfrm>
                <a:off x="3099816" y="1613944"/>
                <a:ext cx="1328685" cy="4896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3276145" y="1650973"/>
                <a:ext cx="962086" cy="40011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zh-CN" altLang="en-US" sz="20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第四章</a:t>
                </a:r>
                <a:endParaRPr lang="zh-CN" altLang="en-US" sz="20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6" name="文本框 9"/>
          <p:cNvSpPr txBox="1">
            <a:spLocks noChangeArrowheads="1"/>
          </p:cNvSpPr>
          <p:nvPr/>
        </p:nvSpPr>
        <p:spPr bwMode="auto">
          <a:xfrm>
            <a:off x="6911916" y="973176"/>
            <a:ext cx="377820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 smtClean="0">
                <a:solidFill>
                  <a:schemeClr val="bg1"/>
                </a:solidFill>
                <a:latin typeface="方正彩云简体" panose="03000509000000000000" pitchFamily="65" charset="-122"/>
                <a:ea typeface="方正彩云简体" panose="03000509000000000000" pitchFamily="65" charset="-122"/>
              </a:rPr>
              <a:t>CONTENTS</a:t>
            </a:r>
            <a:endParaRPr lang="zh-CN" altLang="en-US" sz="4400" dirty="0" smtClean="0">
              <a:solidFill>
                <a:schemeClr val="bg1"/>
              </a:solidFill>
              <a:latin typeface="方正彩云简体" panose="03000509000000000000" pitchFamily="65" charset="-122"/>
              <a:ea typeface="方正彩云简体" panose="03000509000000000000" pitchFamily="65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/>
          <a:stretch>
            <a:fillRect/>
          </a:stretch>
        </p:blipFill>
        <p:spPr>
          <a:xfrm>
            <a:off x="0" y="-19050"/>
            <a:ext cx="12191998" cy="29251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2107792"/>
            <a:ext cx="12191998" cy="2895600"/>
            <a:chOff x="-9525" y="2057400"/>
            <a:chExt cx="8010525" cy="2895600"/>
          </a:xfrm>
        </p:grpSpPr>
        <p:sp>
          <p:nvSpPr>
            <p:cNvPr id="12" name="矩形 11"/>
            <p:cNvSpPr/>
            <p:nvPr/>
          </p:nvSpPr>
          <p:spPr>
            <a:xfrm>
              <a:off x="-9525" y="2057400"/>
              <a:ext cx="8010525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725" y="2129790"/>
              <a:ext cx="7810500" cy="275082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28936" y="2814770"/>
            <a:ext cx="6334124" cy="1309319"/>
            <a:chOff x="2957510" y="2809556"/>
            <a:chExt cx="6334124" cy="1309319"/>
          </a:xfrm>
        </p:grpSpPr>
        <p:sp>
          <p:nvSpPr>
            <p:cNvPr id="15" name="矩形 14"/>
            <p:cNvSpPr/>
            <p:nvPr/>
          </p:nvSpPr>
          <p:spPr>
            <a:xfrm>
              <a:off x="5080335" y="2809556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>
                  <a:solidFill>
                    <a:srgbClr val="00AFF1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第一部分</a:t>
              </a:r>
              <a:endParaRPr lang="zh-CN" altLang="en-US" sz="3600" b="1" dirty="0">
                <a:solidFill>
                  <a:srgbClr val="00AFF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3071810" y="3550378"/>
              <a:ext cx="604837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33"/>
            <p:cNvSpPr>
              <a:spLocks noChangeArrowheads="1"/>
            </p:cNvSpPr>
            <p:nvPr/>
          </p:nvSpPr>
          <p:spPr bwMode="auto">
            <a:xfrm>
              <a:off x="2957510" y="3688663"/>
              <a:ext cx="6334124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draw the text box size</a:t>
              </a:r>
              <a:r>
                <a:rPr lang="zh-CN" altLang="en-US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read the instructions and more work at the end of the template.</a:t>
              </a:r>
              <a:endParaRPr lang="en-US" altLang="zh-CN" sz="1400" b="1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>
            <a:fillRect/>
          </a:stretch>
        </p:blipFill>
        <p:spPr>
          <a:xfrm flipH="1">
            <a:off x="7883350" y="0"/>
            <a:ext cx="4658004" cy="28147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>
            <a:fillRect/>
          </a:stretch>
        </p:blipFill>
        <p:spPr>
          <a:xfrm>
            <a:off x="-349356" y="-17719"/>
            <a:ext cx="3114216" cy="188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38118" y="4403985"/>
            <a:ext cx="377184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038118" y="4082035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4506" y="1640261"/>
            <a:ext cx="5789983" cy="3988379"/>
          </a:xfrm>
          <a:prstGeom prst="rect">
            <a:avLst/>
          </a:prstGeom>
        </p:spPr>
      </p:pic>
      <p:sp>
        <p:nvSpPr>
          <p:cNvPr id="15" name="Rectangle 22"/>
          <p:cNvSpPr/>
          <p:nvPr/>
        </p:nvSpPr>
        <p:spPr>
          <a:xfrm>
            <a:off x="515988" y="2052957"/>
            <a:ext cx="5805377" cy="149919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93509" y="2401044"/>
            <a:ext cx="4093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cxnSp>
        <p:nvCxnSpPr>
          <p:cNvPr id="9" name="Straight Connector 7"/>
          <p:cNvCxnSpPr/>
          <p:nvPr/>
        </p:nvCxnSpPr>
        <p:spPr>
          <a:xfrm>
            <a:off x="757554" y="5232454"/>
            <a:ext cx="10625590" cy="0"/>
          </a:xfrm>
          <a:prstGeom prst="line">
            <a:avLst/>
          </a:pr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57554" y="2303509"/>
            <a:ext cx="10625590" cy="0"/>
          </a:xfrm>
          <a:prstGeom prst="line">
            <a:avLst/>
          </a:pr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809322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697292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39740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93091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235539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088891" y="2636366"/>
            <a:ext cx="1010589" cy="101058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Picture 2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74" y="2903808"/>
            <a:ext cx="431521" cy="406707"/>
          </a:xfrm>
          <a:prstGeom prst="rect">
            <a:avLst/>
          </a:prstGeom>
        </p:spPr>
      </p:pic>
      <p:pic>
        <p:nvPicPr>
          <p:cNvPr id="18" name="Picture 25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12" y="2884185"/>
            <a:ext cx="396910" cy="475032"/>
          </a:xfrm>
          <a:prstGeom prst="rect">
            <a:avLst/>
          </a:prstGeom>
        </p:spPr>
      </p:pic>
      <p:pic>
        <p:nvPicPr>
          <p:cNvPr id="19" name="Picture 26"/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99" y="2937041"/>
            <a:ext cx="382140" cy="382140"/>
          </a:xfrm>
          <a:prstGeom prst="rect">
            <a:avLst/>
          </a:prstGeom>
        </p:spPr>
      </p:pic>
      <p:pic>
        <p:nvPicPr>
          <p:cNvPr id="20" name="Picture 27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658" y="2907720"/>
            <a:ext cx="431912" cy="431912"/>
          </a:xfrm>
          <a:prstGeom prst="rect">
            <a:avLst/>
          </a:prstGeom>
        </p:spPr>
      </p:pic>
      <p:pic>
        <p:nvPicPr>
          <p:cNvPr id="21" name="Picture 28"/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840" y="2900214"/>
            <a:ext cx="406707" cy="406707"/>
          </a:xfrm>
          <a:prstGeom prst="rect">
            <a:avLst/>
          </a:prstGeom>
        </p:spPr>
      </p:pic>
      <p:pic>
        <p:nvPicPr>
          <p:cNvPr id="22" name="Picture 29"/>
          <p:cNvPicPr>
            <a:picLocks noChangeAspect="1"/>
          </p:cNvPicPr>
          <p:nvPr/>
        </p:nvPicPr>
        <p:blipFill>
          <a:blip r:embed="rId1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902" y="2900031"/>
            <a:ext cx="350353" cy="458089"/>
          </a:xfrm>
          <a:prstGeom prst="rect">
            <a:avLst/>
          </a:prstGeom>
        </p:spPr>
      </p:pic>
      <p:sp>
        <p:nvSpPr>
          <p:cNvPr id="23" name="TextBox 13"/>
          <p:cNvSpPr txBox="1"/>
          <p:nvPr/>
        </p:nvSpPr>
        <p:spPr>
          <a:xfrm>
            <a:off x="938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00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835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697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621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483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518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380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2541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1157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1509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00124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Oval 19"/>
          <p:cNvSpPr>
            <a:spLocks noChangeAspect="1"/>
          </p:cNvSpPr>
          <p:nvPr/>
        </p:nvSpPr>
        <p:spPr bwMode="auto">
          <a:xfrm>
            <a:off x="1039243" y="2353992"/>
            <a:ext cx="432198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20"/>
          <p:cNvSpPr/>
          <p:nvPr/>
        </p:nvSpPr>
        <p:spPr bwMode="auto">
          <a:xfrm>
            <a:off x="1102942" y="2457483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id-ID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kumimoji="0" lang="en-US" altLang="id-ID" sz="2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Oval 19"/>
          <p:cNvSpPr>
            <a:spLocks noChangeAspect="1"/>
          </p:cNvSpPr>
          <p:nvPr/>
        </p:nvSpPr>
        <p:spPr bwMode="auto">
          <a:xfrm>
            <a:off x="3622692" y="2353992"/>
            <a:ext cx="432198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20"/>
          <p:cNvSpPr/>
          <p:nvPr/>
        </p:nvSpPr>
        <p:spPr bwMode="auto">
          <a:xfrm>
            <a:off x="3672103" y="2457483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Oval 19"/>
          <p:cNvSpPr/>
          <p:nvPr/>
        </p:nvSpPr>
        <p:spPr bwMode="auto">
          <a:xfrm>
            <a:off x="6417169" y="2349230"/>
            <a:ext cx="432717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0"/>
          <p:cNvSpPr/>
          <p:nvPr/>
        </p:nvSpPr>
        <p:spPr bwMode="auto">
          <a:xfrm>
            <a:off x="6437376" y="2466996"/>
            <a:ext cx="384637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Oval 19"/>
          <p:cNvSpPr/>
          <p:nvPr/>
        </p:nvSpPr>
        <p:spPr bwMode="auto">
          <a:xfrm>
            <a:off x="9117023" y="2349230"/>
            <a:ext cx="432198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20"/>
          <p:cNvSpPr/>
          <p:nvPr/>
        </p:nvSpPr>
        <p:spPr bwMode="auto">
          <a:xfrm>
            <a:off x="9152147" y="2466996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Oval 19"/>
          <p:cNvSpPr/>
          <p:nvPr/>
        </p:nvSpPr>
        <p:spPr bwMode="auto">
          <a:xfrm>
            <a:off x="1039243" y="3999132"/>
            <a:ext cx="432198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20"/>
          <p:cNvSpPr/>
          <p:nvPr/>
        </p:nvSpPr>
        <p:spPr bwMode="auto">
          <a:xfrm>
            <a:off x="1088654" y="4116898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Oval 19"/>
          <p:cNvSpPr/>
          <p:nvPr/>
        </p:nvSpPr>
        <p:spPr bwMode="auto">
          <a:xfrm>
            <a:off x="3622692" y="3999727"/>
            <a:ext cx="432198" cy="431807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 altLang="id-ID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20"/>
          <p:cNvSpPr/>
          <p:nvPr/>
        </p:nvSpPr>
        <p:spPr bwMode="auto">
          <a:xfrm>
            <a:off x="3672103" y="4116898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Oval 19"/>
          <p:cNvSpPr/>
          <p:nvPr/>
        </p:nvSpPr>
        <p:spPr bwMode="auto">
          <a:xfrm>
            <a:off x="6417595" y="3994493"/>
            <a:ext cx="432198" cy="431991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0"/>
          <p:cNvSpPr/>
          <p:nvPr/>
        </p:nvSpPr>
        <p:spPr bwMode="auto">
          <a:xfrm>
            <a:off x="6467006" y="4112471"/>
            <a:ext cx="328613" cy="2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7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Oval 19"/>
          <p:cNvSpPr/>
          <p:nvPr/>
        </p:nvSpPr>
        <p:spPr bwMode="auto">
          <a:xfrm>
            <a:off x="9117023" y="3994493"/>
            <a:ext cx="432198" cy="431991"/>
          </a:xfrm>
          <a:prstGeom prst="ellipse">
            <a:avLst/>
          </a:prstGeom>
          <a:noFill/>
          <a:ln w="1270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0"/>
          <p:cNvSpPr/>
          <p:nvPr/>
        </p:nvSpPr>
        <p:spPr bwMode="auto">
          <a:xfrm>
            <a:off x="9166434" y="4112471"/>
            <a:ext cx="328613" cy="2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en-US" altLang="id-ID" sz="20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66263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68001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22277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24015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99663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01401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72187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73925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66263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68001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22277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424015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99663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701401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72187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973925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cxnSp>
        <p:nvCxnSpPr>
          <p:cNvPr id="9" name="Straight Connector 69@|9FFC:0|FBC:0|LFC:9868950|LBC:16777215"/>
          <p:cNvCxnSpPr/>
          <p:nvPr/>
        </p:nvCxnSpPr>
        <p:spPr>
          <a:xfrm flipV="1">
            <a:off x="2230582" y="3344912"/>
            <a:ext cx="0" cy="471055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Straight Connector 70@|9FFC:0|FBC:0|LFC:9868950|LBC:16777215"/>
          <p:cNvCxnSpPr/>
          <p:nvPr/>
        </p:nvCxnSpPr>
        <p:spPr>
          <a:xfrm flipV="1">
            <a:off x="4752110" y="3344912"/>
            <a:ext cx="0" cy="471055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Connector 71@|9FFC:0|FBC:0|LFC:9868950|LBC:16777215"/>
          <p:cNvCxnSpPr/>
          <p:nvPr/>
        </p:nvCxnSpPr>
        <p:spPr>
          <a:xfrm flipV="1">
            <a:off x="7273637" y="3344912"/>
            <a:ext cx="0" cy="471055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Straight Connector 72@|9FFC:0|FBC:0|LFC:9868950|LBC:16777215"/>
          <p:cNvCxnSpPr/>
          <p:nvPr/>
        </p:nvCxnSpPr>
        <p:spPr>
          <a:xfrm flipV="1">
            <a:off x="9781310" y="3344912"/>
            <a:ext cx="0" cy="471055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Straight Connector 73@|9FFC:0|FBC:0|LFC:9868950|LBC:16777215"/>
          <p:cNvCxnSpPr/>
          <p:nvPr/>
        </p:nvCxnSpPr>
        <p:spPr>
          <a:xfrm>
            <a:off x="2230582" y="3344912"/>
            <a:ext cx="7550728" cy="0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Straight Connector 74@|9FFC:0|FBC:0|LFC:9868950|LBC:16777215"/>
          <p:cNvCxnSpPr/>
          <p:nvPr/>
        </p:nvCxnSpPr>
        <p:spPr>
          <a:xfrm flipV="1">
            <a:off x="6014128" y="2873857"/>
            <a:ext cx="0" cy="471055"/>
          </a:xfrm>
          <a:prstGeom prst="line">
            <a:avLst/>
          </a:prstGeom>
          <a:solidFill>
            <a:srgbClr val="FCFCFC">
              <a:alpha val="30000"/>
            </a:srgbClr>
          </a:solidFill>
          <a:ln w="127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5515698" y="1928068"/>
            <a:ext cx="995966" cy="993236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734356" y="3639894"/>
            <a:ext cx="995966" cy="993236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4258614" y="3639894"/>
            <a:ext cx="995966" cy="993236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782872" y="3639894"/>
            <a:ext cx="995966" cy="993236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9307130" y="3639894"/>
            <a:ext cx="995966" cy="993236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2"/>
          <p:cNvSpPr/>
          <p:nvPr/>
        </p:nvSpPr>
        <p:spPr bwMode="auto">
          <a:xfrm>
            <a:off x="2068549" y="3953176"/>
            <a:ext cx="324066" cy="403227"/>
          </a:xfrm>
          <a:custGeom>
            <a:avLst/>
            <a:gdLst>
              <a:gd name="T0" fmla="*/ 231 w 231"/>
              <a:gd name="T1" fmla="*/ 0 h 288"/>
              <a:gd name="T2" fmla="*/ 0 w 231"/>
              <a:gd name="T3" fmla="*/ 0 h 288"/>
              <a:gd name="T4" fmla="*/ 99 w 231"/>
              <a:gd name="T5" fmla="*/ 114 h 288"/>
              <a:gd name="T6" fmla="*/ 99 w 231"/>
              <a:gd name="T7" fmla="*/ 243 h 288"/>
              <a:gd name="T8" fmla="*/ 46 w 231"/>
              <a:gd name="T9" fmla="*/ 288 h 288"/>
              <a:gd name="T10" fmla="*/ 185 w 231"/>
              <a:gd name="T11" fmla="*/ 288 h 288"/>
              <a:gd name="T12" fmla="*/ 132 w 231"/>
              <a:gd name="T13" fmla="*/ 243 h 288"/>
              <a:gd name="T14" fmla="*/ 132 w 231"/>
              <a:gd name="T15" fmla="*/ 114 h 288"/>
              <a:gd name="T16" fmla="*/ 231 w 231"/>
              <a:gd name="T1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8"/>
          <p:cNvSpPr>
            <a:spLocks noEditPoints="1"/>
          </p:cNvSpPr>
          <p:nvPr/>
        </p:nvSpPr>
        <p:spPr bwMode="auto">
          <a:xfrm>
            <a:off x="9627711" y="3909334"/>
            <a:ext cx="351277" cy="40322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50"/>
          <p:cNvSpPr>
            <a:spLocks noEditPoints="1"/>
          </p:cNvSpPr>
          <p:nvPr/>
        </p:nvSpPr>
        <p:spPr bwMode="auto">
          <a:xfrm>
            <a:off x="4531943" y="3938525"/>
            <a:ext cx="440333" cy="418070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51"/>
          <p:cNvSpPr>
            <a:spLocks noEditPoints="1"/>
          </p:cNvSpPr>
          <p:nvPr/>
        </p:nvSpPr>
        <p:spPr bwMode="auto">
          <a:xfrm>
            <a:off x="7062128" y="3949658"/>
            <a:ext cx="423017" cy="395805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367"/>
          <p:cNvSpPr>
            <a:spLocks noEditPoints="1"/>
          </p:cNvSpPr>
          <p:nvPr/>
        </p:nvSpPr>
        <p:spPr bwMode="auto">
          <a:xfrm>
            <a:off x="5824436" y="2199349"/>
            <a:ext cx="378489" cy="40322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1361945" y="482330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1366026" y="510920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/>
          <p:nvPr/>
        </p:nvSpPr>
        <p:spPr>
          <a:xfrm>
            <a:off x="4144440" y="482330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@|17FFC:16777215|FBC:16777215|LFC:16777215|LBC:16777215"/>
          <p:cNvSpPr txBox="1"/>
          <p:nvPr/>
        </p:nvSpPr>
        <p:spPr>
          <a:xfrm>
            <a:off x="4148521" y="510920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@|17FFC:16777215|FBC:16777215|LFC:16777215|LBC:16777215"/>
          <p:cNvSpPr txBox="1"/>
          <p:nvPr/>
        </p:nvSpPr>
        <p:spPr>
          <a:xfrm>
            <a:off x="6694844" y="483432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@|17FFC:16777215|FBC:16777215|LFC:16777215|LBC:16777215"/>
          <p:cNvSpPr txBox="1"/>
          <p:nvPr/>
        </p:nvSpPr>
        <p:spPr>
          <a:xfrm>
            <a:off x="6698925" y="5120229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/>
          <p:cNvSpPr txBox="1"/>
          <p:nvPr/>
        </p:nvSpPr>
        <p:spPr>
          <a:xfrm>
            <a:off x="9305668" y="482330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9309749" y="510920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615" y="2116700"/>
            <a:ext cx="2316816" cy="153980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560" y="2116700"/>
            <a:ext cx="2316816" cy="153980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40" y="2147893"/>
            <a:ext cx="2316816" cy="15398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12" name="Freeform 4"/>
          <p:cNvSpPr>
            <a:spLocks noEditPoints="1"/>
          </p:cNvSpPr>
          <p:nvPr/>
        </p:nvSpPr>
        <p:spPr bwMode="auto">
          <a:xfrm>
            <a:off x="558165" y="1868350"/>
            <a:ext cx="834350" cy="622906"/>
          </a:xfrm>
          <a:custGeom>
            <a:avLst/>
            <a:gdLst/>
            <a:ahLst/>
            <a:cxnLst>
              <a:cxn ang="0">
                <a:pos x="25" y="6"/>
              </a:cxn>
              <a:cxn ang="0">
                <a:pos x="27" y="3"/>
              </a:cxn>
              <a:cxn ang="0">
                <a:pos x="26" y="1"/>
              </a:cxn>
              <a:cxn ang="0">
                <a:pos x="24" y="0"/>
              </a:cxn>
              <a:cxn ang="0">
                <a:pos x="15" y="4"/>
              </a:cxn>
              <a:cxn ang="0">
                <a:pos x="4" y="15"/>
              </a:cxn>
              <a:cxn ang="0">
                <a:pos x="0" y="27"/>
              </a:cxn>
              <a:cxn ang="0">
                <a:pos x="1" y="33"/>
              </a:cxn>
              <a:cxn ang="0">
                <a:pos x="4" y="38"/>
              </a:cxn>
              <a:cxn ang="0">
                <a:pos x="14" y="43"/>
              </a:cxn>
              <a:cxn ang="0">
                <a:pos x="23" y="39"/>
              </a:cxn>
              <a:cxn ang="0">
                <a:pos x="26" y="35"/>
              </a:cxn>
              <a:cxn ang="0">
                <a:pos x="27" y="30"/>
              </a:cxn>
              <a:cxn ang="0">
                <a:pos x="24" y="22"/>
              </a:cxn>
              <a:cxn ang="0">
                <a:pos x="17" y="18"/>
              </a:cxn>
              <a:cxn ang="0">
                <a:pos x="16" y="18"/>
              </a:cxn>
              <a:cxn ang="0">
                <a:pos x="15" y="18"/>
              </a:cxn>
              <a:cxn ang="0">
                <a:pos x="13" y="16"/>
              </a:cxn>
              <a:cxn ang="0">
                <a:pos x="16" y="12"/>
              </a:cxn>
              <a:cxn ang="0">
                <a:pos x="25" y="6"/>
              </a:cxn>
              <a:cxn ang="0">
                <a:pos x="49" y="18"/>
              </a:cxn>
              <a:cxn ang="0">
                <a:pos x="48" y="18"/>
              </a:cxn>
              <a:cxn ang="0">
                <a:pos x="47" y="18"/>
              </a:cxn>
              <a:cxn ang="0">
                <a:pos x="45" y="16"/>
              </a:cxn>
              <a:cxn ang="0">
                <a:pos x="47" y="12"/>
              </a:cxn>
              <a:cxn ang="0">
                <a:pos x="56" y="6"/>
              </a:cxn>
              <a:cxn ang="0">
                <a:pos x="59" y="3"/>
              </a:cxn>
              <a:cxn ang="0">
                <a:pos x="58" y="1"/>
              </a:cxn>
              <a:cxn ang="0">
                <a:pos x="56" y="0"/>
              </a:cxn>
              <a:cxn ang="0">
                <a:pos x="47" y="4"/>
              </a:cxn>
              <a:cxn ang="0">
                <a:pos x="36" y="15"/>
              </a:cxn>
              <a:cxn ang="0">
                <a:pos x="32" y="27"/>
              </a:cxn>
              <a:cxn ang="0">
                <a:pos x="33" y="33"/>
              </a:cxn>
              <a:cxn ang="0">
                <a:pos x="36" y="38"/>
              </a:cxn>
              <a:cxn ang="0">
                <a:pos x="45" y="43"/>
              </a:cxn>
              <a:cxn ang="0">
                <a:pos x="55" y="39"/>
              </a:cxn>
              <a:cxn ang="0">
                <a:pos x="57" y="35"/>
              </a:cxn>
              <a:cxn ang="0">
                <a:pos x="58" y="30"/>
              </a:cxn>
              <a:cxn ang="0">
                <a:pos x="56" y="22"/>
              </a:cxn>
              <a:cxn ang="0">
                <a:pos x="49" y="18"/>
              </a:cxn>
            </a:cxnLst>
            <a:rect l="0" t="0" r="r" b="b"/>
            <a:pathLst>
              <a:path w="59" h="43">
                <a:moveTo>
                  <a:pt x="25" y="6"/>
                </a:moveTo>
                <a:cubicBezTo>
                  <a:pt x="26" y="5"/>
                  <a:pt x="27" y="4"/>
                  <a:pt x="27" y="3"/>
                </a:cubicBezTo>
                <a:cubicBezTo>
                  <a:pt x="27" y="2"/>
                  <a:pt x="27" y="1"/>
                  <a:pt x="26" y="1"/>
                </a:cubicBezTo>
                <a:cubicBezTo>
                  <a:pt x="26" y="0"/>
                  <a:pt x="25" y="0"/>
                  <a:pt x="24" y="0"/>
                </a:cubicBezTo>
                <a:cubicBezTo>
                  <a:pt x="22" y="0"/>
                  <a:pt x="19" y="1"/>
                  <a:pt x="15" y="4"/>
                </a:cubicBezTo>
                <a:cubicBezTo>
                  <a:pt x="10" y="7"/>
                  <a:pt x="7" y="10"/>
                  <a:pt x="4" y="15"/>
                </a:cubicBezTo>
                <a:cubicBezTo>
                  <a:pt x="1" y="19"/>
                  <a:pt x="0" y="23"/>
                  <a:pt x="0" y="27"/>
                </a:cubicBezTo>
                <a:cubicBezTo>
                  <a:pt x="0" y="29"/>
                  <a:pt x="0" y="31"/>
                  <a:pt x="1" y="33"/>
                </a:cubicBezTo>
                <a:cubicBezTo>
                  <a:pt x="2" y="35"/>
                  <a:pt x="3" y="37"/>
                  <a:pt x="4" y="38"/>
                </a:cubicBezTo>
                <a:cubicBezTo>
                  <a:pt x="7" y="41"/>
                  <a:pt x="10" y="43"/>
                  <a:pt x="14" y="43"/>
                </a:cubicBezTo>
                <a:cubicBezTo>
                  <a:pt x="18" y="43"/>
                  <a:pt x="21" y="41"/>
                  <a:pt x="23" y="39"/>
                </a:cubicBezTo>
                <a:cubicBezTo>
                  <a:pt x="24" y="38"/>
                  <a:pt x="25" y="36"/>
                  <a:pt x="26" y="35"/>
                </a:cubicBezTo>
                <a:cubicBezTo>
                  <a:pt x="26" y="33"/>
                  <a:pt x="27" y="32"/>
                  <a:pt x="27" y="30"/>
                </a:cubicBezTo>
                <a:cubicBezTo>
                  <a:pt x="27" y="27"/>
                  <a:pt x="26" y="24"/>
                  <a:pt x="24" y="22"/>
                </a:cubicBezTo>
                <a:cubicBezTo>
                  <a:pt x="22" y="20"/>
                  <a:pt x="20" y="18"/>
                  <a:pt x="17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8"/>
                  <a:pt x="13" y="17"/>
                  <a:pt x="13" y="16"/>
                </a:cubicBezTo>
                <a:cubicBezTo>
                  <a:pt x="13" y="15"/>
                  <a:pt x="14" y="14"/>
                  <a:pt x="16" y="12"/>
                </a:cubicBezTo>
                <a:cubicBezTo>
                  <a:pt x="18" y="10"/>
                  <a:pt x="21" y="8"/>
                  <a:pt x="25" y="6"/>
                </a:cubicBezTo>
                <a:close/>
                <a:moveTo>
                  <a:pt x="49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7" y="18"/>
                  <a:pt x="47" y="18"/>
                  <a:pt x="47" y="18"/>
                </a:cubicBezTo>
                <a:cubicBezTo>
                  <a:pt x="45" y="18"/>
                  <a:pt x="45" y="17"/>
                  <a:pt x="45" y="16"/>
                </a:cubicBezTo>
                <a:cubicBezTo>
                  <a:pt x="45" y="15"/>
                  <a:pt x="46" y="14"/>
                  <a:pt x="47" y="12"/>
                </a:cubicBezTo>
                <a:cubicBezTo>
                  <a:pt x="49" y="10"/>
                  <a:pt x="52" y="8"/>
                  <a:pt x="56" y="6"/>
                </a:cubicBezTo>
                <a:cubicBezTo>
                  <a:pt x="58" y="5"/>
                  <a:pt x="59" y="4"/>
                  <a:pt x="59" y="3"/>
                </a:cubicBezTo>
                <a:cubicBezTo>
                  <a:pt x="59" y="2"/>
                  <a:pt x="59" y="1"/>
                  <a:pt x="58" y="1"/>
                </a:cubicBezTo>
                <a:cubicBezTo>
                  <a:pt x="57" y="0"/>
                  <a:pt x="57" y="0"/>
                  <a:pt x="56" y="0"/>
                </a:cubicBezTo>
                <a:cubicBezTo>
                  <a:pt x="54" y="0"/>
                  <a:pt x="51" y="1"/>
                  <a:pt x="47" y="4"/>
                </a:cubicBezTo>
                <a:cubicBezTo>
                  <a:pt x="42" y="7"/>
                  <a:pt x="38" y="10"/>
                  <a:pt x="36" y="15"/>
                </a:cubicBezTo>
                <a:cubicBezTo>
                  <a:pt x="33" y="19"/>
                  <a:pt x="32" y="23"/>
                  <a:pt x="32" y="27"/>
                </a:cubicBezTo>
                <a:cubicBezTo>
                  <a:pt x="32" y="29"/>
                  <a:pt x="32" y="31"/>
                  <a:pt x="33" y="33"/>
                </a:cubicBezTo>
                <a:cubicBezTo>
                  <a:pt x="33" y="35"/>
                  <a:pt x="34" y="37"/>
                  <a:pt x="36" y="38"/>
                </a:cubicBezTo>
                <a:cubicBezTo>
                  <a:pt x="38" y="41"/>
                  <a:pt x="42" y="43"/>
                  <a:pt x="45" y="43"/>
                </a:cubicBezTo>
                <a:cubicBezTo>
                  <a:pt x="49" y="43"/>
                  <a:pt x="53" y="41"/>
                  <a:pt x="55" y="39"/>
                </a:cubicBezTo>
                <a:cubicBezTo>
                  <a:pt x="56" y="38"/>
                  <a:pt x="57" y="36"/>
                  <a:pt x="57" y="35"/>
                </a:cubicBezTo>
                <a:cubicBezTo>
                  <a:pt x="58" y="33"/>
                  <a:pt x="58" y="32"/>
                  <a:pt x="58" y="30"/>
                </a:cubicBezTo>
                <a:cubicBezTo>
                  <a:pt x="58" y="27"/>
                  <a:pt x="57" y="24"/>
                  <a:pt x="56" y="22"/>
                </a:cubicBezTo>
                <a:cubicBezTo>
                  <a:pt x="54" y="20"/>
                  <a:pt x="52" y="19"/>
                  <a:pt x="49" y="18"/>
                </a:cubicBezTo>
                <a:close/>
              </a:path>
            </a:pathLst>
          </a:custGeom>
          <a:solidFill>
            <a:srgbClr val="4A596E">
              <a:alpha val="50000"/>
            </a:srgbClr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Freeform 4"/>
          <p:cNvSpPr>
            <a:spLocks noEditPoints="1"/>
          </p:cNvSpPr>
          <p:nvPr/>
        </p:nvSpPr>
        <p:spPr bwMode="auto">
          <a:xfrm>
            <a:off x="4587621" y="1868350"/>
            <a:ext cx="834350" cy="622906"/>
          </a:xfrm>
          <a:custGeom>
            <a:avLst/>
            <a:gdLst/>
            <a:ahLst/>
            <a:cxnLst>
              <a:cxn ang="0">
                <a:pos x="25" y="6"/>
              </a:cxn>
              <a:cxn ang="0">
                <a:pos x="27" y="3"/>
              </a:cxn>
              <a:cxn ang="0">
                <a:pos x="26" y="1"/>
              </a:cxn>
              <a:cxn ang="0">
                <a:pos x="24" y="0"/>
              </a:cxn>
              <a:cxn ang="0">
                <a:pos x="15" y="4"/>
              </a:cxn>
              <a:cxn ang="0">
                <a:pos x="4" y="15"/>
              </a:cxn>
              <a:cxn ang="0">
                <a:pos x="0" y="27"/>
              </a:cxn>
              <a:cxn ang="0">
                <a:pos x="1" y="33"/>
              </a:cxn>
              <a:cxn ang="0">
                <a:pos x="4" y="38"/>
              </a:cxn>
              <a:cxn ang="0">
                <a:pos x="14" y="43"/>
              </a:cxn>
              <a:cxn ang="0">
                <a:pos x="23" y="39"/>
              </a:cxn>
              <a:cxn ang="0">
                <a:pos x="26" y="35"/>
              </a:cxn>
              <a:cxn ang="0">
                <a:pos x="27" y="30"/>
              </a:cxn>
              <a:cxn ang="0">
                <a:pos x="24" y="22"/>
              </a:cxn>
              <a:cxn ang="0">
                <a:pos x="17" y="18"/>
              </a:cxn>
              <a:cxn ang="0">
                <a:pos x="16" y="18"/>
              </a:cxn>
              <a:cxn ang="0">
                <a:pos x="15" y="18"/>
              </a:cxn>
              <a:cxn ang="0">
                <a:pos x="13" y="16"/>
              </a:cxn>
              <a:cxn ang="0">
                <a:pos x="16" y="12"/>
              </a:cxn>
              <a:cxn ang="0">
                <a:pos x="25" y="6"/>
              </a:cxn>
              <a:cxn ang="0">
                <a:pos x="49" y="18"/>
              </a:cxn>
              <a:cxn ang="0">
                <a:pos x="48" y="18"/>
              </a:cxn>
              <a:cxn ang="0">
                <a:pos x="47" y="18"/>
              </a:cxn>
              <a:cxn ang="0">
                <a:pos x="45" y="16"/>
              </a:cxn>
              <a:cxn ang="0">
                <a:pos x="47" y="12"/>
              </a:cxn>
              <a:cxn ang="0">
                <a:pos x="56" y="6"/>
              </a:cxn>
              <a:cxn ang="0">
                <a:pos x="59" y="3"/>
              </a:cxn>
              <a:cxn ang="0">
                <a:pos x="58" y="1"/>
              </a:cxn>
              <a:cxn ang="0">
                <a:pos x="56" y="0"/>
              </a:cxn>
              <a:cxn ang="0">
                <a:pos x="47" y="4"/>
              </a:cxn>
              <a:cxn ang="0">
                <a:pos x="36" y="15"/>
              </a:cxn>
              <a:cxn ang="0">
                <a:pos x="32" y="27"/>
              </a:cxn>
              <a:cxn ang="0">
                <a:pos x="33" y="33"/>
              </a:cxn>
              <a:cxn ang="0">
                <a:pos x="36" y="38"/>
              </a:cxn>
              <a:cxn ang="0">
                <a:pos x="45" y="43"/>
              </a:cxn>
              <a:cxn ang="0">
                <a:pos x="55" y="39"/>
              </a:cxn>
              <a:cxn ang="0">
                <a:pos x="57" y="35"/>
              </a:cxn>
              <a:cxn ang="0">
                <a:pos x="58" y="30"/>
              </a:cxn>
              <a:cxn ang="0">
                <a:pos x="56" y="22"/>
              </a:cxn>
              <a:cxn ang="0">
                <a:pos x="49" y="18"/>
              </a:cxn>
            </a:cxnLst>
            <a:rect l="0" t="0" r="r" b="b"/>
            <a:pathLst>
              <a:path w="59" h="43">
                <a:moveTo>
                  <a:pt x="25" y="6"/>
                </a:moveTo>
                <a:cubicBezTo>
                  <a:pt x="26" y="5"/>
                  <a:pt x="27" y="4"/>
                  <a:pt x="27" y="3"/>
                </a:cubicBezTo>
                <a:cubicBezTo>
                  <a:pt x="27" y="2"/>
                  <a:pt x="27" y="1"/>
                  <a:pt x="26" y="1"/>
                </a:cubicBezTo>
                <a:cubicBezTo>
                  <a:pt x="26" y="0"/>
                  <a:pt x="25" y="0"/>
                  <a:pt x="24" y="0"/>
                </a:cubicBezTo>
                <a:cubicBezTo>
                  <a:pt x="22" y="0"/>
                  <a:pt x="19" y="1"/>
                  <a:pt x="15" y="4"/>
                </a:cubicBezTo>
                <a:cubicBezTo>
                  <a:pt x="10" y="7"/>
                  <a:pt x="7" y="10"/>
                  <a:pt x="4" y="15"/>
                </a:cubicBezTo>
                <a:cubicBezTo>
                  <a:pt x="1" y="19"/>
                  <a:pt x="0" y="23"/>
                  <a:pt x="0" y="27"/>
                </a:cubicBezTo>
                <a:cubicBezTo>
                  <a:pt x="0" y="29"/>
                  <a:pt x="0" y="31"/>
                  <a:pt x="1" y="33"/>
                </a:cubicBezTo>
                <a:cubicBezTo>
                  <a:pt x="2" y="35"/>
                  <a:pt x="3" y="37"/>
                  <a:pt x="4" y="38"/>
                </a:cubicBezTo>
                <a:cubicBezTo>
                  <a:pt x="7" y="41"/>
                  <a:pt x="10" y="43"/>
                  <a:pt x="14" y="43"/>
                </a:cubicBezTo>
                <a:cubicBezTo>
                  <a:pt x="18" y="43"/>
                  <a:pt x="21" y="41"/>
                  <a:pt x="23" y="39"/>
                </a:cubicBezTo>
                <a:cubicBezTo>
                  <a:pt x="24" y="38"/>
                  <a:pt x="25" y="36"/>
                  <a:pt x="26" y="35"/>
                </a:cubicBezTo>
                <a:cubicBezTo>
                  <a:pt x="26" y="33"/>
                  <a:pt x="27" y="32"/>
                  <a:pt x="27" y="30"/>
                </a:cubicBezTo>
                <a:cubicBezTo>
                  <a:pt x="27" y="27"/>
                  <a:pt x="26" y="24"/>
                  <a:pt x="24" y="22"/>
                </a:cubicBezTo>
                <a:cubicBezTo>
                  <a:pt x="22" y="20"/>
                  <a:pt x="20" y="18"/>
                  <a:pt x="17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8"/>
                  <a:pt x="13" y="17"/>
                  <a:pt x="13" y="16"/>
                </a:cubicBezTo>
                <a:cubicBezTo>
                  <a:pt x="13" y="15"/>
                  <a:pt x="14" y="14"/>
                  <a:pt x="16" y="12"/>
                </a:cubicBezTo>
                <a:cubicBezTo>
                  <a:pt x="18" y="10"/>
                  <a:pt x="21" y="8"/>
                  <a:pt x="25" y="6"/>
                </a:cubicBezTo>
                <a:close/>
                <a:moveTo>
                  <a:pt x="49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7" y="18"/>
                  <a:pt x="47" y="18"/>
                  <a:pt x="47" y="18"/>
                </a:cubicBezTo>
                <a:cubicBezTo>
                  <a:pt x="45" y="18"/>
                  <a:pt x="45" y="17"/>
                  <a:pt x="45" y="16"/>
                </a:cubicBezTo>
                <a:cubicBezTo>
                  <a:pt x="45" y="15"/>
                  <a:pt x="46" y="14"/>
                  <a:pt x="47" y="12"/>
                </a:cubicBezTo>
                <a:cubicBezTo>
                  <a:pt x="49" y="10"/>
                  <a:pt x="52" y="8"/>
                  <a:pt x="56" y="6"/>
                </a:cubicBezTo>
                <a:cubicBezTo>
                  <a:pt x="58" y="5"/>
                  <a:pt x="59" y="4"/>
                  <a:pt x="59" y="3"/>
                </a:cubicBezTo>
                <a:cubicBezTo>
                  <a:pt x="59" y="2"/>
                  <a:pt x="59" y="1"/>
                  <a:pt x="58" y="1"/>
                </a:cubicBezTo>
                <a:cubicBezTo>
                  <a:pt x="57" y="0"/>
                  <a:pt x="57" y="0"/>
                  <a:pt x="56" y="0"/>
                </a:cubicBezTo>
                <a:cubicBezTo>
                  <a:pt x="54" y="0"/>
                  <a:pt x="51" y="1"/>
                  <a:pt x="47" y="4"/>
                </a:cubicBezTo>
                <a:cubicBezTo>
                  <a:pt x="42" y="7"/>
                  <a:pt x="38" y="10"/>
                  <a:pt x="36" y="15"/>
                </a:cubicBezTo>
                <a:cubicBezTo>
                  <a:pt x="33" y="19"/>
                  <a:pt x="32" y="23"/>
                  <a:pt x="32" y="27"/>
                </a:cubicBezTo>
                <a:cubicBezTo>
                  <a:pt x="32" y="29"/>
                  <a:pt x="32" y="31"/>
                  <a:pt x="33" y="33"/>
                </a:cubicBezTo>
                <a:cubicBezTo>
                  <a:pt x="33" y="35"/>
                  <a:pt x="34" y="37"/>
                  <a:pt x="36" y="38"/>
                </a:cubicBezTo>
                <a:cubicBezTo>
                  <a:pt x="38" y="41"/>
                  <a:pt x="42" y="43"/>
                  <a:pt x="45" y="43"/>
                </a:cubicBezTo>
                <a:cubicBezTo>
                  <a:pt x="49" y="43"/>
                  <a:pt x="53" y="41"/>
                  <a:pt x="55" y="39"/>
                </a:cubicBezTo>
                <a:cubicBezTo>
                  <a:pt x="56" y="38"/>
                  <a:pt x="57" y="36"/>
                  <a:pt x="57" y="35"/>
                </a:cubicBezTo>
                <a:cubicBezTo>
                  <a:pt x="58" y="33"/>
                  <a:pt x="58" y="32"/>
                  <a:pt x="58" y="30"/>
                </a:cubicBezTo>
                <a:cubicBezTo>
                  <a:pt x="58" y="27"/>
                  <a:pt x="57" y="24"/>
                  <a:pt x="56" y="22"/>
                </a:cubicBezTo>
                <a:cubicBezTo>
                  <a:pt x="54" y="20"/>
                  <a:pt x="52" y="19"/>
                  <a:pt x="49" y="18"/>
                </a:cubicBezTo>
                <a:close/>
              </a:path>
            </a:pathLst>
          </a:custGeom>
          <a:solidFill>
            <a:srgbClr val="4A596E">
              <a:alpha val="50000"/>
            </a:srgbClr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4"/>
          <p:cNvSpPr>
            <a:spLocks noEditPoints="1"/>
          </p:cNvSpPr>
          <p:nvPr/>
        </p:nvSpPr>
        <p:spPr bwMode="auto">
          <a:xfrm>
            <a:off x="8406763" y="1868351"/>
            <a:ext cx="834350" cy="622906"/>
          </a:xfrm>
          <a:custGeom>
            <a:avLst/>
            <a:gdLst/>
            <a:ahLst/>
            <a:cxnLst>
              <a:cxn ang="0">
                <a:pos x="25" y="6"/>
              </a:cxn>
              <a:cxn ang="0">
                <a:pos x="27" y="3"/>
              </a:cxn>
              <a:cxn ang="0">
                <a:pos x="26" y="1"/>
              </a:cxn>
              <a:cxn ang="0">
                <a:pos x="24" y="0"/>
              </a:cxn>
              <a:cxn ang="0">
                <a:pos x="15" y="4"/>
              </a:cxn>
              <a:cxn ang="0">
                <a:pos x="4" y="15"/>
              </a:cxn>
              <a:cxn ang="0">
                <a:pos x="0" y="27"/>
              </a:cxn>
              <a:cxn ang="0">
                <a:pos x="1" y="33"/>
              </a:cxn>
              <a:cxn ang="0">
                <a:pos x="4" y="38"/>
              </a:cxn>
              <a:cxn ang="0">
                <a:pos x="14" y="43"/>
              </a:cxn>
              <a:cxn ang="0">
                <a:pos x="23" y="39"/>
              </a:cxn>
              <a:cxn ang="0">
                <a:pos x="26" y="35"/>
              </a:cxn>
              <a:cxn ang="0">
                <a:pos x="27" y="30"/>
              </a:cxn>
              <a:cxn ang="0">
                <a:pos x="24" y="22"/>
              </a:cxn>
              <a:cxn ang="0">
                <a:pos x="17" y="18"/>
              </a:cxn>
              <a:cxn ang="0">
                <a:pos x="16" y="18"/>
              </a:cxn>
              <a:cxn ang="0">
                <a:pos x="15" y="18"/>
              </a:cxn>
              <a:cxn ang="0">
                <a:pos x="13" y="16"/>
              </a:cxn>
              <a:cxn ang="0">
                <a:pos x="16" y="12"/>
              </a:cxn>
              <a:cxn ang="0">
                <a:pos x="25" y="6"/>
              </a:cxn>
              <a:cxn ang="0">
                <a:pos x="49" y="18"/>
              </a:cxn>
              <a:cxn ang="0">
                <a:pos x="48" y="18"/>
              </a:cxn>
              <a:cxn ang="0">
                <a:pos x="47" y="18"/>
              </a:cxn>
              <a:cxn ang="0">
                <a:pos x="45" y="16"/>
              </a:cxn>
              <a:cxn ang="0">
                <a:pos x="47" y="12"/>
              </a:cxn>
              <a:cxn ang="0">
                <a:pos x="56" y="6"/>
              </a:cxn>
              <a:cxn ang="0">
                <a:pos x="59" y="3"/>
              </a:cxn>
              <a:cxn ang="0">
                <a:pos x="58" y="1"/>
              </a:cxn>
              <a:cxn ang="0">
                <a:pos x="56" y="0"/>
              </a:cxn>
              <a:cxn ang="0">
                <a:pos x="47" y="4"/>
              </a:cxn>
              <a:cxn ang="0">
                <a:pos x="36" y="15"/>
              </a:cxn>
              <a:cxn ang="0">
                <a:pos x="32" y="27"/>
              </a:cxn>
              <a:cxn ang="0">
                <a:pos x="33" y="33"/>
              </a:cxn>
              <a:cxn ang="0">
                <a:pos x="36" y="38"/>
              </a:cxn>
              <a:cxn ang="0">
                <a:pos x="45" y="43"/>
              </a:cxn>
              <a:cxn ang="0">
                <a:pos x="55" y="39"/>
              </a:cxn>
              <a:cxn ang="0">
                <a:pos x="57" y="35"/>
              </a:cxn>
              <a:cxn ang="0">
                <a:pos x="58" y="30"/>
              </a:cxn>
              <a:cxn ang="0">
                <a:pos x="56" y="22"/>
              </a:cxn>
              <a:cxn ang="0">
                <a:pos x="49" y="18"/>
              </a:cxn>
            </a:cxnLst>
            <a:rect l="0" t="0" r="r" b="b"/>
            <a:pathLst>
              <a:path w="59" h="43">
                <a:moveTo>
                  <a:pt x="25" y="6"/>
                </a:moveTo>
                <a:cubicBezTo>
                  <a:pt x="26" y="5"/>
                  <a:pt x="27" y="4"/>
                  <a:pt x="27" y="3"/>
                </a:cubicBezTo>
                <a:cubicBezTo>
                  <a:pt x="27" y="2"/>
                  <a:pt x="27" y="1"/>
                  <a:pt x="26" y="1"/>
                </a:cubicBezTo>
                <a:cubicBezTo>
                  <a:pt x="26" y="0"/>
                  <a:pt x="25" y="0"/>
                  <a:pt x="24" y="0"/>
                </a:cubicBezTo>
                <a:cubicBezTo>
                  <a:pt x="22" y="0"/>
                  <a:pt x="19" y="1"/>
                  <a:pt x="15" y="4"/>
                </a:cubicBezTo>
                <a:cubicBezTo>
                  <a:pt x="10" y="7"/>
                  <a:pt x="7" y="10"/>
                  <a:pt x="4" y="15"/>
                </a:cubicBezTo>
                <a:cubicBezTo>
                  <a:pt x="1" y="19"/>
                  <a:pt x="0" y="23"/>
                  <a:pt x="0" y="27"/>
                </a:cubicBezTo>
                <a:cubicBezTo>
                  <a:pt x="0" y="29"/>
                  <a:pt x="0" y="31"/>
                  <a:pt x="1" y="33"/>
                </a:cubicBezTo>
                <a:cubicBezTo>
                  <a:pt x="2" y="35"/>
                  <a:pt x="3" y="37"/>
                  <a:pt x="4" y="38"/>
                </a:cubicBezTo>
                <a:cubicBezTo>
                  <a:pt x="7" y="41"/>
                  <a:pt x="10" y="43"/>
                  <a:pt x="14" y="43"/>
                </a:cubicBezTo>
                <a:cubicBezTo>
                  <a:pt x="18" y="43"/>
                  <a:pt x="21" y="41"/>
                  <a:pt x="23" y="39"/>
                </a:cubicBezTo>
                <a:cubicBezTo>
                  <a:pt x="24" y="38"/>
                  <a:pt x="25" y="36"/>
                  <a:pt x="26" y="35"/>
                </a:cubicBezTo>
                <a:cubicBezTo>
                  <a:pt x="26" y="33"/>
                  <a:pt x="27" y="32"/>
                  <a:pt x="27" y="30"/>
                </a:cubicBezTo>
                <a:cubicBezTo>
                  <a:pt x="27" y="27"/>
                  <a:pt x="26" y="24"/>
                  <a:pt x="24" y="22"/>
                </a:cubicBezTo>
                <a:cubicBezTo>
                  <a:pt x="22" y="20"/>
                  <a:pt x="20" y="18"/>
                  <a:pt x="17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8"/>
                  <a:pt x="13" y="17"/>
                  <a:pt x="13" y="16"/>
                </a:cubicBezTo>
                <a:cubicBezTo>
                  <a:pt x="13" y="15"/>
                  <a:pt x="14" y="14"/>
                  <a:pt x="16" y="12"/>
                </a:cubicBezTo>
                <a:cubicBezTo>
                  <a:pt x="18" y="10"/>
                  <a:pt x="21" y="8"/>
                  <a:pt x="25" y="6"/>
                </a:cubicBezTo>
                <a:close/>
                <a:moveTo>
                  <a:pt x="49" y="18"/>
                </a:moveTo>
                <a:cubicBezTo>
                  <a:pt x="48" y="18"/>
                  <a:pt x="48" y="18"/>
                  <a:pt x="48" y="18"/>
                </a:cubicBezTo>
                <a:cubicBezTo>
                  <a:pt x="47" y="18"/>
                  <a:pt x="47" y="18"/>
                  <a:pt x="47" y="18"/>
                </a:cubicBezTo>
                <a:cubicBezTo>
                  <a:pt x="45" y="18"/>
                  <a:pt x="45" y="17"/>
                  <a:pt x="45" y="16"/>
                </a:cubicBezTo>
                <a:cubicBezTo>
                  <a:pt x="45" y="15"/>
                  <a:pt x="46" y="14"/>
                  <a:pt x="47" y="12"/>
                </a:cubicBezTo>
                <a:cubicBezTo>
                  <a:pt x="49" y="10"/>
                  <a:pt x="52" y="8"/>
                  <a:pt x="56" y="6"/>
                </a:cubicBezTo>
                <a:cubicBezTo>
                  <a:pt x="58" y="5"/>
                  <a:pt x="59" y="4"/>
                  <a:pt x="59" y="3"/>
                </a:cubicBezTo>
                <a:cubicBezTo>
                  <a:pt x="59" y="2"/>
                  <a:pt x="59" y="1"/>
                  <a:pt x="58" y="1"/>
                </a:cubicBezTo>
                <a:cubicBezTo>
                  <a:pt x="57" y="0"/>
                  <a:pt x="57" y="0"/>
                  <a:pt x="56" y="0"/>
                </a:cubicBezTo>
                <a:cubicBezTo>
                  <a:pt x="54" y="0"/>
                  <a:pt x="51" y="1"/>
                  <a:pt x="47" y="4"/>
                </a:cubicBezTo>
                <a:cubicBezTo>
                  <a:pt x="42" y="7"/>
                  <a:pt x="38" y="10"/>
                  <a:pt x="36" y="15"/>
                </a:cubicBezTo>
                <a:cubicBezTo>
                  <a:pt x="33" y="19"/>
                  <a:pt x="32" y="23"/>
                  <a:pt x="32" y="27"/>
                </a:cubicBezTo>
                <a:cubicBezTo>
                  <a:pt x="32" y="29"/>
                  <a:pt x="32" y="31"/>
                  <a:pt x="33" y="33"/>
                </a:cubicBezTo>
                <a:cubicBezTo>
                  <a:pt x="33" y="35"/>
                  <a:pt x="34" y="37"/>
                  <a:pt x="36" y="38"/>
                </a:cubicBezTo>
                <a:cubicBezTo>
                  <a:pt x="38" y="41"/>
                  <a:pt x="42" y="43"/>
                  <a:pt x="45" y="43"/>
                </a:cubicBezTo>
                <a:cubicBezTo>
                  <a:pt x="49" y="43"/>
                  <a:pt x="53" y="41"/>
                  <a:pt x="55" y="39"/>
                </a:cubicBezTo>
                <a:cubicBezTo>
                  <a:pt x="56" y="38"/>
                  <a:pt x="57" y="36"/>
                  <a:pt x="57" y="35"/>
                </a:cubicBezTo>
                <a:cubicBezTo>
                  <a:pt x="58" y="33"/>
                  <a:pt x="58" y="32"/>
                  <a:pt x="58" y="30"/>
                </a:cubicBezTo>
                <a:cubicBezTo>
                  <a:pt x="58" y="27"/>
                  <a:pt x="57" y="24"/>
                  <a:pt x="56" y="22"/>
                </a:cubicBezTo>
                <a:cubicBezTo>
                  <a:pt x="54" y="20"/>
                  <a:pt x="52" y="19"/>
                  <a:pt x="49" y="18"/>
                </a:cubicBezTo>
                <a:close/>
              </a:path>
            </a:pathLst>
          </a:custGeom>
          <a:solidFill>
            <a:srgbClr val="4A596E">
              <a:alpha val="50000"/>
            </a:srgbClr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39879" y="46974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108400" y="43372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30854" y="46974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099375" y="43372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090350" y="4697482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958871" y="433729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/>
          <a:stretch>
            <a:fillRect/>
          </a:stretch>
        </p:blipFill>
        <p:spPr>
          <a:xfrm>
            <a:off x="0" y="-19050"/>
            <a:ext cx="12191998" cy="29251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2107792"/>
            <a:ext cx="12191998" cy="2895600"/>
            <a:chOff x="-9525" y="2057400"/>
            <a:chExt cx="8010525" cy="2895600"/>
          </a:xfrm>
        </p:grpSpPr>
        <p:sp>
          <p:nvSpPr>
            <p:cNvPr id="12" name="矩形 11"/>
            <p:cNvSpPr/>
            <p:nvPr/>
          </p:nvSpPr>
          <p:spPr>
            <a:xfrm>
              <a:off x="-9525" y="2057400"/>
              <a:ext cx="8010525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725" y="2129790"/>
              <a:ext cx="7810500" cy="275082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28936" y="2814770"/>
            <a:ext cx="6334124" cy="1309319"/>
            <a:chOff x="2957510" y="2809556"/>
            <a:chExt cx="6334124" cy="1309319"/>
          </a:xfrm>
        </p:grpSpPr>
        <p:sp>
          <p:nvSpPr>
            <p:cNvPr id="15" name="矩形 14"/>
            <p:cNvSpPr/>
            <p:nvPr/>
          </p:nvSpPr>
          <p:spPr>
            <a:xfrm>
              <a:off x="5080335" y="280955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00AFF1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第二部分</a:t>
              </a:r>
              <a:endParaRPr lang="zh-CN" altLang="en-US" sz="3600" b="1" dirty="0">
                <a:solidFill>
                  <a:srgbClr val="00AFF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3071810" y="3550378"/>
              <a:ext cx="604837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33"/>
            <p:cNvSpPr>
              <a:spLocks noChangeArrowheads="1"/>
            </p:cNvSpPr>
            <p:nvPr/>
          </p:nvSpPr>
          <p:spPr bwMode="auto">
            <a:xfrm>
              <a:off x="2957510" y="3688663"/>
              <a:ext cx="6334124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draw the text box size</a:t>
              </a:r>
              <a:r>
                <a:rPr lang="zh-CN" altLang="en-US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read the instructions and more work at the end of the template.</a:t>
              </a:r>
              <a:endParaRPr lang="en-US" altLang="zh-CN" sz="1400" b="1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>
            <a:fillRect/>
          </a:stretch>
        </p:blipFill>
        <p:spPr>
          <a:xfrm flipH="1">
            <a:off x="7964630" y="-19051"/>
            <a:ext cx="4658004" cy="2814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685" y="1795364"/>
            <a:ext cx="3855493" cy="3855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0" name="任意多边形 19"/>
          <p:cNvSpPr/>
          <p:nvPr/>
        </p:nvSpPr>
        <p:spPr>
          <a:xfrm>
            <a:off x="1765300" y="2260600"/>
            <a:ext cx="4080536" cy="1435330"/>
          </a:xfrm>
          <a:custGeom>
            <a:avLst/>
            <a:gdLst>
              <a:gd name="connsiteX0" fmla="*/ 0 w 4080536"/>
              <a:gd name="connsiteY0" fmla="*/ 0 h 1435330"/>
              <a:gd name="connsiteX1" fmla="*/ 3387498 w 4080536"/>
              <a:gd name="connsiteY1" fmla="*/ 0 h 1435330"/>
              <a:gd name="connsiteX2" fmla="*/ 4080536 w 4080536"/>
              <a:gd name="connsiteY2" fmla="*/ 744506 h 1435330"/>
              <a:gd name="connsiteX3" fmla="*/ 3987374 w 4080536"/>
              <a:gd name="connsiteY3" fmla="*/ 795118 h 1435330"/>
              <a:gd name="connsiteX4" fmla="*/ 3642100 w 4080536"/>
              <a:gd name="connsiteY4" fmla="*/ 1371705 h 1435330"/>
              <a:gd name="connsiteX5" fmla="*/ 3638890 w 4080536"/>
              <a:gd name="connsiteY5" fmla="*/ 1435330 h 1435330"/>
              <a:gd name="connsiteX6" fmla="*/ 0 w 4080536"/>
              <a:gd name="connsiteY6" fmla="*/ 1435330 h 1435330"/>
              <a:gd name="connsiteX7" fmla="*/ 0 w 4080536"/>
              <a:gd name="connsiteY7" fmla="*/ 0 h 1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80536" h="1435330">
                <a:moveTo>
                  <a:pt x="0" y="0"/>
                </a:moveTo>
                <a:lnTo>
                  <a:pt x="3387498" y="0"/>
                </a:lnTo>
                <a:lnTo>
                  <a:pt x="4080536" y="744506"/>
                </a:lnTo>
                <a:lnTo>
                  <a:pt x="3987374" y="795118"/>
                </a:lnTo>
                <a:cubicBezTo>
                  <a:pt x="3797671" y="923397"/>
                  <a:pt x="3666448" y="1131739"/>
                  <a:pt x="3642100" y="1371705"/>
                </a:cubicBezTo>
                <a:lnTo>
                  <a:pt x="3638890" y="1435330"/>
                </a:lnTo>
                <a:lnTo>
                  <a:pt x="0" y="1435330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任意多边形 8"/>
          <p:cNvSpPr/>
          <p:nvPr/>
        </p:nvSpPr>
        <p:spPr bwMode="auto">
          <a:xfrm flipH="1">
            <a:off x="6403266" y="3759650"/>
            <a:ext cx="4065132" cy="1442965"/>
          </a:xfrm>
          <a:custGeom>
            <a:avLst/>
            <a:gdLst>
              <a:gd name="connsiteX0" fmla="*/ 3484932 w 4065132"/>
              <a:gd name="connsiteY0" fmla="*/ 0 h 1442965"/>
              <a:gd name="connsiteX1" fmla="*/ 0 w 4065132"/>
              <a:gd name="connsiteY1" fmla="*/ 0 h 1442965"/>
              <a:gd name="connsiteX2" fmla="*/ 0 w 4065132"/>
              <a:gd name="connsiteY2" fmla="*/ 1442965 h 1442965"/>
              <a:gd name="connsiteX3" fmla="*/ 3387499 w 4065132"/>
              <a:gd name="connsiteY3" fmla="*/ 1442965 h 1442965"/>
              <a:gd name="connsiteX4" fmla="*/ 4065132 w 4065132"/>
              <a:gd name="connsiteY4" fmla="*/ 718454 h 1442965"/>
              <a:gd name="connsiteX5" fmla="*/ 4037043 w 4065132"/>
              <a:gd name="connsiteY5" fmla="*/ 711225 h 1442965"/>
              <a:gd name="connsiteX6" fmla="*/ 3496372 w 4065132"/>
              <a:gd name="connsiteY6" fmla="*/ 113592 h 144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5132" h="1442965">
                <a:moveTo>
                  <a:pt x="3484932" y="0"/>
                </a:moveTo>
                <a:lnTo>
                  <a:pt x="0" y="0"/>
                </a:lnTo>
                <a:lnTo>
                  <a:pt x="0" y="1442965"/>
                </a:lnTo>
                <a:lnTo>
                  <a:pt x="3387499" y="1442965"/>
                </a:lnTo>
                <a:lnTo>
                  <a:pt x="4065132" y="718454"/>
                </a:lnTo>
                <a:lnTo>
                  <a:pt x="4037043" y="711225"/>
                </a:lnTo>
                <a:cubicBezTo>
                  <a:pt x="3764104" y="626255"/>
                  <a:pt x="3554428" y="397564"/>
                  <a:pt x="3496372" y="113592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 flipH="1">
            <a:off x="6433064" y="2260600"/>
            <a:ext cx="4035334" cy="1435330"/>
          </a:xfrm>
          <a:custGeom>
            <a:avLst/>
            <a:gdLst>
              <a:gd name="connsiteX0" fmla="*/ 3387498 w 4035334"/>
              <a:gd name="connsiteY0" fmla="*/ 0 h 1435330"/>
              <a:gd name="connsiteX1" fmla="*/ 0 w 4035334"/>
              <a:gd name="connsiteY1" fmla="*/ 0 h 1435330"/>
              <a:gd name="connsiteX2" fmla="*/ 0 w 4035334"/>
              <a:gd name="connsiteY2" fmla="*/ 1435330 h 1435330"/>
              <a:gd name="connsiteX3" fmla="*/ 3482033 w 4035334"/>
              <a:gd name="connsiteY3" fmla="*/ 1435330 h 1435330"/>
              <a:gd name="connsiteX4" fmla="*/ 3496372 w 4035334"/>
              <a:gd name="connsiteY4" fmla="*/ 1292954 h 1435330"/>
              <a:gd name="connsiteX5" fmla="*/ 3964240 w 4035334"/>
              <a:gd name="connsiteY5" fmla="*/ 721992 h 1435330"/>
              <a:gd name="connsiteX6" fmla="*/ 4035334 w 4035334"/>
              <a:gd name="connsiteY6" fmla="*/ 695947 h 1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5334" h="1435330">
                <a:moveTo>
                  <a:pt x="3387498" y="0"/>
                </a:moveTo>
                <a:lnTo>
                  <a:pt x="0" y="0"/>
                </a:lnTo>
                <a:lnTo>
                  <a:pt x="0" y="1435330"/>
                </a:lnTo>
                <a:lnTo>
                  <a:pt x="3482033" y="1435330"/>
                </a:lnTo>
                <a:lnTo>
                  <a:pt x="3496372" y="1292954"/>
                </a:lnTo>
                <a:cubicBezTo>
                  <a:pt x="3549150" y="1034798"/>
                  <a:pt x="3727234" y="822329"/>
                  <a:pt x="3964240" y="721992"/>
                </a:cubicBezTo>
                <a:lnTo>
                  <a:pt x="4035334" y="695947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>
            <a:off x="1765301" y="3759650"/>
            <a:ext cx="4105309" cy="1442965"/>
          </a:xfrm>
          <a:custGeom>
            <a:avLst/>
            <a:gdLst>
              <a:gd name="connsiteX0" fmla="*/ 0 w 4105309"/>
              <a:gd name="connsiteY0" fmla="*/ 0 h 1442965"/>
              <a:gd name="connsiteX1" fmla="*/ 3642668 w 4105309"/>
              <a:gd name="connsiteY1" fmla="*/ 0 h 1442965"/>
              <a:gd name="connsiteX2" fmla="*/ 3654108 w 4105309"/>
              <a:gd name="connsiteY2" fmla="*/ 113591 h 1442965"/>
              <a:gd name="connsiteX3" fmla="*/ 3987374 w 4105309"/>
              <a:gd name="connsiteY3" fmla="*/ 611427 h 1442965"/>
              <a:gd name="connsiteX4" fmla="*/ 4105309 w 4105309"/>
              <a:gd name="connsiteY4" fmla="*/ 675499 h 1442965"/>
              <a:gd name="connsiteX5" fmla="*/ 3387499 w 4105309"/>
              <a:gd name="connsiteY5" fmla="*/ 1442965 h 1442965"/>
              <a:gd name="connsiteX6" fmla="*/ 0 w 4105309"/>
              <a:gd name="connsiteY6" fmla="*/ 1442965 h 144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5309" h="1442965">
                <a:moveTo>
                  <a:pt x="0" y="0"/>
                </a:moveTo>
                <a:lnTo>
                  <a:pt x="3642668" y="0"/>
                </a:lnTo>
                <a:lnTo>
                  <a:pt x="3654108" y="113591"/>
                </a:lnTo>
                <a:cubicBezTo>
                  <a:pt x="3696330" y="320116"/>
                  <a:pt x="3818749" y="497401"/>
                  <a:pt x="3987374" y="611427"/>
                </a:cubicBezTo>
                <a:lnTo>
                  <a:pt x="4105309" y="675499"/>
                </a:lnTo>
                <a:lnTo>
                  <a:pt x="3387499" y="1442965"/>
                </a:lnTo>
                <a:lnTo>
                  <a:pt x="0" y="1442965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123306" y="265671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127387" y="294261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330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127387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17871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797712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178716" y="269639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797712" y="298230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88724" y="2921956"/>
            <a:ext cx="1584816" cy="158626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cxnSp>
        <p:nvCxnSpPr>
          <p:cNvPr id="9" name="Straight Connector 17"/>
          <p:cNvCxnSpPr>
            <a:stCxn id="15" idx="6"/>
          </p:cNvCxnSpPr>
          <p:nvPr/>
        </p:nvCxnSpPr>
        <p:spPr>
          <a:xfrm>
            <a:off x="5245991" y="4582366"/>
            <a:ext cx="1106075" cy="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18"/>
          <p:cNvCxnSpPr/>
          <p:nvPr/>
        </p:nvCxnSpPr>
        <p:spPr>
          <a:xfrm>
            <a:off x="6352066" y="3267389"/>
            <a:ext cx="0" cy="133200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20"/>
          <p:cNvCxnSpPr>
            <a:stCxn id="20" idx="4"/>
          </p:cNvCxnSpPr>
          <p:nvPr/>
        </p:nvCxnSpPr>
        <p:spPr>
          <a:xfrm flipH="1">
            <a:off x="9502318" y="5122365"/>
            <a:ext cx="6355" cy="1735635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5"/>
          <p:cNvCxnSpPr>
            <a:endCxn id="15" idx="2"/>
          </p:cNvCxnSpPr>
          <p:nvPr/>
        </p:nvCxnSpPr>
        <p:spPr>
          <a:xfrm>
            <a:off x="3031307" y="4582366"/>
            <a:ext cx="1134684" cy="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0"/>
          <p:cNvCxnSpPr/>
          <p:nvPr/>
        </p:nvCxnSpPr>
        <p:spPr>
          <a:xfrm rot="-5400000">
            <a:off x="1238760" y="1467389"/>
            <a:ext cx="0" cy="252000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lg" len="lg"/>
            <a:tailEnd type="none" w="med" len="med"/>
          </a:ln>
          <a:effectLst/>
        </p:spPr>
      </p:cxnSp>
      <p:sp>
        <p:nvSpPr>
          <p:cNvPr id="14" name="Oval 11"/>
          <p:cNvSpPr>
            <a:spLocks noChangeAspect="1"/>
          </p:cNvSpPr>
          <p:nvPr/>
        </p:nvSpPr>
        <p:spPr>
          <a:xfrm>
            <a:off x="2477447" y="2187389"/>
            <a:ext cx="1080000" cy="108000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165991" y="4042366"/>
            <a:ext cx="1080000" cy="108000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6" name="Straight Connector 16"/>
          <p:cNvCxnSpPr/>
          <p:nvPr/>
        </p:nvCxnSpPr>
        <p:spPr>
          <a:xfrm>
            <a:off x="3045377" y="3267389"/>
            <a:ext cx="0" cy="133200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7" name="Oval 19"/>
          <p:cNvSpPr>
            <a:spLocks noChangeAspect="1"/>
          </p:cNvSpPr>
          <p:nvPr/>
        </p:nvSpPr>
        <p:spPr>
          <a:xfrm>
            <a:off x="5826134" y="2187389"/>
            <a:ext cx="1080000" cy="108000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8" name="Straight Connector 28"/>
          <p:cNvCxnSpPr/>
          <p:nvPr/>
        </p:nvCxnSpPr>
        <p:spPr>
          <a:xfrm>
            <a:off x="6906134" y="2723081"/>
            <a:ext cx="2598400" cy="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29"/>
          <p:cNvCxnSpPr/>
          <p:nvPr/>
        </p:nvCxnSpPr>
        <p:spPr>
          <a:xfrm>
            <a:off x="9502318" y="2730469"/>
            <a:ext cx="0" cy="1332000"/>
          </a:xfrm>
          <a:prstGeom prst="line">
            <a:avLst/>
          </a:prstGeom>
          <a:noFill/>
          <a:ln w="15875" cap="flat" cmpd="sng" algn="ctr">
            <a:solidFill>
              <a:srgbClr val="ADBACA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0" name="Oval 30"/>
          <p:cNvSpPr>
            <a:spLocks noChangeAspect="1"/>
          </p:cNvSpPr>
          <p:nvPr/>
        </p:nvSpPr>
        <p:spPr>
          <a:xfrm>
            <a:off x="8968673" y="4042365"/>
            <a:ext cx="1080000" cy="108000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9229413" y="4395196"/>
            <a:ext cx="518763" cy="408385"/>
          </a:xfrm>
          <a:custGeom>
            <a:avLst/>
            <a:gdLst>
              <a:gd name="T0" fmla="*/ 2158 w 2281"/>
              <a:gd name="T1" fmla="*/ 549 h 1797"/>
              <a:gd name="T2" fmla="*/ 1123 w 2281"/>
              <a:gd name="T3" fmla="*/ 135 h 1797"/>
              <a:gd name="T4" fmla="*/ 2129 w 2281"/>
              <a:gd name="T5" fmla="*/ 488 h 1797"/>
              <a:gd name="T6" fmla="*/ 1699 w 2281"/>
              <a:gd name="T7" fmla="*/ 621 h 1797"/>
              <a:gd name="T8" fmla="*/ 1207 w 2281"/>
              <a:gd name="T9" fmla="*/ 207 h 1797"/>
              <a:gd name="T10" fmla="*/ 1080 w 2281"/>
              <a:gd name="T11" fmla="*/ 100 h 1797"/>
              <a:gd name="T12" fmla="*/ 0 w 2281"/>
              <a:gd name="T13" fmla="*/ 481 h 1797"/>
              <a:gd name="T14" fmla="*/ 111 w 2281"/>
              <a:gd name="T15" fmla="*/ 715 h 1797"/>
              <a:gd name="T16" fmla="*/ 0 w 2281"/>
              <a:gd name="T17" fmla="*/ 884 h 1797"/>
              <a:gd name="T18" fmla="*/ 111 w 2281"/>
              <a:gd name="T19" fmla="*/ 1118 h 1797"/>
              <a:gd name="T20" fmla="*/ 1208 w 2281"/>
              <a:gd name="T21" fmla="*/ 1594 h 1797"/>
              <a:gd name="T22" fmla="*/ 1744 w 2281"/>
              <a:gd name="T23" fmla="*/ 1389 h 1797"/>
              <a:gd name="T24" fmla="*/ 2281 w 2281"/>
              <a:gd name="T25" fmla="*/ 1041 h 1797"/>
              <a:gd name="T26" fmla="*/ 2161 w 2281"/>
              <a:gd name="T27" fmla="*/ 820 h 1797"/>
              <a:gd name="T28" fmla="*/ 1531 w 2281"/>
              <a:gd name="T29" fmla="*/ 174 h 1797"/>
              <a:gd name="T30" fmla="*/ 1581 w 2281"/>
              <a:gd name="T31" fmla="*/ 522 h 1797"/>
              <a:gd name="T32" fmla="*/ 1531 w 2281"/>
              <a:gd name="T33" fmla="*/ 174 h 1797"/>
              <a:gd name="T34" fmla="*/ 209 w 2281"/>
              <a:gd name="T35" fmla="*/ 523 h 1797"/>
              <a:gd name="T36" fmla="*/ 1208 w 2281"/>
              <a:gd name="T37" fmla="*/ 822 h 1797"/>
              <a:gd name="T38" fmla="*/ 124 w 2281"/>
              <a:gd name="T39" fmla="*/ 510 h 1797"/>
              <a:gd name="T40" fmla="*/ 1160 w 2281"/>
              <a:gd name="T41" fmla="*/ 762 h 1797"/>
              <a:gd name="T42" fmla="*/ 741 w 2281"/>
              <a:gd name="T43" fmla="*/ 424 h 1797"/>
              <a:gd name="T44" fmla="*/ 704 w 2281"/>
              <a:gd name="T45" fmla="*/ 1126 h 1797"/>
              <a:gd name="T46" fmla="*/ 723 w 2281"/>
              <a:gd name="T47" fmla="*/ 1183 h 1797"/>
              <a:gd name="T48" fmla="*/ 704 w 2281"/>
              <a:gd name="T49" fmla="*/ 1126 h 1797"/>
              <a:gd name="T50" fmla="*/ 1208 w 2281"/>
              <a:gd name="T51" fmla="*/ 1119 h 1797"/>
              <a:gd name="T52" fmla="*/ 163 w 2281"/>
              <a:gd name="T53" fmla="*/ 766 h 1797"/>
              <a:gd name="T54" fmla="*/ 1208 w 2281"/>
              <a:gd name="T55" fmla="*/ 1191 h 1797"/>
              <a:gd name="T56" fmla="*/ 127 w 2281"/>
              <a:gd name="T57" fmla="*/ 912 h 1797"/>
              <a:gd name="T58" fmla="*/ 710 w 2281"/>
              <a:gd name="T59" fmla="*/ 1528 h 1797"/>
              <a:gd name="T60" fmla="*/ 723 w 2281"/>
              <a:gd name="T61" fmla="*/ 1586 h 1797"/>
              <a:gd name="T62" fmla="*/ 710 w 2281"/>
              <a:gd name="T63" fmla="*/ 1528 h 1797"/>
              <a:gd name="T64" fmla="*/ 167 w 2281"/>
              <a:gd name="T65" fmla="*/ 1170 h 1797"/>
              <a:gd name="T66" fmla="*/ 1208 w 2281"/>
              <a:gd name="T67" fmla="*/ 1523 h 1797"/>
              <a:gd name="T68" fmla="*/ 1659 w 2281"/>
              <a:gd name="T69" fmla="*/ 1409 h 1797"/>
              <a:gd name="T70" fmla="*/ 1293 w 2281"/>
              <a:gd name="T71" fmla="*/ 820 h 1797"/>
              <a:gd name="T72" fmla="*/ 812 w 2281"/>
              <a:gd name="T73" fmla="*/ 400 h 1797"/>
              <a:gd name="T74" fmla="*/ 689 w 2281"/>
              <a:gd name="T75" fmla="*/ 298 h 1797"/>
              <a:gd name="T76" fmla="*/ 1132 w 2281"/>
              <a:gd name="T77" fmla="*/ 231 h 1797"/>
              <a:gd name="T78" fmla="*/ 1626 w 2281"/>
              <a:gd name="T79" fmla="*/ 649 h 1797"/>
              <a:gd name="T80" fmla="*/ 2142 w 2281"/>
              <a:gd name="T81" fmla="*/ 755 h 1797"/>
              <a:gd name="T82" fmla="*/ 2084 w 2281"/>
              <a:gd name="T83" fmla="*/ 715 h 1797"/>
              <a:gd name="T84" fmla="*/ 2140 w 2281"/>
              <a:gd name="T85" fmla="*/ 621 h 1797"/>
              <a:gd name="T86" fmla="*/ 2082 w 2281"/>
              <a:gd name="T87" fmla="*/ 579 h 1797"/>
              <a:gd name="T88" fmla="*/ 1744 w 2281"/>
              <a:gd name="T89" fmla="*/ 1254 h 1797"/>
              <a:gd name="T90" fmla="*/ 2142 w 2281"/>
              <a:gd name="T91" fmla="*/ 1024 h 1797"/>
              <a:gd name="T92" fmla="*/ 2084 w 2281"/>
              <a:gd name="T93" fmla="*/ 984 h 1797"/>
              <a:gd name="T94" fmla="*/ 1744 w 2281"/>
              <a:gd name="T95" fmla="*/ 1049 h 1797"/>
              <a:gd name="T96" fmla="*/ 2142 w 2281"/>
              <a:gd name="T97" fmla="*/ 890 h 1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81" h="1797">
                <a:moveTo>
                  <a:pt x="2161" y="686"/>
                </a:moveTo>
                <a:lnTo>
                  <a:pt x="2281" y="637"/>
                </a:lnTo>
                <a:lnTo>
                  <a:pt x="2158" y="549"/>
                </a:lnTo>
                <a:lnTo>
                  <a:pt x="2270" y="504"/>
                </a:lnTo>
                <a:lnTo>
                  <a:pt x="1562" y="0"/>
                </a:lnTo>
                <a:lnTo>
                  <a:pt x="1123" y="135"/>
                </a:lnTo>
                <a:lnTo>
                  <a:pt x="1182" y="186"/>
                </a:lnTo>
                <a:lnTo>
                  <a:pt x="1548" y="73"/>
                </a:lnTo>
                <a:lnTo>
                  <a:pt x="2129" y="488"/>
                </a:lnTo>
                <a:lnTo>
                  <a:pt x="1736" y="648"/>
                </a:lnTo>
                <a:lnTo>
                  <a:pt x="1733" y="648"/>
                </a:lnTo>
                <a:lnTo>
                  <a:pt x="1699" y="621"/>
                </a:lnTo>
                <a:lnTo>
                  <a:pt x="2066" y="478"/>
                </a:lnTo>
                <a:lnTo>
                  <a:pt x="1542" y="101"/>
                </a:lnTo>
                <a:lnTo>
                  <a:pt x="1207" y="207"/>
                </a:lnTo>
                <a:lnTo>
                  <a:pt x="1182" y="186"/>
                </a:lnTo>
                <a:lnTo>
                  <a:pt x="1121" y="135"/>
                </a:lnTo>
                <a:lnTo>
                  <a:pt x="1080" y="100"/>
                </a:lnTo>
                <a:lnTo>
                  <a:pt x="553" y="273"/>
                </a:lnTo>
                <a:lnTo>
                  <a:pt x="586" y="300"/>
                </a:lnTo>
                <a:lnTo>
                  <a:pt x="0" y="481"/>
                </a:lnTo>
                <a:lnTo>
                  <a:pt x="110" y="581"/>
                </a:lnTo>
                <a:lnTo>
                  <a:pt x="0" y="615"/>
                </a:lnTo>
                <a:lnTo>
                  <a:pt x="111" y="715"/>
                </a:lnTo>
                <a:lnTo>
                  <a:pt x="0" y="749"/>
                </a:lnTo>
                <a:lnTo>
                  <a:pt x="111" y="849"/>
                </a:lnTo>
                <a:lnTo>
                  <a:pt x="0" y="884"/>
                </a:lnTo>
                <a:lnTo>
                  <a:pt x="111" y="984"/>
                </a:lnTo>
                <a:lnTo>
                  <a:pt x="0" y="1018"/>
                </a:lnTo>
                <a:lnTo>
                  <a:pt x="111" y="1118"/>
                </a:lnTo>
                <a:lnTo>
                  <a:pt x="0" y="1153"/>
                </a:lnTo>
                <a:lnTo>
                  <a:pt x="710" y="1797"/>
                </a:lnTo>
                <a:lnTo>
                  <a:pt x="1208" y="1594"/>
                </a:lnTo>
                <a:lnTo>
                  <a:pt x="1208" y="1643"/>
                </a:lnTo>
                <a:lnTo>
                  <a:pt x="1744" y="1455"/>
                </a:lnTo>
                <a:lnTo>
                  <a:pt x="1744" y="1389"/>
                </a:lnTo>
                <a:lnTo>
                  <a:pt x="2279" y="1175"/>
                </a:lnTo>
                <a:lnTo>
                  <a:pt x="2159" y="1089"/>
                </a:lnTo>
                <a:lnTo>
                  <a:pt x="2281" y="1041"/>
                </a:lnTo>
                <a:lnTo>
                  <a:pt x="2160" y="955"/>
                </a:lnTo>
                <a:lnTo>
                  <a:pt x="2281" y="906"/>
                </a:lnTo>
                <a:lnTo>
                  <a:pt x="2161" y="820"/>
                </a:lnTo>
                <a:lnTo>
                  <a:pt x="2281" y="772"/>
                </a:lnTo>
                <a:lnTo>
                  <a:pt x="2161" y="686"/>
                </a:lnTo>
                <a:close/>
                <a:moveTo>
                  <a:pt x="1531" y="174"/>
                </a:moveTo>
                <a:lnTo>
                  <a:pt x="1929" y="460"/>
                </a:lnTo>
                <a:lnTo>
                  <a:pt x="1642" y="573"/>
                </a:lnTo>
                <a:lnTo>
                  <a:pt x="1581" y="522"/>
                </a:lnTo>
                <a:cubicBezTo>
                  <a:pt x="1561" y="361"/>
                  <a:pt x="1402" y="306"/>
                  <a:pt x="1301" y="287"/>
                </a:cubicBezTo>
                <a:lnTo>
                  <a:pt x="1267" y="258"/>
                </a:lnTo>
                <a:lnTo>
                  <a:pt x="1531" y="174"/>
                </a:lnTo>
                <a:close/>
                <a:moveTo>
                  <a:pt x="649" y="351"/>
                </a:moveTo>
                <a:lnTo>
                  <a:pt x="679" y="374"/>
                </a:lnTo>
                <a:lnTo>
                  <a:pt x="209" y="523"/>
                </a:lnTo>
                <a:lnTo>
                  <a:pt x="739" y="997"/>
                </a:lnTo>
                <a:lnTo>
                  <a:pt x="1208" y="810"/>
                </a:lnTo>
                <a:lnTo>
                  <a:pt x="1208" y="822"/>
                </a:lnTo>
                <a:lnTo>
                  <a:pt x="1208" y="847"/>
                </a:lnTo>
                <a:lnTo>
                  <a:pt x="717" y="1050"/>
                </a:lnTo>
                <a:lnTo>
                  <a:pt x="124" y="510"/>
                </a:lnTo>
                <a:lnTo>
                  <a:pt x="649" y="351"/>
                </a:lnTo>
                <a:close/>
                <a:moveTo>
                  <a:pt x="1086" y="702"/>
                </a:moveTo>
                <a:lnTo>
                  <a:pt x="1160" y="762"/>
                </a:lnTo>
                <a:lnTo>
                  <a:pt x="753" y="921"/>
                </a:lnTo>
                <a:lnTo>
                  <a:pt x="339" y="551"/>
                </a:lnTo>
                <a:lnTo>
                  <a:pt x="741" y="424"/>
                </a:lnTo>
                <a:lnTo>
                  <a:pt x="770" y="447"/>
                </a:lnTo>
                <a:cubicBezTo>
                  <a:pt x="764" y="523"/>
                  <a:pt x="785" y="690"/>
                  <a:pt x="1086" y="702"/>
                </a:cubicBezTo>
                <a:close/>
                <a:moveTo>
                  <a:pt x="704" y="1126"/>
                </a:moveTo>
                <a:lnTo>
                  <a:pt x="1208" y="918"/>
                </a:lnTo>
                <a:lnTo>
                  <a:pt x="1208" y="985"/>
                </a:lnTo>
                <a:lnTo>
                  <a:pt x="723" y="1183"/>
                </a:lnTo>
                <a:lnTo>
                  <a:pt x="127" y="643"/>
                </a:lnTo>
                <a:lnTo>
                  <a:pt x="161" y="632"/>
                </a:lnTo>
                <a:lnTo>
                  <a:pt x="704" y="1126"/>
                </a:lnTo>
                <a:close/>
                <a:moveTo>
                  <a:pt x="710" y="1259"/>
                </a:moveTo>
                <a:lnTo>
                  <a:pt x="1208" y="1056"/>
                </a:lnTo>
                <a:lnTo>
                  <a:pt x="1208" y="1119"/>
                </a:lnTo>
                <a:lnTo>
                  <a:pt x="723" y="1317"/>
                </a:lnTo>
                <a:lnTo>
                  <a:pt x="127" y="778"/>
                </a:lnTo>
                <a:lnTo>
                  <a:pt x="163" y="766"/>
                </a:lnTo>
                <a:lnTo>
                  <a:pt x="710" y="1259"/>
                </a:lnTo>
                <a:close/>
                <a:moveTo>
                  <a:pt x="710" y="1394"/>
                </a:moveTo>
                <a:lnTo>
                  <a:pt x="1208" y="1191"/>
                </a:lnTo>
                <a:lnTo>
                  <a:pt x="1208" y="1254"/>
                </a:lnTo>
                <a:lnTo>
                  <a:pt x="723" y="1452"/>
                </a:lnTo>
                <a:lnTo>
                  <a:pt x="127" y="912"/>
                </a:lnTo>
                <a:lnTo>
                  <a:pt x="163" y="901"/>
                </a:lnTo>
                <a:lnTo>
                  <a:pt x="710" y="1394"/>
                </a:lnTo>
                <a:close/>
                <a:moveTo>
                  <a:pt x="710" y="1528"/>
                </a:moveTo>
                <a:lnTo>
                  <a:pt x="1208" y="1325"/>
                </a:lnTo>
                <a:lnTo>
                  <a:pt x="1208" y="1388"/>
                </a:lnTo>
                <a:lnTo>
                  <a:pt x="723" y="1586"/>
                </a:lnTo>
                <a:lnTo>
                  <a:pt x="127" y="1047"/>
                </a:lnTo>
                <a:lnTo>
                  <a:pt x="163" y="1035"/>
                </a:lnTo>
                <a:lnTo>
                  <a:pt x="710" y="1528"/>
                </a:lnTo>
                <a:close/>
                <a:moveTo>
                  <a:pt x="723" y="1721"/>
                </a:moveTo>
                <a:lnTo>
                  <a:pt x="127" y="1181"/>
                </a:lnTo>
                <a:lnTo>
                  <a:pt x="167" y="1170"/>
                </a:lnTo>
                <a:lnTo>
                  <a:pt x="709" y="1663"/>
                </a:lnTo>
                <a:lnTo>
                  <a:pt x="1208" y="1460"/>
                </a:lnTo>
                <a:lnTo>
                  <a:pt x="1208" y="1523"/>
                </a:lnTo>
                <a:lnTo>
                  <a:pt x="723" y="1721"/>
                </a:lnTo>
                <a:close/>
                <a:moveTo>
                  <a:pt x="1659" y="741"/>
                </a:moveTo>
                <a:lnTo>
                  <a:pt x="1659" y="1409"/>
                </a:lnTo>
                <a:lnTo>
                  <a:pt x="1293" y="1548"/>
                </a:lnTo>
                <a:lnTo>
                  <a:pt x="1293" y="892"/>
                </a:lnTo>
                <a:lnTo>
                  <a:pt x="1293" y="820"/>
                </a:lnTo>
                <a:lnTo>
                  <a:pt x="1293" y="791"/>
                </a:lnTo>
                <a:lnTo>
                  <a:pt x="1222" y="734"/>
                </a:lnTo>
                <a:lnTo>
                  <a:pt x="812" y="400"/>
                </a:lnTo>
                <a:lnTo>
                  <a:pt x="752" y="350"/>
                </a:lnTo>
                <a:lnTo>
                  <a:pt x="724" y="327"/>
                </a:lnTo>
                <a:lnTo>
                  <a:pt x="689" y="298"/>
                </a:lnTo>
                <a:lnTo>
                  <a:pt x="1065" y="175"/>
                </a:lnTo>
                <a:lnTo>
                  <a:pt x="1106" y="209"/>
                </a:lnTo>
                <a:lnTo>
                  <a:pt x="1132" y="231"/>
                </a:lnTo>
                <a:lnTo>
                  <a:pt x="1192" y="281"/>
                </a:lnTo>
                <a:lnTo>
                  <a:pt x="1572" y="600"/>
                </a:lnTo>
                <a:lnTo>
                  <a:pt x="1626" y="649"/>
                </a:lnTo>
                <a:lnTo>
                  <a:pt x="1659" y="688"/>
                </a:lnTo>
                <a:lnTo>
                  <a:pt x="1659" y="741"/>
                </a:lnTo>
                <a:close/>
                <a:moveTo>
                  <a:pt x="2142" y="755"/>
                </a:moveTo>
                <a:lnTo>
                  <a:pt x="1744" y="914"/>
                </a:lnTo>
                <a:lnTo>
                  <a:pt x="1744" y="851"/>
                </a:lnTo>
                <a:lnTo>
                  <a:pt x="2084" y="715"/>
                </a:lnTo>
                <a:lnTo>
                  <a:pt x="2142" y="755"/>
                </a:lnTo>
                <a:close/>
                <a:moveTo>
                  <a:pt x="2082" y="579"/>
                </a:moveTo>
                <a:lnTo>
                  <a:pt x="2140" y="621"/>
                </a:lnTo>
                <a:lnTo>
                  <a:pt x="1744" y="780"/>
                </a:lnTo>
                <a:lnTo>
                  <a:pt x="1744" y="714"/>
                </a:lnTo>
                <a:lnTo>
                  <a:pt x="2082" y="579"/>
                </a:lnTo>
                <a:close/>
                <a:moveTo>
                  <a:pt x="2142" y="1159"/>
                </a:moveTo>
                <a:lnTo>
                  <a:pt x="1744" y="1317"/>
                </a:lnTo>
                <a:lnTo>
                  <a:pt x="1744" y="1254"/>
                </a:lnTo>
                <a:lnTo>
                  <a:pt x="2084" y="1118"/>
                </a:lnTo>
                <a:lnTo>
                  <a:pt x="2142" y="1159"/>
                </a:lnTo>
                <a:close/>
                <a:moveTo>
                  <a:pt x="2142" y="1024"/>
                </a:moveTo>
                <a:lnTo>
                  <a:pt x="1744" y="1183"/>
                </a:lnTo>
                <a:lnTo>
                  <a:pt x="1744" y="1120"/>
                </a:lnTo>
                <a:lnTo>
                  <a:pt x="2084" y="984"/>
                </a:lnTo>
                <a:lnTo>
                  <a:pt x="2142" y="1024"/>
                </a:lnTo>
                <a:close/>
                <a:moveTo>
                  <a:pt x="2142" y="890"/>
                </a:moveTo>
                <a:lnTo>
                  <a:pt x="1744" y="1049"/>
                </a:lnTo>
                <a:lnTo>
                  <a:pt x="1744" y="985"/>
                </a:lnTo>
                <a:lnTo>
                  <a:pt x="2084" y="849"/>
                </a:lnTo>
                <a:lnTo>
                  <a:pt x="2142" y="890"/>
                </a:lnTo>
                <a:close/>
              </a:path>
            </a:pathLst>
          </a:custGeom>
          <a:solidFill>
            <a:srgbClr val="FDFDF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th-TH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9539467" y="4572798"/>
            <a:ext cx="61208" cy="139473"/>
          </a:xfrm>
          <a:custGeom>
            <a:avLst/>
            <a:gdLst>
              <a:gd name="T0" fmla="*/ 171 w 271"/>
              <a:gd name="T1" fmla="*/ 250 h 614"/>
              <a:gd name="T2" fmla="*/ 97 w 271"/>
              <a:gd name="T3" fmla="*/ 203 h 614"/>
              <a:gd name="T4" fmla="*/ 150 w 271"/>
              <a:gd name="T5" fmla="*/ 150 h 614"/>
              <a:gd name="T6" fmla="*/ 237 w 271"/>
              <a:gd name="T7" fmla="*/ 157 h 614"/>
              <a:gd name="T8" fmla="*/ 255 w 271"/>
              <a:gd name="T9" fmla="*/ 70 h 614"/>
              <a:gd name="T10" fmla="*/ 167 w 271"/>
              <a:gd name="T11" fmla="*/ 65 h 614"/>
              <a:gd name="T12" fmla="*/ 167 w 271"/>
              <a:gd name="T13" fmla="*/ 0 h 614"/>
              <a:gd name="T14" fmla="*/ 107 w 271"/>
              <a:gd name="T15" fmla="*/ 12 h 614"/>
              <a:gd name="T16" fmla="*/ 107 w 271"/>
              <a:gd name="T17" fmla="*/ 82 h 614"/>
              <a:gd name="T18" fmla="*/ 4 w 271"/>
              <a:gd name="T19" fmla="*/ 235 h 614"/>
              <a:gd name="T20" fmla="*/ 113 w 271"/>
              <a:gd name="T21" fmla="*/ 347 h 614"/>
              <a:gd name="T22" fmla="*/ 178 w 271"/>
              <a:gd name="T23" fmla="*/ 397 h 614"/>
              <a:gd name="T24" fmla="*/ 119 w 271"/>
              <a:gd name="T25" fmla="*/ 455 h 614"/>
              <a:gd name="T26" fmla="*/ 18 w 271"/>
              <a:gd name="T27" fmla="*/ 444 h 614"/>
              <a:gd name="T28" fmla="*/ 0 w 271"/>
              <a:gd name="T29" fmla="*/ 535 h 614"/>
              <a:gd name="T30" fmla="*/ 103 w 271"/>
              <a:gd name="T31" fmla="*/ 544 h 614"/>
              <a:gd name="T32" fmla="*/ 103 w 271"/>
              <a:gd name="T33" fmla="*/ 614 h 614"/>
              <a:gd name="T34" fmla="*/ 163 w 271"/>
              <a:gd name="T35" fmla="*/ 602 h 614"/>
              <a:gd name="T36" fmla="*/ 164 w 271"/>
              <a:gd name="T37" fmla="*/ 526 h 614"/>
              <a:gd name="T38" fmla="*/ 271 w 271"/>
              <a:gd name="T39" fmla="*/ 367 h 614"/>
              <a:gd name="T40" fmla="*/ 171 w 271"/>
              <a:gd name="T41" fmla="*/ 250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71" h="614">
                <a:moveTo>
                  <a:pt x="171" y="250"/>
                </a:moveTo>
                <a:cubicBezTo>
                  <a:pt x="118" y="238"/>
                  <a:pt x="97" y="227"/>
                  <a:pt x="97" y="203"/>
                </a:cubicBezTo>
                <a:cubicBezTo>
                  <a:pt x="97" y="183"/>
                  <a:pt x="110" y="158"/>
                  <a:pt x="150" y="150"/>
                </a:cubicBezTo>
                <a:cubicBezTo>
                  <a:pt x="193" y="141"/>
                  <a:pt x="222" y="152"/>
                  <a:pt x="237" y="157"/>
                </a:cubicBezTo>
                <a:lnTo>
                  <a:pt x="255" y="70"/>
                </a:lnTo>
                <a:cubicBezTo>
                  <a:pt x="234" y="63"/>
                  <a:pt x="207" y="58"/>
                  <a:pt x="167" y="65"/>
                </a:cubicBezTo>
                <a:lnTo>
                  <a:pt x="167" y="0"/>
                </a:lnTo>
                <a:lnTo>
                  <a:pt x="107" y="12"/>
                </a:lnTo>
                <a:lnTo>
                  <a:pt x="107" y="82"/>
                </a:lnTo>
                <a:cubicBezTo>
                  <a:pt x="42" y="111"/>
                  <a:pt x="4" y="170"/>
                  <a:pt x="4" y="235"/>
                </a:cubicBezTo>
                <a:cubicBezTo>
                  <a:pt x="4" y="307"/>
                  <a:pt x="48" y="334"/>
                  <a:pt x="113" y="347"/>
                </a:cubicBezTo>
                <a:cubicBezTo>
                  <a:pt x="159" y="356"/>
                  <a:pt x="178" y="369"/>
                  <a:pt x="178" y="397"/>
                </a:cubicBezTo>
                <a:cubicBezTo>
                  <a:pt x="178" y="426"/>
                  <a:pt x="155" y="448"/>
                  <a:pt x="119" y="455"/>
                </a:cubicBezTo>
                <a:cubicBezTo>
                  <a:pt x="80" y="464"/>
                  <a:pt x="44" y="456"/>
                  <a:pt x="18" y="444"/>
                </a:cubicBezTo>
                <a:lnTo>
                  <a:pt x="0" y="535"/>
                </a:lnTo>
                <a:cubicBezTo>
                  <a:pt x="23" y="545"/>
                  <a:pt x="63" y="551"/>
                  <a:pt x="103" y="544"/>
                </a:cubicBezTo>
                <a:lnTo>
                  <a:pt x="103" y="614"/>
                </a:lnTo>
                <a:lnTo>
                  <a:pt x="163" y="602"/>
                </a:lnTo>
                <a:lnTo>
                  <a:pt x="164" y="526"/>
                </a:lnTo>
                <a:cubicBezTo>
                  <a:pt x="233" y="497"/>
                  <a:pt x="271" y="433"/>
                  <a:pt x="271" y="367"/>
                </a:cubicBezTo>
                <a:cubicBezTo>
                  <a:pt x="271" y="300"/>
                  <a:pt x="243" y="266"/>
                  <a:pt x="171" y="250"/>
                </a:cubicBezTo>
                <a:close/>
              </a:path>
            </a:pathLst>
          </a:custGeom>
          <a:solidFill>
            <a:srgbClr val="FDFDF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th-TH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30"/>
          <p:cNvSpPr/>
          <p:nvPr/>
        </p:nvSpPr>
        <p:spPr bwMode="auto">
          <a:xfrm>
            <a:off x="6328137" y="2573792"/>
            <a:ext cx="205221" cy="159373"/>
          </a:xfrm>
          <a:custGeom>
            <a:avLst/>
            <a:gdLst>
              <a:gd name="T0" fmla="*/ 0 w 1242"/>
              <a:gd name="T1" fmla="*/ 483 h 963"/>
              <a:gd name="T2" fmla="*/ 140 w 1242"/>
              <a:gd name="T3" fmla="*/ 622 h 963"/>
              <a:gd name="T4" fmla="*/ 265 w 1242"/>
              <a:gd name="T5" fmla="*/ 606 h 963"/>
              <a:gd name="T6" fmla="*/ 279 w 1242"/>
              <a:gd name="T7" fmla="*/ 690 h 963"/>
              <a:gd name="T8" fmla="*/ 279 w 1242"/>
              <a:gd name="T9" fmla="*/ 963 h 963"/>
              <a:gd name="T10" fmla="*/ 511 w 1242"/>
              <a:gd name="T11" fmla="*/ 963 h 963"/>
              <a:gd name="T12" fmla="*/ 553 w 1242"/>
              <a:gd name="T13" fmla="*/ 953 h 963"/>
              <a:gd name="T14" fmla="*/ 547 w 1242"/>
              <a:gd name="T15" fmla="*/ 867 h 963"/>
              <a:gd name="T16" fmla="*/ 759 w 1242"/>
              <a:gd name="T17" fmla="*/ 675 h 963"/>
              <a:gd name="T18" fmla="*/ 971 w 1242"/>
              <a:gd name="T19" fmla="*/ 867 h 963"/>
              <a:gd name="T20" fmla="*/ 965 w 1242"/>
              <a:gd name="T21" fmla="*/ 953 h 963"/>
              <a:gd name="T22" fmla="*/ 1006 w 1242"/>
              <a:gd name="T23" fmla="*/ 963 h 963"/>
              <a:gd name="T24" fmla="*/ 1239 w 1242"/>
              <a:gd name="T25" fmla="*/ 963 h 963"/>
              <a:gd name="T26" fmla="*/ 1239 w 1242"/>
              <a:gd name="T27" fmla="*/ 117 h 963"/>
              <a:gd name="T28" fmla="*/ 1214 w 1242"/>
              <a:gd name="T29" fmla="*/ 28 h 963"/>
              <a:gd name="T30" fmla="*/ 1118 w 1242"/>
              <a:gd name="T31" fmla="*/ 3 h 963"/>
              <a:gd name="T32" fmla="*/ 279 w 1242"/>
              <a:gd name="T33" fmla="*/ 3 h 963"/>
              <a:gd name="T34" fmla="*/ 279 w 1242"/>
              <a:gd name="T35" fmla="*/ 276 h 963"/>
              <a:gd name="T36" fmla="*/ 265 w 1242"/>
              <a:gd name="T37" fmla="*/ 361 h 963"/>
              <a:gd name="T38" fmla="*/ 140 w 1242"/>
              <a:gd name="T39" fmla="*/ 344 h 963"/>
              <a:gd name="T40" fmla="*/ 0 w 1242"/>
              <a:gd name="T41" fmla="*/ 483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42" h="963">
                <a:moveTo>
                  <a:pt x="0" y="483"/>
                </a:moveTo>
                <a:cubicBezTo>
                  <a:pt x="0" y="560"/>
                  <a:pt x="63" y="622"/>
                  <a:pt x="140" y="622"/>
                </a:cubicBezTo>
                <a:cubicBezTo>
                  <a:pt x="209" y="622"/>
                  <a:pt x="243" y="579"/>
                  <a:pt x="265" y="606"/>
                </a:cubicBezTo>
                <a:cubicBezTo>
                  <a:pt x="277" y="620"/>
                  <a:pt x="279" y="637"/>
                  <a:pt x="279" y="690"/>
                </a:cubicBezTo>
                <a:lnTo>
                  <a:pt x="279" y="963"/>
                </a:lnTo>
                <a:lnTo>
                  <a:pt x="511" y="963"/>
                </a:lnTo>
                <a:cubicBezTo>
                  <a:pt x="545" y="963"/>
                  <a:pt x="550" y="960"/>
                  <a:pt x="553" y="953"/>
                </a:cubicBezTo>
                <a:cubicBezTo>
                  <a:pt x="559" y="940"/>
                  <a:pt x="547" y="918"/>
                  <a:pt x="547" y="867"/>
                </a:cubicBezTo>
                <a:cubicBezTo>
                  <a:pt x="547" y="760"/>
                  <a:pt x="660" y="675"/>
                  <a:pt x="759" y="675"/>
                </a:cubicBezTo>
                <a:cubicBezTo>
                  <a:pt x="858" y="675"/>
                  <a:pt x="971" y="756"/>
                  <a:pt x="971" y="867"/>
                </a:cubicBezTo>
                <a:cubicBezTo>
                  <a:pt x="971" y="918"/>
                  <a:pt x="959" y="940"/>
                  <a:pt x="965" y="953"/>
                </a:cubicBezTo>
                <a:cubicBezTo>
                  <a:pt x="967" y="960"/>
                  <a:pt x="972" y="963"/>
                  <a:pt x="1006" y="963"/>
                </a:cubicBezTo>
                <a:lnTo>
                  <a:pt x="1239" y="963"/>
                </a:lnTo>
                <a:lnTo>
                  <a:pt x="1239" y="117"/>
                </a:lnTo>
                <a:cubicBezTo>
                  <a:pt x="1239" y="117"/>
                  <a:pt x="1242" y="57"/>
                  <a:pt x="1214" y="28"/>
                </a:cubicBezTo>
                <a:cubicBezTo>
                  <a:pt x="1185" y="0"/>
                  <a:pt x="1118" y="3"/>
                  <a:pt x="1118" y="3"/>
                </a:cubicBezTo>
                <a:lnTo>
                  <a:pt x="279" y="3"/>
                </a:lnTo>
                <a:lnTo>
                  <a:pt x="279" y="276"/>
                </a:lnTo>
                <a:cubicBezTo>
                  <a:pt x="279" y="329"/>
                  <a:pt x="277" y="347"/>
                  <a:pt x="265" y="361"/>
                </a:cubicBezTo>
                <a:cubicBezTo>
                  <a:pt x="243" y="388"/>
                  <a:pt x="209" y="344"/>
                  <a:pt x="140" y="344"/>
                </a:cubicBezTo>
                <a:cubicBezTo>
                  <a:pt x="63" y="344"/>
                  <a:pt x="0" y="406"/>
                  <a:pt x="0" y="483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th-TH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31"/>
          <p:cNvSpPr/>
          <p:nvPr/>
        </p:nvSpPr>
        <p:spPr bwMode="auto">
          <a:xfrm>
            <a:off x="6203694" y="2573792"/>
            <a:ext cx="159374" cy="205221"/>
          </a:xfrm>
          <a:custGeom>
            <a:avLst/>
            <a:gdLst>
              <a:gd name="T0" fmla="*/ 5 w 965"/>
              <a:gd name="T1" fmla="*/ 965 h 1244"/>
              <a:gd name="T2" fmla="*/ 279 w 965"/>
              <a:gd name="T3" fmla="*/ 965 h 1244"/>
              <a:gd name="T4" fmla="*/ 363 w 965"/>
              <a:gd name="T5" fmla="*/ 979 h 1244"/>
              <a:gd name="T6" fmla="*/ 346 w 965"/>
              <a:gd name="T7" fmla="*/ 1104 h 1244"/>
              <a:gd name="T8" fmla="*/ 485 w 965"/>
              <a:gd name="T9" fmla="*/ 1244 h 1244"/>
              <a:gd name="T10" fmla="*/ 625 w 965"/>
              <a:gd name="T11" fmla="*/ 1104 h 1244"/>
              <a:gd name="T12" fmla="*/ 608 w 965"/>
              <a:gd name="T13" fmla="*/ 979 h 1244"/>
              <a:gd name="T14" fmla="*/ 692 w 965"/>
              <a:gd name="T15" fmla="*/ 965 h 1244"/>
              <a:gd name="T16" fmla="*/ 965 w 965"/>
              <a:gd name="T17" fmla="*/ 965 h 1244"/>
              <a:gd name="T18" fmla="*/ 965 w 965"/>
              <a:gd name="T19" fmla="*/ 733 h 1244"/>
              <a:gd name="T20" fmla="*/ 955 w 965"/>
              <a:gd name="T21" fmla="*/ 691 h 1244"/>
              <a:gd name="T22" fmla="*/ 869 w 965"/>
              <a:gd name="T23" fmla="*/ 697 h 1244"/>
              <a:gd name="T24" fmla="*/ 677 w 965"/>
              <a:gd name="T25" fmla="*/ 485 h 1244"/>
              <a:gd name="T26" fmla="*/ 869 w 965"/>
              <a:gd name="T27" fmla="*/ 273 h 1244"/>
              <a:gd name="T28" fmla="*/ 955 w 965"/>
              <a:gd name="T29" fmla="*/ 280 h 1244"/>
              <a:gd name="T30" fmla="*/ 965 w 965"/>
              <a:gd name="T31" fmla="*/ 238 h 1244"/>
              <a:gd name="T32" fmla="*/ 965 w 965"/>
              <a:gd name="T33" fmla="*/ 5 h 1244"/>
              <a:gd name="T34" fmla="*/ 141 w 965"/>
              <a:gd name="T35" fmla="*/ 5 h 1244"/>
              <a:gd name="T36" fmla="*/ 31 w 965"/>
              <a:gd name="T37" fmla="*/ 30 h 1244"/>
              <a:gd name="T38" fmla="*/ 5 w 965"/>
              <a:gd name="T39" fmla="*/ 129 h 1244"/>
              <a:gd name="T40" fmla="*/ 5 w 965"/>
              <a:gd name="T41" fmla="*/ 965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5" h="1244">
                <a:moveTo>
                  <a:pt x="5" y="965"/>
                </a:moveTo>
                <a:lnTo>
                  <a:pt x="279" y="965"/>
                </a:lnTo>
                <a:cubicBezTo>
                  <a:pt x="331" y="965"/>
                  <a:pt x="349" y="967"/>
                  <a:pt x="363" y="979"/>
                </a:cubicBezTo>
                <a:cubicBezTo>
                  <a:pt x="390" y="1001"/>
                  <a:pt x="346" y="1035"/>
                  <a:pt x="346" y="1104"/>
                </a:cubicBezTo>
                <a:cubicBezTo>
                  <a:pt x="346" y="1181"/>
                  <a:pt x="409" y="1244"/>
                  <a:pt x="485" y="1244"/>
                </a:cubicBezTo>
                <a:cubicBezTo>
                  <a:pt x="562" y="1244"/>
                  <a:pt x="625" y="1181"/>
                  <a:pt x="625" y="1104"/>
                </a:cubicBezTo>
                <a:cubicBezTo>
                  <a:pt x="625" y="1035"/>
                  <a:pt x="581" y="1002"/>
                  <a:pt x="608" y="979"/>
                </a:cubicBezTo>
                <a:cubicBezTo>
                  <a:pt x="622" y="967"/>
                  <a:pt x="639" y="965"/>
                  <a:pt x="692" y="965"/>
                </a:cubicBezTo>
                <a:lnTo>
                  <a:pt x="965" y="965"/>
                </a:lnTo>
                <a:lnTo>
                  <a:pt x="965" y="733"/>
                </a:lnTo>
                <a:cubicBezTo>
                  <a:pt x="965" y="699"/>
                  <a:pt x="962" y="694"/>
                  <a:pt x="955" y="691"/>
                </a:cubicBezTo>
                <a:cubicBezTo>
                  <a:pt x="942" y="685"/>
                  <a:pt x="920" y="697"/>
                  <a:pt x="869" y="697"/>
                </a:cubicBezTo>
                <a:cubicBezTo>
                  <a:pt x="762" y="697"/>
                  <a:pt x="677" y="584"/>
                  <a:pt x="677" y="485"/>
                </a:cubicBezTo>
                <a:cubicBezTo>
                  <a:pt x="677" y="386"/>
                  <a:pt x="758" y="273"/>
                  <a:pt x="869" y="273"/>
                </a:cubicBezTo>
                <a:cubicBezTo>
                  <a:pt x="920" y="273"/>
                  <a:pt x="942" y="285"/>
                  <a:pt x="955" y="280"/>
                </a:cubicBezTo>
                <a:cubicBezTo>
                  <a:pt x="962" y="277"/>
                  <a:pt x="965" y="272"/>
                  <a:pt x="965" y="238"/>
                </a:cubicBezTo>
                <a:lnTo>
                  <a:pt x="965" y="5"/>
                </a:lnTo>
                <a:lnTo>
                  <a:pt x="141" y="5"/>
                </a:lnTo>
                <a:cubicBezTo>
                  <a:pt x="141" y="5"/>
                  <a:pt x="61" y="0"/>
                  <a:pt x="31" y="30"/>
                </a:cubicBezTo>
                <a:cubicBezTo>
                  <a:pt x="0" y="61"/>
                  <a:pt x="5" y="129"/>
                  <a:pt x="5" y="129"/>
                </a:cubicBezTo>
                <a:lnTo>
                  <a:pt x="5" y="965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th-TH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32"/>
          <p:cNvSpPr/>
          <p:nvPr/>
        </p:nvSpPr>
        <p:spPr bwMode="auto">
          <a:xfrm>
            <a:off x="6204422" y="2744809"/>
            <a:ext cx="204493" cy="158646"/>
          </a:xfrm>
          <a:custGeom>
            <a:avLst/>
            <a:gdLst>
              <a:gd name="T0" fmla="*/ 1240 w 1240"/>
              <a:gd name="T1" fmla="*/ 480 h 960"/>
              <a:gd name="T2" fmla="*/ 1101 w 1240"/>
              <a:gd name="T3" fmla="*/ 341 h 960"/>
              <a:gd name="T4" fmla="*/ 975 w 1240"/>
              <a:gd name="T5" fmla="*/ 357 h 960"/>
              <a:gd name="T6" fmla="*/ 961 w 1240"/>
              <a:gd name="T7" fmla="*/ 273 h 960"/>
              <a:gd name="T8" fmla="*/ 961 w 1240"/>
              <a:gd name="T9" fmla="*/ 0 h 960"/>
              <a:gd name="T10" fmla="*/ 729 w 1240"/>
              <a:gd name="T11" fmla="*/ 0 h 960"/>
              <a:gd name="T12" fmla="*/ 687 w 1240"/>
              <a:gd name="T13" fmla="*/ 10 h 960"/>
              <a:gd name="T14" fmla="*/ 693 w 1240"/>
              <a:gd name="T15" fmla="*/ 96 h 960"/>
              <a:gd name="T16" fmla="*/ 481 w 1240"/>
              <a:gd name="T17" fmla="*/ 288 h 960"/>
              <a:gd name="T18" fmla="*/ 270 w 1240"/>
              <a:gd name="T19" fmla="*/ 96 h 960"/>
              <a:gd name="T20" fmla="*/ 276 w 1240"/>
              <a:gd name="T21" fmla="*/ 10 h 960"/>
              <a:gd name="T22" fmla="*/ 234 w 1240"/>
              <a:gd name="T23" fmla="*/ 0 h 960"/>
              <a:gd name="T24" fmla="*/ 1 w 1240"/>
              <a:gd name="T25" fmla="*/ 0 h 960"/>
              <a:gd name="T26" fmla="*/ 1 w 1240"/>
              <a:gd name="T27" fmla="*/ 828 h 960"/>
              <a:gd name="T28" fmla="*/ 30 w 1240"/>
              <a:gd name="T29" fmla="*/ 928 h 960"/>
              <a:gd name="T30" fmla="*/ 129 w 1240"/>
              <a:gd name="T31" fmla="*/ 960 h 960"/>
              <a:gd name="T32" fmla="*/ 961 w 1240"/>
              <a:gd name="T33" fmla="*/ 960 h 960"/>
              <a:gd name="T34" fmla="*/ 961 w 1240"/>
              <a:gd name="T35" fmla="*/ 687 h 960"/>
              <a:gd name="T36" fmla="*/ 975 w 1240"/>
              <a:gd name="T37" fmla="*/ 602 h 960"/>
              <a:gd name="T38" fmla="*/ 1101 w 1240"/>
              <a:gd name="T39" fmla="*/ 619 h 960"/>
              <a:gd name="T40" fmla="*/ 1240 w 1240"/>
              <a:gd name="T41" fmla="*/ 48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40" h="960">
                <a:moveTo>
                  <a:pt x="1240" y="480"/>
                </a:moveTo>
                <a:cubicBezTo>
                  <a:pt x="1240" y="403"/>
                  <a:pt x="1178" y="341"/>
                  <a:pt x="1101" y="341"/>
                </a:cubicBezTo>
                <a:cubicBezTo>
                  <a:pt x="1031" y="341"/>
                  <a:pt x="998" y="385"/>
                  <a:pt x="975" y="357"/>
                </a:cubicBezTo>
                <a:cubicBezTo>
                  <a:pt x="963" y="343"/>
                  <a:pt x="961" y="326"/>
                  <a:pt x="961" y="273"/>
                </a:cubicBezTo>
                <a:lnTo>
                  <a:pt x="961" y="0"/>
                </a:lnTo>
                <a:lnTo>
                  <a:pt x="729" y="0"/>
                </a:lnTo>
                <a:cubicBezTo>
                  <a:pt x="695" y="0"/>
                  <a:pt x="690" y="3"/>
                  <a:pt x="687" y="10"/>
                </a:cubicBezTo>
                <a:cubicBezTo>
                  <a:pt x="681" y="23"/>
                  <a:pt x="693" y="45"/>
                  <a:pt x="693" y="96"/>
                </a:cubicBezTo>
                <a:cubicBezTo>
                  <a:pt x="693" y="203"/>
                  <a:pt x="580" y="288"/>
                  <a:pt x="481" y="288"/>
                </a:cubicBezTo>
                <a:cubicBezTo>
                  <a:pt x="382" y="288"/>
                  <a:pt x="270" y="207"/>
                  <a:pt x="270" y="96"/>
                </a:cubicBezTo>
                <a:cubicBezTo>
                  <a:pt x="270" y="45"/>
                  <a:pt x="282" y="23"/>
                  <a:pt x="276" y="10"/>
                </a:cubicBezTo>
                <a:cubicBezTo>
                  <a:pt x="273" y="3"/>
                  <a:pt x="268" y="0"/>
                  <a:pt x="234" y="0"/>
                </a:cubicBezTo>
                <a:lnTo>
                  <a:pt x="1" y="0"/>
                </a:lnTo>
                <a:lnTo>
                  <a:pt x="1" y="828"/>
                </a:lnTo>
                <a:cubicBezTo>
                  <a:pt x="1" y="828"/>
                  <a:pt x="0" y="898"/>
                  <a:pt x="30" y="928"/>
                </a:cubicBezTo>
                <a:cubicBezTo>
                  <a:pt x="60" y="958"/>
                  <a:pt x="129" y="960"/>
                  <a:pt x="129" y="960"/>
                </a:cubicBezTo>
                <a:lnTo>
                  <a:pt x="961" y="960"/>
                </a:lnTo>
                <a:lnTo>
                  <a:pt x="961" y="687"/>
                </a:lnTo>
                <a:cubicBezTo>
                  <a:pt x="961" y="634"/>
                  <a:pt x="963" y="616"/>
                  <a:pt x="975" y="602"/>
                </a:cubicBezTo>
                <a:cubicBezTo>
                  <a:pt x="998" y="575"/>
                  <a:pt x="1031" y="619"/>
                  <a:pt x="1101" y="619"/>
                </a:cubicBezTo>
                <a:cubicBezTo>
                  <a:pt x="1178" y="619"/>
                  <a:pt x="1240" y="557"/>
                  <a:pt x="1240" y="48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th-TH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33"/>
          <p:cNvSpPr/>
          <p:nvPr/>
        </p:nvSpPr>
        <p:spPr bwMode="auto">
          <a:xfrm>
            <a:off x="6420559" y="2766641"/>
            <a:ext cx="224142" cy="217592"/>
          </a:xfrm>
          <a:custGeom>
            <a:avLst/>
            <a:gdLst>
              <a:gd name="T0" fmla="*/ 770 w 1358"/>
              <a:gd name="T1" fmla="*/ 1267 h 1322"/>
              <a:gd name="T2" fmla="*/ 1358 w 1358"/>
              <a:gd name="T3" fmla="*/ 679 h 1322"/>
              <a:gd name="T4" fmla="*/ 1164 w 1358"/>
              <a:gd name="T5" fmla="*/ 486 h 1322"/>
              <a:gd name="T6" fmla="*/ 1114 w 1358"/>
              <a:gd name="T7" fmla="*/ 416 h 1322"/>
              <a:gd name="T8" fmla="*/ 1215 w 1358"/>
              <a:gd name="T9" fmla="*/ 339 h 1322"/>
              <a:gd name="T10" fmla="*/ 1215 w 1358"/>
              <a:gd name="T11" fmla="*/ 142 h 1322"/>
              <a:gd name="T12" fmla="*/ 1018 w 1358"/>
              <a:gd name="T13" fmla="*/ 142 h 1322"/>
              <a:gd name="T14" fmla="*/ 941 w 1358"/>
              <a:gd name="T15" fmla="*/ 243 h 1322"/>
              <a:gd name="T16" fmla="*/ 872 w 1358"/>
              <a:gd name="T17" fmla="*/ 193 h 1322"/>
              <a:gd name="T18" fmla="*/ 679 w 1358"/>
              <a:gd name="T19" fmla="*/ 0 h 1322"/>
              <a:gd name="T20" fmla="*/ 514 w 1358"/>
              <a:gd name="T21" fmla="*/ 164 h 1322"/>
              <a:gd name="T22" fmla="*/ 492 w 1358"/>
              <a:gd name="T23" fmla="*/ 201 h 1322"/>
              <a:gd name="T24" fmla="*/ 557 w 1358"/>
              <a:gd name="T25" fmla="*/ 258 h 1322"/>
              <a:gd name="T26" fmla="*/ 543 w 1358"/>
              <a:gd name="T27" fmla="*/ 543 h 1322"/>
              <a:gd name="T28" fmla="*/ 258 w 1358"/>
              <a:gd name="T29" fmla="*/ 557 h 1322"/>
              <a:gd name="T30" fmla="*/ 201 w 1358"/>
              <a:gd name="T31" fmla="*/ 492 h 1322"/>
              <a:gd name="T32" fmla="*/ 164 w 1358"/>
              <a:gd name="T33" fmla="*/ 514 h 1322"/>
              <a:gd name="T34" fmla="*/ 0 w 1358"/>
              <a:gd name="T35" fmla="*/ 679 h 1322"/>
              <a:gd name="T36" fmla="*/ 590 w 1358"/>
              <a:gd name="T37" fmla="*/ 1269 h 1322"/>
              <a:gd name="T38" fmla="*/ 679 w 1358"/>
              <a:gd name="T39" fmla="*/ 1322 h 1322"/>
              <a:gd name="T40" fmla="*/ 770 w 1358"/>
              <a:gd name="T41" fmla="*/ 1267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58" h="1322">
                <a:moveTo>
                  <a:pt x="770" y="1267"/>
                </a:moveTo>
                <a:lnTo>
                  <a:pt x="1358" y="679"/>
                </a:lnTo>
                <a:lnTo>
                  <a:pt x="1164" y="486"/>
                </a:lnTo>
                <a:cubicBezTo>
                  <a:pt x="1127" y="448"/>
                  <a:pt x="1116" y="435"/>
                  <a:pt x="1114" y="416"/>
                </a:cubicBezTo>
                <a:cubicBezTo>
                  <a:pt x="1111" y="381"/>
                  <a:pt x="1166" y="389"/>
                  <a:pt x="1215" y="339"/>
                </a:cubicBezTo>
                <a:cubicBezTo>
                  <a:pt x="1270" y="285"/>
                  <a:pt x="1270" y="197"/>
                  <a:pt x="1215" y="142"/>
                </a:cubicBezTo>
                <a:cubicBezTo>
                  <a:pt x="1161" y="88"/>
                  <a:pt x="1073" y="88"/>
                  <a:pt x="1018" y="142"/>
                </a:cubicBezTo>
                <a:cubicBezTo>
                  <a:pt x="969" y="192"/>
                  <a:pt x="976" y="246"/>
                  <a:pt x="941" y="243"/>
                </a:cubicBezTo>
                <a:cubicBezTo>
                  <a:pt x="923" y="242"/>
                  <a:pt x="909" y="230"/>
                  <a:pt x="872" y="193"/>
                </a:cubicBezTo>
                <a:lnTo>
                  <a:pt x="679" y="0"/>
                </a:lnTo>
                <a:lnTo>
                  <a:pt x="514" y="164"/>
                </a:lnTo>
                <a:cubicBezTo>
                  <a:pt x="490" y="189"/>
                  <a:pt x="489" y="194"/>
                  <a:pt x="492" y="201"/>
                </a:cubicBezTo>
                <a:cubicBezTo>
                  <a:pt x="497" y="214"/>
                  <a:pt x="521" y="222"/>
                  <a:pt x="557" y="258"/>
                </a:cubicBezTo>
                <a:cubicBezTo>
                  <a:pt x="633" y="333"/>
                  <a:pt x="613" y="473"/>
                  <a:pt x="543" y="543"/>
                </a:cubicBezTo>
                <a:cubicBezTo>
                  <a:pt x="473" y="613"/>
                  <a:pt x="336" y="636"/>
                  <a:pt x="258" y="557"/>
                </a:cubicBezTo>
                <a:cubicBezTo>
                  <a:pt x="222" y="521"/>
                  <a:pt x="215" y="497"/>
                  <a:pt x="201" y="492"/>
                </a:cubicBezTo>
                <a:cubicBezTo>
                  <a:pt x="194" y="489"/>
                  <a:pt x="189" y="490"/>
                  <a:pt x="164" y="514"/>
                </a:cubicBezTo>
                <a:lnTo>
                  <a:pt x="0" y="679"/>
                </a:lnTo>
                <a:lnTo>
                  <a:pt x="590" y="1269"/>
                </a:lnTo>
                <a:cubicBezTo>
                  <a:pt x="590" y="1269"/>
                  <a:pt x="636" y="1322"/>
                  <a:pt x="679" y="1322"/>
                </a:cubicBezTo>
                <a:cubicBezTo>
                  <a:pt x="721" y="1322"/>
                  <a:pt x="770" y="1267"/>
                  <a:pt x="770" y="1267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th-TH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"/>
          <p:cNvSpPr>
            <a:spLocks noChangeArrowheads="1"/>
          </p:cNvSpPr>
          <p:nvPr/>
        </p:nvSpPr>
        <p:spPr bwMode="auto">
          <a:xfrm>
            <a:off x="4686498" y="4254216"/>
            <a:ext cx="73630" cy="181363"/>
          </a:xfrm>
          <a:custGeom>
            <a:avLst/>
            <a:gdLst>
              <a:gd name="T0" fmla="*/ 656 w 1688"/>
              <a:gd name="T1" fmla="*/ 4188 h 4314"/>
              <a:gd name="T2" fmla="*/ 656 w 1688"/>
              <a:gd name="T3" fmla="*/ 4188 h 4314"/>
              <a:gd name="T4" fmla="*/ 1250 w 1688"/>
              <a:gd name="T5" fmla="*/ 3625 h 4314"/>
              <a:gd name="T6" fmla="*/ 1562 w 1688"/>
              <a:gd name="T7" fmla="*/ 2500 h 4314"/>
              <a:gd name="T8" fmla="*/ 906 w 1688"/>
              <a:gd name="T9" fmla="*/ 1532 h 4314"/>
              <a:gd name="T10" fmla="*/ 500 w 1688"/>
              <a:gd name="T11" fmla="*/ 719 h 4314"/>
              <a:gd name="T12" fmla="*/ 625 w 1688"/>
              <a:gd name="T13" fmla="*/ 0 h 4314"/>
              <a:gd name="T14" fmla="*/ 94 w 1688"/>
              <a:gd name="T15" fmla="*/ 907 h 4314"/>
              <a:gd name="T16" fmla="*/ 281 w 1688"/>
              <a:gd name="T17" fmla="*/ 1969 h 4314"/>
              <a:gd name="T18" fmla="*/ 750 w 1688"/>
              <a:gd name="T19" fmla="*/ 3250 h 4314"/>
              <a:gd name="T20" fmla="*/ 500 w 1688"/>
              <a:gd name="T21" fmla="*/ 4313 h 4314"/>
              <a:gd name="T22" fmla="*/ 656 w 1688"/>
              <a:gd name="T23" fmla="*/ 4188 h 4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88" h="4314">
                <a:moveTo>
                  <a:pt x="656" y="4188"/>
                </a:moveTo>
                <a:lnTo>
                  <a:pt x="656" y="4188"/>
                </a:lnTo>
                <a:cubicBezTo>
                  <a:pt x="656" y="4188"/>
                  <a:pt x="1062" y="3875"/>
                  <a:pt x="1250" y="3625"/>
                </a:cubicBezTo>
                <a:cubicBezTo>
                  <a:pt x="1437" y="3375"/>
                  <a:pt x="1687" y="2938"/>
                  <a:pt x="1562" y="2500"/>
                </a:cubicBezTo>
                <a:cubicBezTo>
                  <a:pt x="1437" y="2063"/>
                  <a:pt x="1125" y="1813"/>
                  <a:pt x="906" y="1532"/>
                </a:cubicBezTo>
                <a:cubicBezTo>
                  <a:pt x="656" y="1250"/>
                  <a:pt x="531" y="1094"/>
                  <a:pt x="500" y="719"/>
                </a:cubicBezTo>
                <a:cubicBezTo>
                  <a:pt x="469" y="375"/>
                  <a:pt x="625" y="0"/>
                  <a:pt x="625" y="0"/>
                </a:cubicBezTo>
                <a:cubicBezTo>
                  <a:pt x="625" y="0"/>
                  <a:pt x="219" y="469"/>
                  <a:pt x="94" y="907"/>
                </a:cubicBezTo>
                <a:cubicBezTo>
                  <a:pt x="0" y="1344"/>
                  <a:pt x="94" y="1750"/>
                  <a:pt x="281" y="1969"/>
                </a:cubicBezTo>
                <a:cubicBezTo>
                  <a:pt x="469" y="2188"/>
                  <a:pt x="875" y="2594"/>
                  <a:pt x="750" y="3250"/>
                </a:cubicBezTo>
                <a:cubicBezTo>
                  <a:pt x="625" y="3938"/>
                  <a:pt x="500" y="4313"/>
                  <a:pt x="500" y="4313"/>
                </a:cubicBezTo>
                <a:lnTo>
                  <a:pt x="656" y="4188"/>
                </a:lnTo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"/>
          <p:cNvSpPr>
            <a:spLocks noChangeArrowheads="1"/>
          </p:cNvSpPr>
          <p:nvPr/>
        </p:nvSpPr>
        <p:spPr bwMode="auto">
          <a:xfrm>
            <a:off x="4625364" y="4313372"/>
            <a:ext cx="46331" cy="126286"/>
          </a:xfrm>
          <a:custGeom>
            <a:avLst/>
            <a:gdLst>
              <a:gd name="T0" fmla="*/ 250 w 1063"/>
              <a:gd name="T1" fmla="*/ 0 h 3001"/>
              <a:gd name="T2" fmla="*/ 250 w 1063"/>
              <a:gd name="T3" fmla="*/ 0 h 3001"/>
              <a:gd name="T4" fmla="*/ 343 w 1063"/>
              <a:gd name="T5" fmla="*/ 531 h 3001"/>
              <a:gd name="T6" fmla="*/ 968 w 1063"/>
              <a:gd name="T7" fmla="*/ 1593 h 3001"/>
              <a:gd name="T8" fmla="*/ 625 w 1063"/>
              <a:gd name="T9" fmla="*/ 2812 h 3001"/>
              <a:gd name="T10" fmla="*/ 562 w 1063"/>
              <a:gd name="T11" fmla="*/ 3000 h 3001"/>
              <a:gd name="T12" fmla="*/ 500 w 1063"/>
              <a:gd name="T13" fmla="*/ 2531 h 3001"/>
              <a:gd name="T14" fmla="*/ 406 w 1063"/>
              <a:gd name="T15" fmla="*/ 1500 h 3001"/>
              <a:gd name="T16" fmla="*/ 0 w 1063"/>
              <a:gd name="T17" fmla="*/ 593 h 3001"/>
              <a:gd name="T18" fmla="*/ 250 w 1063"/>
              <a:gd name="T19" fmla="*/ 0 h 3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3" h="3001">
                <a:moveTo>
                  <a:pt x="250" y="0"/>
                </a:moveTo>
                <a:lnTo>
                  <a:pt x="250" y="0"/>
                </a:lnTo>
                <a:cubicBezTo>
                  <a:pt x="250" y="0"/>
                  <a:pt x="250" y="343"/>
                  <a:pt x="343" y="531"/>
                </a:cubicBezTo>
                <a:cubicBezTo>
                  <a:pt x="468" y="843"/>
                  <a:pt x="906" y="1187"/>
                  <a:pt x="968" y="1593"/>
                </a:cubicBezTo>
                <a:cubicBezTo>
                  <a:pt x="1062" y="2250"/>
                  <a:pt x="718" y="2468"/>
                  <a:pt x="625" y="2812"/>
                </a:cubicBezTo>
                <a:cubicBezTo>
                  <a:pt x="562" y="3000"/>
                  <a:pt x="562" y="3000"/>
                  <a:pt x="562" y="3000"/>
                </a:cubicBezTo>
                <a:cubicBezTo>
                  <a:pt x="562" y="3000"/>
                  <a:pt x="437" y="2750"/>
                  <a:pt x="500" y="2531"/>
                </a:cubicBezTo>
                <a:cubicBezTo>
                  <a:pt x="562" y="2281"/>
                  <a:pt x="656" y="1843"/>
                  <a:pt x="406" y="1500"/>
                </a:cubicBezTo>
                <a:cubicBezTo>
                  <a:pt x="156" y="1156"/>
                  <a:pt x="31" y="875"/>
                  <a:pt x="0" y="593"/>
                </a:cubicBezTo>
                <a:cubicBezTo>
                  <a:pt x="0" y="281"/>
                  <a:pt x="250" y="0"/>
                  <a:pt x="250" y="0"/>
                </a:cubicBezTo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3"/>
          <p:cNvSpPr>
            <a:spLocks noChangeArrowheads="1"/>
          </p:cNvSpPr>
          <p:nvPr/>
        </p:nvSpPr>
        <p:spPr bwMode="auto">
          <a:xfrm>
            <a:off x="4776469" y="4320048"/>
            <a:ext cx="46331" cy="126286"/>
          </a:xfrm>
          <a:custGeom>
            <a:avLst/>
            <a:gdLst>
              <a:gd name="T0" fmla="*/ 250 w 1064"/>
              <a:gd name="T1" fmla="*/ 0 h 3001"/>
              <a:gd name="T2" fmla="*/ 250 w 1064"/>
              <a:gd name="T3" fmla="*/ 0 h 3001"/>
              <a:gd name="T4" fmla="*/ 344 w 1064"/>
              <a:gd name="T5" fmla="*/ 531 h 3001"/>
              <a:gd name="T6" fmla="*/ 969 w 1064"/>
              <a:gd name="T7" fmla="*/ 1594 h 3001"/>
              <a:gd name="T8" fmla="*/ 625 w 1064"/>
              <a:gd name="T9" fmla="*/ 2812 h 3001"/>
              <a:gd name="T10" fmla="*/ 563 w 1064"/>
              <a:gd name="T11" fmla="*/ 3000 h 3001"/>
              <a:gd name="T12" fmla="*/ 500 w 1064"/>
              <a:gd name="T13" fmla="*/ 2531 h 3001"/>
              <a:gd name="T14" fmla="*/ 407 w 1064"/>
              <a:gd name="T15" fmla="*/ 1500 h 3001"/>
              <a:gd name="T16" fmla="*/ 0 w 1064"/>
              <a:gd name="T17" fmla="*/ 594 h 3001"/>
              <a:gd name="T18" fmla="*/ 250 w 1064"/>
              <a:gd name="T19" fmla="*/ 0 h 3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4" h="3001">
                <a:moveTo>
                  <a:pt x="250" y="0"/>
                </a:moveTo>
                <a:lnTo>
                  <a:pt x="250" y="0"/>
                </a:lnTo>
                <a:cubicBezTo>
                  <a:pt x="250" y="0"/>
                  <a:pt x="250" y="344"/>
                  <a:pt x="344" y="531"/>
                </a:cubicBezTo>
                <a:cubicBezTo>
                  <a:pt x="469" y="844"/>
                  <a:pt x="907" y="1187"/>
                  <a:pt x="969" y="1594"/>
                </a:cubicBezTo>
                <a:cubicBezTo>
                  <a:pt x="1063" y="2250"/>
                  <a:pt x="719" y="2469"/>
                  <a:pt x="625" y="2812"/>
                </a:cubicBezTo>
                <a:cubicBezTo>
                  <a:pt x="563" y="3000"/>
                  <a:pt x="563" y="3000"/>
                  <a:pt x="563" y="3000"/>
                </a:cubicBezTo>
                <a:cubicBezTo>
                  <a:pt x="563" y="3000"/>
                  <a:pt x="438" y="2750"/>
                  <a:pt x="500" y="2531"/>
                </a:cubicBezTo>
                <a:cubicBezTo>
                  <a:pt x="563" y="2281"/>
                  <a:pt x="657" y="1844"/>
                  <a:pt x="407" y="1500"/>
                </a:cubicBezTo>
                <a:cubicBezTo>
                  <a:pt x="157" y="1156"/>
                  <a:pt x="0" y="875"/>
                  <a:pt x="0" y="594"/>
                </a:cubicBezTo>
                <a:cubicBezTo>
                  <a:pt x="0" y="281"/>
                  <a:pt x="250" y="0"/>
                  <a:pt x="250" y="0"/>
                </a:cubicBezTo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4"/>
          <p:cNvSpPr>
            <a:spLocks noChangeArrowheads="1"/>
          </p:cNvSpPr>
          <p:nvPr/>
        </p:nvSpPr>
        <p:spPr bwMode="auto">
          <a:xfrm>
            <a:off x="4448115" y="4459315"/>
            <a:ext cx="434665" cy="358831"/>
          </a:xfrm>
          <a:custGeom>
            <a:avLst/>
            <a:gdLst>
              <a:gd name="T0" fmla="*/ 9874 w 9969"/>
              <a:gd name="T1" fmla="*/ 969 h 8532"/>
              <a:gd name="T2" fmla="*/ 9874 w 9969"/>
              <a:gd name="T3" fmla="*/ 969 h 8532"/>
              <a:gd name="T4" fmla="*/ 6280 w 9969"/>
              <a:gd name="T5" fmla="*/ 125 h 8532"/>
              <a:gd name="T6" fmla="*/ 2719 w 9969"/>
              <a:gd name="T7" fmla="*/ 969 h 8532"/>
              <a:gd name="T8" fmla="*/ 2656 w 9969"/>
              <a:gd name="T9" fmla="*/ 1750 h 8532"/>
              <a:gd name="T10" fmla="*/ 938 w 9969"/>
              <a:gd name="T11" fmla="*/ 1843 h 8532"/>
              <a:gd name="T12" fmla="*/ 2875 w 9969"/>
              <a:gd name="T13" fmla="*/ 5187 h 8532"/>
              <a:gd name="T14" fmla="*/ 3750 w 9969"/>
              <a:gd name="T15" fmla="*/ 7218 h 8532"/>
              <a:gd name="T16" fmla="*/ 3969 w 9969"/>
              <a:gd name="T17" fmla="*/ 8062 h 8532"/>
              <a:gd name="T18" fmla="*/ 5687 w 9969"/>
              <a:gd name="T19" fmla="*/ 8499 h 8532"/>
              <a:gd name="T20" fmla="*/ 6030 w 9969"/>
              <a:gd name="T21" fmla="*/ 8531 h 8532"/>
              <a:gd name="T22" fmla="*/ 6280 w 9969"/>
              <a:gd name="T23" fmla="*/ 8531 h 8532"/>
              <a:gd name="T24" fmla="*/ 6530 w 9969"/>
              <a:gd name="T25" fmla="*/ 8531 h 8532"/>
              <a:gd name="T26" fmla="*/ 6905 w 9969"/>
              <a:gd name="T27" fmla="*/ 8499 h 8532"/>
              <a:gd name="T28" fmla="*/ 8593 w 9969"/>
              <a:gd name="T29" fmla="*/ 8062 h 8532"/>
              <a:gd name="T30" fmla="*/ 8843 w 9969"/>
              <a:gd name="T31" fmla="*/ 7218 h 8532"/>
              <a:gd name="T32" fmla="*/ 9937 w 9969"/>
              <a:gd name="T33" fmla="*/ 3749 h 8532"/>
              <a:gd name="T34" fmla="*/ 9968 w 9969"/>
              <a:gd name="T35" fmla="*/ 2781 h 8532"/>
              <a:gd name="T36" fmla="*/ 9874 w 9969"/>
              <a:gd name="T37" fmla="*/ 969 h 8532"/>
              <a:gd name="T38" fmla="*/ 2563 w 9969"/>
              <a:gd name="T39" fmla="*/ 4468 h 8532"/>
              <a:gd name="T40" fmla="*/ 2563 w 9969"/>
              <a:gd name="T41" fmla="*/ 4468 h 8532"/>
              <a:gd name="T42" fmla="*/ 1375 w 9969"/>
              <a:gd name="T43" fmla="*/ 2718 h 8532"/>
              <a:gd name="T44" fmla="*/ 2625 w 9969"/>
              <a:gd name="T45" fmla="*/ 2406 h 8532"/>
              <a:gd name="T46" fmla="*/ 2625 w 9969"/>
              <a:gd name="T47" fmla="*/ 2781 h 8532"/>
              <a:gd name="T48" fmla="*/ 2656 w 9969"/>
              <a:gd name="T49" fmla="*/ 3749 h 8532"/>
              <a:gd name="T50" fmla="*/ 2719 w 9969"/>
              <a:gd name="T51" fmla="*/ 4374 h 8532"/>
              <a:gd name="T52" fmla="*/ 2563 w 9969"/>
              <a:gd name="T53" fmla="*/ 4468 h 8532"/>
              <a:gd name="T54" fmla="*/ 4156 w 9969"/>
              <a:gd name="T55" fmla="*/ 5749 h 8532"/>
              <a:gd name="T56" fmla="*/ 4156 w 9969"/>
              <a:gd name="T57" fmla="*/ 5749 h 8532"/>
              <a:gd name="T58" fmla="*/ 4719 w 9969"/>
              <a:gd name="T59" fmla="*/ 3249 h 8532"/>
              <a:gd name="T60" fmla="*/ 7249 w 9969"/>
              <a:gd name="T61" fmla="*/ 2124 h 8532"/>
              <a:gd name="T62" fmla="*/ 7249 w 9969"/>
              <a:gd name="T63" fmla="*/ 2562 h 8532"/>
              <a:gd name="T64" fmla="*/ 6937 w 9969"/>
              <a:gd name="T65" fmla="*/ 3156 h 8532"/>
              <a:gd name="T66" fmla="*/ 6405 w 9969"/>
              <a:gd name="T67" fmla="*/ 3843 h 8532"/>
              <a:gd name="T68" fmla="*/ 5687 w 9969"/>
              <a:gd name="T69" fmla="*/ 4593 h 8532"/>
              <a:gd name="T70" fmla="*/ 5343 w 9969"/>
              <a:gd name="T71" fmla="*/ 4499 h 8532"/>
              <a:gd name="T72" fmla="*/ 5624 w 9969"/>
              <a:gd name="T73" fmla="*/ 4906 h 8532"/>
              <a:gd name="T74" fmla="*/ 5468 w 9969"/>
              <a:gd name="T75" fmla="*/ 5218 h 8532"/>
              <a:gd name="T76" fmla="*/ 4750 w 9969"/>
              <a:gd name="T77" fmla="*/ 5843 h 8532"/>
              <a:gd name="T78" fmla="*/ 4156 w 9969"/>
              <a:gd name="T79" fmla="*/ 5749 h 8532"/>
              <a:gd name="T80" fmla="*/ 7562 w 9969"/>
              <a:gd name="T81" fmla="*/ 5468 h 8532"/>
              <a:gd name="T82" fmla="*/ 7562 w 9969"/>
              <a:gd name="T83" fmla="*/ 5468 h 8532"/>
              <a:gd name="T84" fmla="*/ 4781 w 9969"/>
              <a:gd name="T85" fmla="*/ 6499 h 8532"/>
              <a:gd name="T86" fmla="*/ 4938 w 9969"/>
              <a:gd name="T87" fmla="*/ 6093 h 8532"/>
              <a:gd name="T88" fmla="*/ 5749 w 9969"/>
              <a:gd name="T89" fmla="*/ 5312 h 8532"/>
              <a:gd name="T90" fmla="*/ 6312 w 9969"/>
              <a:gd name="T91" fmla="*/ 5187 h 8532"/>
              <a:gd name="T92" fmla="*/ 6218 w 9969"/>
              <a:gd name="T93" fmla="*/ 4624 h 8532"/>
              <a:gd name="T94" fmla="*/ 6999 w 9969"/>
              <a:gd name="T95" fmla="*/ 3749 h 8532"/>
              <a:gd name="T96" fmla="*/ 7405 w 9969"/>
              <a:gd name="T97" fmla="*/ 2905 h 8532"/>
              <a:gd name="T98" fmla="*/ 7968 w 9969"/>
              <a:gd name="T99" fmla="*/ 2624 h 8532"/>
              <a:gd name="T100" fmla="*/ 7562 w 9969"/>
              <a:gd name="T101" fmla="*/ 5468 h 8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969" h="8532">
                <a:moveTo>
                  <a:pt x="9874" y="969"/>
                </a:moveTo>
                <a:lnTo>
                  <a:pt x="9874" y="969"/>
                </a:lnTo>
                <a:cubicBezTo>
                  <a:pt x="9874" y="969"/>
                  <a:pt x="8624" y="0"/>
                  <a:pt x="6280" y="125"/>
                </a:cubicBezTo>
                <a:cubicBezTo>
                  <a:pt x="3969" y="0"/>
                  <a:pt x="2719" y="969"/>
                  <a:pt x="2719" y="969"/>
                </a:cubicBezTo>
                <a:cubicBezTo>
                  <a:pt x="2688" y="1250"/>
                  <a:pt x="2656" y="1500"/>
                  <a:pt x="2656" y="1750"/>
                </a:cubicBezTo>
                <a:cubicBezTo>
                  <a:pt x="2375" y="1532"/>
                  <a:pt x="1625" y="1063"/>
                  <a:pt x="938" y="1843"/>
                </a:cubicBezTo>
                <a:cubicBezTo>
                  <a:pt x="0" y="2812"/>
                  <a:pt x="2094" y="5499"/>
                  <a:pt x="2875" y="5187"/>
                </a:cubicBezTo>
                <a:cubicBezTo>
                  <a:pt x="3094" y="6281"/>
                  <a:pt x="3469" y="6906"/>
                  <a:pt x="3750" y="7218"/>
                </a:cubicBezTo>
                <a:cubicBezTo>
                  <a:pt x="3750" y="7218"/>
                  <a:pt x="4031" y="7937"/>
                  <a:pt x="3969" y="8062"/>
                </a:cubicBezTo>
                <a:cubicBezTo>
                  <a:pt x="3969" y="8062"/>
                  <a:pt x="4188" y="8406"/>
                  <a:pt x="5687" y="8499"/>
                </a:cubicBezTo>
                <a:cubicBezTo>
                  <a:pt x="5780" y="8531"/>
                  <a:pt x="5905" y="8531"/>
                  <a:pt x="6030" y="8531"/>
                </a:cubicBezTo>
                <a:cubicBezTo>
                  <a:pt x="6124" y="8531"/>
                  <a:pt x="6218" y="8531"/>
                  <a:pt x="6280" y="8531"/>
                </a:cubicBezTo>
                <a:cubicBezTo>
                  <a:pt x="6374" y="8531"/>
                  <a:pt x="6437" y="8531"/>
                  <a:pt x="6530" y="8531"/>
                </a:cubicBezTo>
                <a:cubicBezTo>
                  <a:pt x="6687" y="8531"/>
                  <a:pt x="6812" y="8531"/>
                  <a:pt x="6905" y="8499"/>
                </a:cubicBezTo>
                <a:cubicBezTo>
                  <a:pt x="8374" y="8406"/>
                  <a:pt x="8593" y="8062"/>
                  <a:pt x="8593" y="8062"/>
                </a:cubicBezTo>
                <a:cubicBezTo>
                  <a:pt x="8562" y="7937"/>
                  <a:pt x="8843" y="7218"/>
                  <a:pt x="8843" y="7218"/>
                </a:cubicBezTo>
                <a:cubicBezTo>
                  <a:pt x="9218" y="6781"/>
                  <a:pt x="9780" y="5781"/>
                  <a:pt x="9937" y="3749"/>
                </a:cubicBezTo>
                <a:cubicBezTo>
                  <a:pt x="9937" y="3406"/>
                  <a:pt x="9968" y="3093"/>
                  <a:pt x="9968" y="2781"/>
                </a:cubicBezTo>
                <a:cubicBezTo>
                  <a:pt x="9968" y="2249"/>
                  <a:pt x="9937" y="1657"/>
                  <a:pt x="9874" y="969"/>
                </a:cubicBezTo>
                <a:close/>
                <a:moveTo>
                  <a:pt x="2563" y="4468"/>
                </a:moveTo>
                <a:lnTo>
                  <a:pt x="2563" y="4468"/>
                </a:lnTo>
                <a:cubicBezTo>
                  <a:pt x="2563" y="4468"/>
                  <a:pt x="1437" y="3656"/>
                  <a:pt x="1375" y="2718"/>
                </a:cubicBezTo>
                <a:cubicBezTo>
                  <a:pt x="1281" y="1813"/>
                  <a:pt x="2188" y="1937"/>
                  <a:pt x="2625" y="2406"/>
                </a:cubicBezTo>
                <a:cubicBezTo>
                  <a:pt x="2625" y="2531"/>
                  <a:pt x="2625" y="2656"/>
                  <a:pt x="2625" y="2781"/>
                </a:cubicBezTo>
                <a:cubicBezTo>
                  <a:pt x="2625" y="3093"/>
                  <a:pt x="2625" y="3406"/>
                  <a:pt x="2656" y="3749"/>
                </a:cubicBezTo>
                <a:cubicBezTo>
                  <a:pt x="2688" y="3968"/>
                  <a:pt x="2688" y="4187"/>
                  <a:pt x="2719" y="4374"/>
                </a:cubicBezTo>
                <a:cubicBezTo>
                  <a:pt x="2688" y="4374"/>
                  <a:pt x="2625" y="4406"/>
                  <a:pt x="2563" y="4468"/>
                </a:cubicBezTo>
                <a:close/>
                <a:moveTo>
                  <a:pt x="4156" y="5749"/>
                </a:moveTo>
                <a:lnTo>
                  <a:pt x="4156" y="5749"/>
                </a:lnTo>
                <a:cubicBezTo>
                  <a:pt x="3875" y="5031"/>
                  <a:pt x="4094" y="4062"/>
                  <a:pt x="4719" y="3249"/>
                </a:cubicBezTo>
                <a:cubicBezTo>
                  <a:pt x="5437" y="2343"/>
                  <a:pt x="6468" y="1906"/>
                  <a:pt x="7249" y="2124"/>
                </a:cubicBezTo>
                <a:cubicBezTo>
                  <a:pt x="7249" y="2156"/>
                  <a:pt x="7530" y="2280"/>
                  <a:pt x="7249" y="2562"/>
                </a:cubicBezTo>
                <a:cubicBezTo>
                  <a:pt x="7124" y="2718"/>
                  <a:pt x="6999" y="2999"/>
                  <a:pt x="6937" y="3156"/>
                </a:cubicBezTo>
                <a:cubicBezTo>
                  <a:pt x="6843" y="3343"/>
                  <a:pt x="6687" y="3531"/>
                  <a:pt x="6405" y="3843"/>
                </a:cubicBezTo>
                <a:cubicBezTo>
                  <a:pt x="6124" y="4124"/>
                  <a:pt x="5874" y="4593"/>
                  <a:pt x="5687" y="4593"/>
                </a:cubicBezTo>
                <a:cubicBezTo>
                  <a:pt x="5530" y="4593"/>
                  <a:pt x="5343" y="4499"/>
                  <a:pt x="5343" y="4499"/>
                </a:cubicBezTo>
                <a:cubicBezTo>
                  <a:pt x="5343" y="4499"/>
                  <a:pt x="5687" y="4812"/>
                  <a:pt x="5624" y="4906"/>
                </a:cubicBezTo>
                <a:cubicBezTo>
                  <a:pt x="5562" y="4968"/>
                  <a:pt x="5562" y="5062"/>
                  <a:pt x="5468" y="5218"/>
                </a:cubicBezTo>
                <a:cubicBezTo>
                  <a:pt x="5374" y="5374"/>
                  <a:pt x="4938" y="5781"/>
                  <a:pt x="4750" y="5843"/>
                </a:cubicBezTo>
                <a:cubicBezTo>
                  <a:pt x="4531" y="5937"/>
                  <a:pt x="4313" y="6031"/>
                  <a:pt x="4156" y="5749"/>
                </a:cubicBezTo>
                <a:close/>
                <a:moveTo>
                  <a:pt x="7562" y="5468"/>
                </a:moveTo>
                <a:lnTo>
                  <a:pt x="7562" y="5468"/>
                </a:lnTo>
                <a:cubicBezTo>
                  <a:pt x="6780" y="6468"/>
                  <a:pt x="5593" y="6906"/>
                  <a:pt x="4781" y="6499"/>
                </a:cubicBezTo>
                <a:cubicBezTo>
                  <a:pt x="4781" y="6406"/>
                  <a:pt x="4625" y="6281"/>
                  <a:pt x="4938" y="6093"/>
                </a:cubicBezTo>
                <a:cubicBezTo>
                  <a:pt x="5094" y="5999"/>
                  <a:pt x="5624" y="5656"/>
                  <a:pt x="5749" y="5312"/>
                </a:cubicBezTo>
                <a:cubicBezTo>
                  <a:pt x="5874" y="4968"/>
                  <a:pt x="6312" y="5187"/>
                  <a:pt x="6312" y="5187"/>
                </a:cubicBezTo>
                <a:cubicBezTo>
                  <a:pt x="6312" y="5187"/>
                  <a:pt x="6030" y="4937"/>
                  <a:pt x="6218" y="4624"/>
                </a:cubicBezTo>
                <a:cubicBezTo>
                  <a:pt x="6405" y="4312"/>
                  <a:pt x="6655" y="4031"/>
                  <a:pt x="6999" y="3749"/>
                </a:cubicBezTo>
                <a:cubicBezTo>
                  <a:pt x="7343" y="3468"/>
                  <a:pt x="7312" y="3124"/>
                  <a:pt x="7405" y="2905"/>
                </a:cubicBezTo>
                <a:cubicBezTo>
                  <a:pt x="7499" y="2656"/>
                  <a:pt x="7843" y="2468"/>
                  <a:pt x="7968" y="2624"/>
                </a:cubicBezTo>
                <a:cubicBezTo>
                  <a:pt x="8468" y="3312"/>
                  <a:pt x="8312" y="4499"/>
                  <a:pt x="7562" y="5468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ffectLst/>
        </p:spPr>
        <p:txBody>
          <a:bodyPr wrap="none" anchor="ctr"/>
          <a:lstStyle/>
          <a:p>
            <a:endParaRPr lang="en-US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1"/>
          <p:cNvSpPr/>
          <p:nvPr/>
        </p:nvSpPr>
        <p:spPr bwMode="auto">
          <a:xfrm>
            <a:off x="2834711" y="2569708"/>
            <a:ext cx="365472" cy="393865"/>
          </a:xfrm>
          <a:custGeom>
            <a:avLst/>
            <a:gdLst>
              <a:gd name="T0" fmla="*/ 2013 w 2210"/>
              <a:gd name="T1" fmla="*/ 637 h 2384"/>
              <a:gd name="T2" fmla="*/ 2013 w 2210"/>
              <a:gd name="T3" fmla="*/ 338 h 2384"/>
              <a:gd name="T4" fmla="*/ 1666 w 2210"/>
              <a:gd name="T5" fmla="*/ 684 h 2384"/>
              <a:gd name="T6" fmla="*/ 1064 w 2210"/>
              <a:gd name="T7" fmla="*/ 1286 h 2384"/>
              <a:gd name="T8" fmla="*/ 646 w 2210"/>
              <a:gd name="T9" fmla="*/ 868 h 2384"/>
              <a:gd name="T10" fmla="*/ 316 w 2210"/>
              <a:gd name="T11" fmla="*/ 1198 h 2384"/>
              <a:gd name="T12" fmla="*/ 191 w 2210"/>
              <a:gd name="T13" fmla="*/ 1073 h 2384"/>
              <a:gd name="T14" fmla="*/ 210 w 2210"/>
              <a:gd name="T15" fmla="*/ 1211 h 2384"/>
              <a:gd name="T16" fmla="*/ 891 w 2210"/>
              <a:gd name="T17" fmla="*/ 1750 h 2384"/>
              <a:gd name="T18" fmla="*/ 1590 w 2210"/>
              <a:gd name="T19" fmla="*/ 1051 h 2384"/>
              <a:gd name="T20" fmla="*/ 1573 w 2210"/>
              <a:gd name="T21" fmla="*/ 897 h 2384"/>
              <a:gd name="T22" fmla="*/ 1726 w 2210"/>
              <a:gd name="T23" fmla="*/ 744 h 2384"/>
              <a:gd name="T24" fmla="*/ 1780 w 2210"/>
              <a:gd name="T25" fmla="*/ 1051 h 2384"/>
              <a:gd name="T26" fmla="*/ 1646 w 2210"/>
              <a:gd name="T27" fmla="*/ 1521 h 2384"/>
              <a:gd name="T28" fmla="*/ 2123 w 2210"/>
              <a:gd name="T29" fmla="*/ 1996 h 2384"/>
              <a:gd name="T30" fmla="*/ 2123 w 2210"/>
              <a:gd name="T31" fmla="*/ 2284 h 2384"/>
              <a:gd name="T32" fmla="*/ 2103 w 2210"/>
              <a:gd name="T33" fmla="*/ 2304 h 2384"/>
              <a:gd name="T34" fmla="*/ 1815 w 2210"/>
              <a:gd name="T35" fmla="*/ 2304 h 2384"/>
              <a:gd name="T36" fmla="*/ 1332 w 2210"/>
              <a:gd name="T37" fmla="*/ 1823 h 2384"/>
              <a:gd name="T38" fmla="*/ 891 w 2210"/>
              <a:gd name="T39" fmla="*/ 1941 h 2384"/>
              <a:gd name="T40" fmla="*/ 0 w 2210"/>
              <a:gd name="T41" fmla="*/ 1051 h 2384"/>
              <a:gd name="T42" fmla="*/ 2 w 2210"/>
              <a:gd name="T43" fmla="*/ 1003 h 2384"/>
              <a:gd name="T44" fmla="*/ 8 w 2210"/>
              <a:gd name="T45" fmla="*/ 938 h 2384"/>
              <a:gd name="T46" fmla="*/ 20 w 2210"/>
              <a:gd name="T47" fmla="*/ 866 h 2384"/>
              <a:gd name="T48" fmla="*/ 891 w 2210"/>
              <a:gd name="T49" fmla="*/ 161 h 2384"/>
              <a:gd name="T50" fmla="*/ 1524 w 2210"/>
              <a:gd name="T51" fmla="*/ 427 h 2384"/>
              <a:gd name="T52" fmla="*/ 1389 w 2210"/>
              <a:gd name="T53" fmla="*/ 562 h 2384"/>
              <a:gd name="T54" fmla="*/ 891 w 2210"/>
              <a:gd name="T55" fmla="*/ 352 h 2384"/>
              <a:gd name="T56" fmla="*/ 262 w 2210"/>
              <a:gd name="T57" fmla="*/ 744 h 2384"/>
              <a:gd name="T58" fmla="*/ 227 w 2210"/>
              <a:gd name="T59" fmla="*/ 829 h 2384"/>
              <a:gd name="T60" fmla="*/ 316 w 2210"/>
              <a:gd name="T61" fmla="*/ 919 h 2384"/>
              <a:gd name="T62" fmla="*/ 646 w 2210"/>
              <a:gd name="T63" fmla="*/ 589 h 2384"/>
              <a:gd name="T64" fmla="*/ 1064 w 2210"/>
              <a:gd name="T65" fmla="*/ 1007 h 2384"/>
              <a:gd name="T66" fmla="*/ 1449 w 2210"/>
              <a:gd name="T67" fmla="*/ 621 h 2384"/>
              <a:gd name="T68" fmla="*/ 1584 w 2210"/>
              <a:gd name="T69" fmla="*/ 487 h 2384"/>
              <a:gd name="T70" fmla="*/ 1873 w 2210"/>
              <a:gd name="T71" fmla="*/ 198 h 2384"/>
              <a:gd name="T72" fmla="*/ 1586 w 2210"/>
              <a:gd name="T73" fmla="*/ 198 h 2384"/>
              <a:gd name="T74" fmla="*/ 1586 w 2210"/>
              <a:gd name="T75" fmla="*/ 0 h 2384"/>
              <a:gd name="T76" fmla="*/ 2210 w 2210"/>
              <a:gd name="T77" fmla="*/ 0 h 2384"/>
              <a:gd name="T78" fmla="*/ 2210 w 2210"/>
              <a:gd name="T79" fmla="*/ 637 h 2384"/>
              <a:gd name="T80" fmla="*/ 2013 w 2210"/>
              <a:gd name="T81" fmla="*/ 637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10" h="2384">
                <a:moveTo>
                  <a:pt x="2013" y="637"/>
                </a:moveTo>
                <a:lnTo>
                  <a:pt x="2013" y="338"/>
                </a:lnTo>
                <a:lnTo>
                  <a:pt x="1666" y="684"/>
                </a:lnTo>
                <a:lnTo>
                  <a:pt x="1064" y="1286"/>
                </a:lnTo>
                <a:lnTo>
                  <a:pt x="646" y="868"/>
                </a:lnTo>
                <a:lnTo>
                  <a:pt x="316" y="1198"/>
                </a:lnTo>
                <a:lnTo>
                  <a:pt x="191" y="1073"/>
                </a:lnTo>
                <a:cubicBezTo>
                  <a:pt x="193" y="1121"/>
                  <a:pt x="199" y="1167"/>
                  <a:pt x="210" y="1211"/>
                </a:cubicBezTo>
                <a:cubicBezTo>
                  <a:pt x="283" y="1520"/>
                  <a:pt x="560" y="1750"/>
                  <a:pt x="891" y="1750"/>
                </a:cubicBezTo>
                <a:cubicBezTo>
                  <a:pt x="1276" y="1750"/>
                  <a:pt x="1590" y="1436"/>
                  <a:pt x="1590" y="1051"/>
                </a:cubicBezTo>
                <a:cubicBezTo>
                  <a:pt x="1590" y="998"/>
                  <a:pt x="1584" y="947"/>
                  <a:pt x="1573" y="897"/>
                </a:cubicBezTo>
                <a:lnTo>
                  <a:pt x="1726" y="744"/>
                </a:lnTo>
                <a:cubicBezTo>
                  <a:pt x="1761" y="840"/>
                  <a:pt x="1780" y="943"/>
                  <a:pt x="1780" y="1051"/>
                </a:cubicBezTo>
                <a:cubicBezTo>
                  <a:pt x="1780" y="1223"/>
                  <a:pt x="1731" y="1385"/>
                  <a:pt x="1646" y="1521"/>
                </a:cubicBezTo>
                <a:lnTo>
                  <a:pt x="2123" y="1996"/>
                </a:lnTo>
                <a:cubicBezTo>
                  <a:pt x="2203" y="2076"/>
                  <a:pt x="2203" y="2205"/>
                  <a:pt x="2123" y="2284"/>
                </a:cubicBezTo>
                <a:lnTo>
                  <a:pt x="2103" y="2304"/>
                </a:lnTo>
                <a:cubicBezTo>
                  <a:pt x="2024" y="2384"/>
                  <a:pt x="1894" y="2384"/>
                  <a:pt x="1815" y="2304"/>
                </a:cubicBezTo>
                <a:lnTo>
                  <a:pt x="1332" y="1823"/>
                </a:lnTo>
                <a:cubicBezTo>
                  <a:pt x="1202" y="1898"/>
                  <a:pt x="1051" y="1941"/>
                  <a:pt x="891" y="1941"/>
                </a:cubicBezTo>
                <a:cubicBezTo>
                  <a:pt x="400" y="1941"/>
                  <a:pt x="0" y="1542"/>
                  <a:pt x="0" y="1051"/>
                </a:cubicBezTo>
                <a:cubicBezTo>
                  <a:pt x="0" y="1035"/>
                  <a:pt x="1" y="1019"/>
                  <a:pt x="2" y="1003"/>
                </a:cubicBezTo>
                <a:cubicBezTo>
                  <a:pt x="3" y="981"/>
                  <a:pt x="5" y="959"/>
                  <a:pt x="8" y="938"/>
                </a:cubicBezTo>
                <a:cubicBezTo>
                  <a:pt x="11" y="914"/>
                  <a:pt x="15" y="890"/>
                  <a:pt x="20" y="866"/>
                </a:cubicBezTo>
                <a:cubicBezTo>
                  <a:pt x="105" y="464"/>
                  <a:pt x="463" y="161"/>
                  <a:pt x="891" y="161"/>
                </a:cubicBezTo>
                <a:cubicBezTo>
                  <a:pt x="1138" y="161"/>
                  <a:pt x="1363" y="263"/>
                  <a:pt x="1524" y="427"/>
                </a:cubicBezTo>
                <a:lnTo>
                  <a:pt x="1389" y="562"/>
                </a:lnTo>
                <a:cubicBezTo>
                  <a:pt x="1262" y="432"/>
                  <a:pt x="1086" y="352"/>
                  <a:pt x="891" y="352"/>
                </a:cubicBezTo>
                <a:cubicBezTo>
                  <a:pt x="614" y="352"/>
                  <a:pt x="375" y="512"/>
                  <a:pt x="262" y="744"/>
                </a:cubicBezTo>
                <a:cubicBezTo>
                  <a:pt x="248" y="772"/>
                  <a:pt x="237" y="800"/>
                  <a:pt x="227" y="829"/>
                </a:cubicBezTo>
                <a:lnTo>
                  <a:pt x="316" y="919"/>
                </a:lnTo>
                <a:lnTo>
                  <a:pt x="646" y="589"/>
                </a:lnTo>
                <a:lnTo>
                  <a:pt x="1064" y="1007"/>
                </a:lnTo>
                <a:lnTo>
                  <a:pt x="1449" y="621"/>
                </a:lnTo>
                <a:lnTo>
                  <a:pt x="1584" y="487"/>
                </a:lnTo>
                <a:lnTo>
                  <a:pt x="1873" y="198"/>
                </a:lnTo>
                <a:lnTo>
                  <a:pt x="1586" y="198"/>
                </a:lnTo>
                <a:lnTo>
                  <a:pt x="1586" y="0"/>
                </a:lnTo>
                <a:lnTo>
                  <a:pt x="2210" y="0"/>
                </a:lnTo>
                <a:lnTo>
                  <a:pt x="2210" y="637"/>
                </a:lnTo>
                <a:lnTo>
                  <a:pt x="2013" y="637"/>
                </a:lnTo>
                <a:close/>
              </a:path>
            </a:pathLst>
          </a:custGeom>
          <a:solidFill>
            <a:srgbClr val="FDFDFD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th-TH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38315" y="30331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42396" y="331904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335615" y="542677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339696" y="57126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808606" y="331904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812687" y="360495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748176" y="530366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752257" y="558956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32" name="Oval 6"/>
          <p:cNvSpPr/>
          <p:nvPr/>
        </p:nvSpPr>
        <p:spPr>
          <a:xfrm>
            <a:off x="1320800" y="2118386"/>
            <a:ext cx="2133600" cy="2133316"/>
          </a:xfrm>
          <a:prstGeom prst="ellips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22"/>
          <p:cNvSpPr>
            <a:spLocks noEditPoints="1"/>
          </p:cNvSpPr>
          <p:nvPr/>
        </p:nvSpPr>
        <p:spPr bwMode="auto">
          <a:xfrm>
            <a:off x="1728153" y="2618240"/>
            <a:ext cx="1371296" cy="988278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14" tIns="22857" rIns="45714" bIns="22857" numCol="1" anchor="t" anchorCtr="0" compatLnSpc="1"/>
          <a:lstStyle/>
          <a:p>
            <a:pPr defTabSz="608965"/>
            <a:endParaRPr lang="id-ID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611873" y="4474557"/>
            <a:ext cx="1372819" cy="276999"/>
          </a:xfrm>
          <a:prstGeom prst="rect">
            <a:avLst/>
          </a:prstGeom>
          <a:noFill/>
          <a:ln>
            <a:solidFill>
              <a:srgbClr val="445469"/>
            </a:solidFill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0401" y="2531772"/>
            <a:ext cx="610071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4470401" y="215040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470401" y="4086758"/>
            <a:ext cx="610071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4470401" y="370539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rgbClr val="24A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Rectangle 65"/>
          <p:cNvSpPr/>
          <p:nvPr/>
        </p:nvSpPr>
        <p:spPr>
          <a:xfrm flipV="1">
            <a:off x="0" y="3093812"/>
            <a:ext cx="12168188" cy="3780024"/>
          </a:xfrm>
          <a:prstGeom prst="rect">
            <a:avLst/>
          </a:prstGeom>
          <a:solidFill>
            <a:srgbClr val="24A2D5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2"/>
          <p:cNvSpPr/>
          <p:nvPr/>
        </p:nvSpPr>
        <p:spPr>
          <a:xfrm>
            <a:off x="1263529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58"/>
          <p:cNvSpPr/>
          <p:nvPr/>
        </p:nvSpPr>
        <p:spPr>
          <a:xfrm>
            <a:off x="3927633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0"/>
          <p:cNvSpPr/>
          <p:nvPr/>
        </p:nvSpPr>
        <p:spPr>
          <a:xfrm>
            <a:off x="6419137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63"/>
          <p:cNvSpPr/>
          <p:nvPr/>
        </p:nvSpPr>
        <p:spPr>
          <a:xfrm>
            <a:off x="9062801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5566" y="2423929"/>
            <a:ext cx="1481456" cy="148145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670" y="2417832"/>
            <a:ext cx="1481456" cy="148755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125" y="2430026"/>
            <a:ext cx="1487553" cy="14814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789" y="2423929"/>
            <a:ext cx="1487553" cy="1487553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321246" y="4454259"/>
            <a:ext cx="1472754" cy="902843"/>
            <a:chOff x="2078788" y="4527104"/>
            <a:chExt cx="1472754" cy="845151"/>
          </a:xfrm>
        </p:grpSpPr>
        <p:sp>
          <p:nvSpPr>
            <p:cNvPr id="19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49670" y="4454259"/>
            <a:ext cx="1472754" cy="902843"/>
            <a:chOff x="2078788" y="4527104"/>
            <a:chExt cx="1472754" cy="845151"/>
          </a:xfrm>
        </p:grpSpPr>
        <p:sp>
          <p:nvSpPr>
            <p:cNvPr id="22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52924" y="4454259"/>
            <a:ext cx="1472754" cy="902843"/>
            <a:chOff x="2078788" y="4527104"/>
            <a:chExt cx="1472754" cy="845151"/>
          </a:xfrm>
        </p:grpSpPr>
        <p:sp>
          <p:nvSpPr>
            <p:cNvPr id="25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42786" y="4454259"/>
            <a:ext cx="1472754" cy="902843"/>
            <a:chOff x="2078788" y="4527104"/>
            <a:chExt cx="1472754" cy="845151"/>
          </a:xfrm>
        </p:grpSpPr>
        <p:sp>
          <p:nvSpPr>
            <p:cNvPr id="2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/>
          <a:stretch>
            <a:fillRect/>
          </a:stretch>
        </p:blipFill>
        <p:spPr>
          <a:xfrm>
            <a:off x="0" y="-19050"/>
            <a:ext cx="12191998" cy="29251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2107792"/>
            <a:ext cx="12191998" cy="2895600"/>
            <a:chOff x="-9525" y="2057400"/>
            <a:chExt cx="8010525" cy="2895600"/>
          </a:xfrm>
        </p:grpSpPr>
        <p:sp>
          <p:nvSpPr>
            <p:cNvPr id="12" name="矩形 11"/>
            <p:cNvSpPr/>
            <p:nvPr/>
          </p:nvSpPr>
          <p:spPr>
            <a:xfrm>
              <a:off x="-9525" y="2057400"/>
              <a:ext cx="8010525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725" y="2129790"/>
              <a:ext cx="7810500" cy="275082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28936" y="2814770"/>
            <a:ext cx="6334124" cy="1309319"/>
            <a:chOff x="2957510" y="2809556"/>
            <a:chExt cx="6334124" cy="1309319"/>
          </a:xfrm>
        </p:grpSpPr>
        <p:sp>
          <p:nvSpPr>
            <p:cNvPr id="15" name="矩形 14"/>
            <p:cNvSpPr/>
            <p:nvPr/>
          </p:nvSpPr>
          <p:spPr>
            <a:xfrm>
              <a:off x="5080335" y="280955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00AFF1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第三部分</a:t>
              </a:r>
              <a:endParaRPr lang="zh-CN" altLang="en-US" sz="3600" b="1" dirty="0">
                <a:solidFill>
                  <a:srgbClr val="00AFF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3071810" y="3550378"/>
              <a:ext cx="604837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33"/>
            <p:cNvSpPr>
              <a:spLocks noChangeArrowheads="1"/>
            </p:cNvSpPr>
            <p:nvPr/>
          </p:nvSpPr>
          <p:spPr bwMode="auto">
            <a:xfrm>
              <a:off x="2957510" y="3688663"/>
              <a:ext cx="6334124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draw the text box size</a:t>
              </a:r>
              <a:r>
                <a:rPr lang="zh-CN" altLang="en-US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read the instructions and more work at the end of the template.</a:t>
              </a:r>
              <a:endParaRPr lang="en-US" altLang="zh-CN" sz="1400" b="1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>
            <a:fillRect/>
          </a:stretch>
        </p:blipFill>
        <p:spPr>
          <a:xfrm>
            <a:off x="-380258" y="-19051"/>
            <a:ext cx="4295774" cy="2595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49" name="空心弧 48"/>
          <p:cNvSpPr/>
          <p:nvPr/>
        </p:nvSpPr>
        <p:spPr>
          <a:xfrm rot="4300279">
            <a:off x="1388383" y="2036427"/>
            <a:ext cx="1800000" cy="1800000"/>
          </a:xfrm>
          <a:prstGeom prst="blockArc">
            <a:avLst>
              <a:gd name="adj1" fmla="val 17100000"/>
              <a:gd name="adj2" fmla="val 11499486"/>
              <a:gd name="adj3" fmla="val 14654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 rot="4300279">
            <a:off x="15826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KSO_Shape"/>
          <p:cNvSpPr/>
          <p:nvPr/>
        </p:nvSpPr>
        <p:spPr bwMode="auto">
          <a:xfrm flipH="1">
            <a:off x="19101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2644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空心弧 52"/>
          <p:cNvSpPr/>
          <p:nvPr/>
        </p:nvSpPr>
        <p:spPr>
          <a:xfrm rot="4300279">
            <a:off x="5096783" y="2036427"/>
            <a:ext cx="1800000" cy="1800000"/>
          </a:xfrm>
          <a:prstGeom prst="blockArc">
            <a:avLst>
              <a:gd name="adj1" fmla="val 17100000"/>
              <a:gd name="adj2" fmla="val 8867636"/>
              <a:gd name="adj3" fmla="val 11258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椭圆 53"/>
          <p:cNvSpPr/>
          <p:nvPr/>
        </p:nvSpPr>
        <p:spPr>
          <a:xfrm rot="4300279">
            <a:off x="52910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KSO_Shape"/>
          <p:cNvSpPr/>
          <p:nvPr/>
        </p:nvSpPr>
        <p:spPr bwMode="auto">
          <a:xfrm flipH="1">
            <a:off x="56185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9728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空心弧 56"/>
          <p:cNvSpPr/>
          <p:nvPr/>
        </p:nvSpPr>
        <p:spPr>
          <a:xfrm rot="4300279">
            <a:off x="8805183" y="2036427"/>
            <a:ext cx="1800000" cy="1800000"/>
          </a:xfrm>
          <a:prstGeom prst="blockArc">
            <a:avLst>
              <a:gd name="adj1" fmla="val 12505679"/>
              <a:gd name="adj2" fmla="val 10800000"/>
              <a:gd name="adj3" fmla="val 13866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 rot="4300279">
            <a:off x="89994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KSO_Shape"/>
          <p:cNvSpPr/>
          <p:nvPr/>
        </p:nvSpPr>
        <p:spPr bwMode="auto">
          <a:xfrm flipH="1">
            <a:off x="93269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6812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974239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978320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4750402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4754483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8504466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8508547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rgbClr val="24A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1449324"/>
            <a:ext cx="12192000" cy="4800600"/>
          </a:xfrm>
          <a:prstGeom prst="rect">
            <a:avLst/>
          </a:prstGeom>
          <a:solidFill>
            <a:srgbClr val="24A2D5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434949" y="4172733"/>
            <a:ext cx="2492412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4949" y="4201278"/>
            <a:ext cx="249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    单击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编辑标题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51249" y="4172733"/>
            <a:ext cx="2492412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51249" y="4201278"/>
            <a:ext cx="249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     单击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编辑标题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467289" y="4172733"/>
            <a:ext cx="2492412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67289" y="4201278"/>
            <a:ext cx="249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     单击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pitchFamily="2" charset="0"/>
              </a:rPr>
              <a:t>编辑标题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93112" y="4913338"/>
            <a:ext cx="249893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10474" y="4913338"/>
            <a:ext cx="249893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467289" y="4913338"/>
            <a:ext cx="249893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32" y="2166892"/>
            <a:ext cx="2442845" cy="168273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4577" y="2193194"/>
            <a:ext cx="2442845" cy="168273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92072" y="2193194"/>
            <a:ext cx="2442845" cy="1682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Freeform 58"/>
          <p:cNvSpPr/>
          <p:nvPr/>
        </p:nvSpPr>
        <p:spPr bwMode="auto">
          <a:xfrm>
            <a:off x="1756140" y="3759234"/>
            <a:ext cx="2263775" cy="344078"/>
          </a:xfrm>
          <a:custGeom>
            <a:avLst/>
            <a:gdLst>
              <a:gd name="T0" fmla="*/ 1844 w 2080"/>
              <a:gd name="T1" fmla="*/ 0 h 316"/>
              <a:gd name="T2" fmla="*/ 1844 w 2080"/>
              <a:gd name="T3" fmla="*/ 0 h 316"/>
              <a:gd name="T4" fmla="*/ 1844 w 2080"/>
              <a:gd name="T5" fmla="*/ 8 h 316"/>
              <a:gd name="T6" fmla="*/ 1842 w 2080"/>
              <a:gd name="T7" fmla="*/ 16 h 316"/>
              <a:gd name="T8" fmla="*/ 1840 w 2080"/>
              <a:gd name="T9" fmla="*/ 24 h 316"/>
              <a:gd name="T10" fmla="*/ 1834 w 2080"/>
              <a:gd name="T11" fmla="*/ 32 h 316"/>
              <a:gd name="T12" fmla="*/ 1614 w 2080"/>
              <a:gd name="T13" fmla="*/ 262 h 316"/>
              <a:gd name="T14" fmla="*/ 1614 w 2080"/>
              <a:gd name="T15" fmla="*/ 262 h 316"/>
              <a:gd name="T16" fmla="*/ 1602 w 2080"/>
              <a:gd name="T17" fmla="*/ 272 h 316"/>
              <a:gd name="T18" fmla="*/ 1588 w 2080"/>
              <a:gd name="T19" fmla="*/ 280 h 316"/>
              <a:gd name="T20" fmla="*/ 1588 w 2080"/>
              <a:gd name="T21" fmla="*/ 280 h 316"/>
              <a:gd name="T22" fmla="*/ 1568 w 2080"/>
              <a:gd name="T23" fmla="*/ 286 h 316"/>
              <a:gd name="T24" fmla="*/ 1558 w 2080"/>
              <a:gd name="T25" fmla="*/ 288 h 316"/>
              <a:gd name="T26" fmla="*/ 1550 w 2080"/>
              <a:gd name="T27" fmla="*/ 290 h 316"/>
              <a:gd name="T28" fmla="*/ 38 w 2080"/>
              <a:gd name="T29" fmla="*/ 310 h 316"/>
              <a:gd name="T30" fmla="*/ 38 w 2080"/>
              <a:gd name="T31" fmla="*/ 310 h 316"/>
              <a:gd name="T32" fmla="*/ 30 w 2080"/>
              <a:gd name="T33" fmla="*/ 308 h 316"/>
              <a:gd name="T34" fmla="*/ 24 w 2080"/>
              <a:gd name="T35" fmla="*/ 306 h 316"/>
              <a:gd name="T36" fmla="*/ 16 w 2080"/>
              <a:gd name="T37" fmla="*/ 304 h 316"/>
              <a:gd name="T38" fmla="*/ 10 w 2080"/>
              <a:gd name="T39" fmla="*/ 298 h 316"/>
              <a:gd name="T40" fmla="*/ 6 w 2080"/>
              <a:gd name="T41" fmla="*/ 292 h 316"/>
              <a:gd name="T42" fmla="*/ 2 w 2080"/>
              <a:gd name="T43" fmla="*/ 286 h 316"/>
              <a:gd name="T44" fmla="*/ 0 w 2080"/>
              <a:gd name="T45" fmla="*/ 280 h 316"/>
              <a:gd name="T46" fmla="*/ 0 w 2080"/>
              <a:gd name="T47" fmla="*/ 272 h 316"/>
              <a:gd name="T48" fmla="*/ 0 w 2080"/>
              <a:gd name="T49" fmla="*/ 272 h 316"/>
              <a:gd name="T50" fmla="*/ 0 w 2080"/>
              <a:gd name="T51" fmla="*/ 280 h 316"/>
              <a:gd name="T52" fmla="*/ 2 w 2080"/>
              <a:gd name="T53" fmla="*/ 286 h 316"/>
              <a:gd name="T54" fmla="*/ 6 w 2080"/>
              <a:gd name="T55" fmla="*/ 294 h 316"/>
              <a:gd name="T56" fmla="*/ 10 w 2080"/>
              <a:gd name="T57" fmla="*/ 298 h 316"/>
              <a:gd name="T58" fmla="*/ 16 w 2080"/>
              <a:gd name="T59" fmla="*/ 304 h 316"/>
              <a:gd name="T60" fmla="*/ 24 w 2080"/>
              <a:gd name="T61" fmla="*/ 308 h 316"/>
              <a:gd name="T62" fmla="*/ 30 w 2080"/>
              <a:gd name="T63" fmla="*/ 310 h 316"/>
              <a:gd name="T64" fmla="*/ 38 w 2080"/>
              <a:gd name="T65" fmla="*/ 310 h 316"/>
              <a:gd name="T66" fmla="*/ 238 w 2080"/>
              <a:gd name="T67" fmla="*/ 316 h 316"/>
              <a:gd name="T68" fmla="*/ 238 w 2080"/>
              <a:gd name="T69" fmla="*/ 316 h 316"/>
              <a:gd name="T70" fmla="*/ 314 w 2080"/>
              <a:gd name="T71" fmla="*/ 316 h 316"/>
              <a:gd name="T72" fmla="*/ 1792 w 2080"/>
              <a:gd name="T73" fmla="*/ 298 h 316"/>
              <a:gd name="T74" fmla="*/ 1792 w 2080"/>
              <a:gd name="T75" fmla="*/ 298 h 316"/>
              <a:gd name="T76" fmla="*/ 1808 w 2080"/>
              <a:gd name="T77" fmla="*/ 296 h 316"/>
              <a:gd name="T78" fmla="*/ 1826 w 2080"/>
              <a:gd name="T79" fmla="*/ 290 h 316"/>
              <a:gd name="T80" fmla="*/ 1826 w 2080"/>
              <a:gd name="T81" fmla="*/ 290 h 316"/>
              <a:gd name="T82" fmla="*/ 1844 w 2080"/>
              <a:gd name="T83" fmla="*/ 280 h 316"/>
              <a:gd name="T84" fmla="*/ 1856 w 2080"/>
              <a:gd name="T85" fmla="*/ 270 h 316"/>
              <a:gd name="T86" fmla="*/ 2068 w 2080"/>
              <a:gd name="T87" fmla="*/ 52 h 316"/>
              <a:gd name="T88" fmla="*/ 2068 w 2080"/>
              <a:gd name="T89" fmla="*/ 52 h 316"/>
              <a:gd name="T90" fmla="*/ 2074 w 2080"/>
              <a:gd name="T91" fmla="*/ 44 h 316"/>
              <a:gd name="T92" fmla="*/ 2078 w 2080"/>
              <a:gd name="T93" fmla="*/ 38 h 316"/>
              <a:gd name="T94" fmla="*/ 2080 w 2080"/>
              <a:gd name="T95" fmla="*/ 30 h 316"/>
              <a:gd name="T96" fmla="*/ 2080 w 2080"/>
              <a:gd name="T97" fmla="*/ 22 h 316"/>
              <a:gd name="T98" fmla="*/ 1844 w 2080"/>
              <a:gd name="T99" fmla="*/ 0 h 316"/>
              <a:gd name="T100" fmla="*/ 0 w 2080"/>
              <a:gd name="T101" fmla="*/ 0 h 316"/>
              <a:gd name="T102" fmla="*/ 2080 w 2080"/>
              <a:gd name="T103" fmla="*/ 316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T100" t="T101" r="T102" b="T103"/>
            <a:pathLst>
              <a:path w="2080" h="316">
                <a:moveTo>
                  <a:pt x="1844" y="0"/>
                </a:moveTo>
                <a:lnTo>
                  <a:pt x="1844" y="0"/>
                </a:lnTo>
                <a:lnTo>
                  <a:pt x="1844" y="8"/>
                </a:lnTo>
                <a:lnTo>
                  <a:pt x="1842" y="16"/>
                </a:lnTo>
                <a:lnTo>
                  <a:pt x="1840" y="24"/>
                </a:lnTo>
                <a:lnTo>
                  <a:pt x="1834" y="32"/>
                </a:lnTo>
                <a:lnTo>
                  <a:pt x="1614" y="262"/>
                </a:lnTo>
                <a:lnTo>
                  <a:pt x="1602" y="272"/>
                </a:lnTo>
                <a:lnTo>
                  <a:pt x="1588" y="280"/>
                </a:lnTo>
                <a:lnTo>
                  <a:pt x="1568" y="286"/>
                </a:lnTo>
                <a:lnTo>
                  <a:pt x="1558" y="288"/>
                </a:lnTo>
                <a:lnTo>
                  <a:pt x="1550" y="290"/>
                </a:lnTo>
                <a:lnTo>
                  <a:pt x="38" y="310"/>
                </a:lnTo>
                <a:lnTo>
                  <a:pt x="30" y="308"/>
                </a:lnTo>
                <a:lnTo>
                  <a:pt x="24" y="306"/>
                </a:lnTo>
                <a:lnTo>
                  <a:pt x="16" y="304"/>
                </a:lnTo>
                <a:lnTo>
                  <a:pt x="10" y="298"/>
                </a:lnTo>
                <a:lnTo>
                  <a:pt x="6" y="292"/>
                </a:lnTo>
                <a:lnTo>
                  <a:pt x="2" y="286"/>
                </a:lnTo>
                <a:lnTo>
                  <a:pt x="0" y="280"/>
                </a:lnTo>
                <a:lnTo>
                  <a:pt x="0" y="272"/>
                </a:lnTo>
                <a:lnTo>
                  <a:pt x="0" y="280"/>
                </a:lnTo>
                <a:lnTo>
                  <a:pt x="2" y="286"/>
                </a:lnTo>
                <a:lnTo>
                  <a:pt x="6" y="294"/>
                </a:lnTo>
                <a:lnTo>
                  <a:pt x="10" y="298"/>
                </a:lnTo>
                <a:lnTo>
                  <a:pt x="16" y="304"/>
                </a:lnTo>
                <a:lnTo>
                  <a:pt x="24" y="308"/>
                </a:lnTo>
                <a:lnTo>
                  <a:pt x="30" y="310"/>
                </a:lnTo>
                <a:lnTo>
                  <a:pt x="38" y="310"/>
                </a:lnTo>
                <a:lnTo>
                  <a:pt x="238" y="316"/>
                </a:lnTo>
                <a:lnTo>
                  <a:pt x="314" y="316"/>
                </a:lnTo>
                <a:lnTo>
                  <a:pt x="1792" y="298"/>
                </a:lnTo>
                <a:lnTo>
                  <a:pt x="1808" y="296"/>
                </a:lnTo>
                <a:lnTo>
                  <a:pt x="1826" y="290"/>
                </a:lnTo>
                <a:lnTo>
                  <a:pt x="1844" y="280"/>
                </a:lnTo>
                <a:lnTo>
                  <a:pt x="1856" y="270"/>
                </a:lnTo>
                <a:lnTo>
                  <a:pt x="2068" y="52"/>
                </a:lnTo>
                <a:lnTo>
                  <a:pt x="2074" y="44"/>
                </a:lnTo>
                <a:lnTo>
                  <a:pt x="2078" y="38"/>
                </a:lnTo>
                <a:lnTo>
                  <a:pt x="2080" y="30"/>
                </a:lnTo>
                <a:lnTo>
                  <a:pt x="2080" y="22"/>
                </a:lnTo>
                <a:lnTo>
                  <a:pt x="1844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40"/>
          <p:cNvSpPr/>
          <p:nvPr/>
        </p:nvSpPr>
        <p:spPr bwMode="auto">
          <a:xfrm>
            <a:off x="1766241" y="3290399"/>
            <a:ext cx="1588882" cy="146231"/>
          </a:xfrm>
          <a:custGeom>
            <a:avLst/>
            <a:gdLst>
              <a:gd name="T0" fmla="*/ 1202 w 1478"/>
              <a:gd name="T1" fmla="*/ 8 h 136"/>
              <a:gd name="T2" fmla="*/ 38 w 1478"/>
              <a:gd name="T3" fmla="*/ 98 h 136"/>
              <a:gd name="T4" fmla="*/ 38 w 1478"/>
              <a:gd name="T5" fmla="*/ 98 h 136"/>
              <a:gd name="T6" fmla="*/ 30 w 1478"/>
              <a:gd name="T7" fmla="*/ 98 h 136"/>
              <a:gd name="T8" fmla="*/ 22 w 1478"/>
              <a:gd name="T9" fmla="*/ 96 h 136"/>
              <a:gd name="T10" fmla="*/ 16 w 1478"/>
              <a:gd name="T11" fmla="*/ 94 h 136"/>
              <a:gd name="T12" fmla="*/ 10 w 1478"/>
              <a:gd name="T13" fmla="*/ 90 h 136"/>
              <a:gd name="T14" fmla="*/ 6 w 1478"/>
              <a:gd name="T15" fmla="*/ 84 h 136"/>
              <a:gd name="T16" fmla="*/ 2 w 1478"/>
              <a:gd name="T17" fmla="*/ 78 h 136"/>
              <a:gd name="T18" fmla="*/ 0 w 1478"/>
              <a:gd name="T19" fmla="*/ 70 h 136"/>
              <a:gd name="T20" fmla="*/ 0 w 1478"/>
              <a:gd name="T21" fmla="*/ 64 h 136"/>
              <a:gd name="T22" fmla="*/ 0 w 1478"/>
              <a:gd name="T23" fmla="*/ 64 h 136"/>
              <a:gd name="T24" fmla="*/ 0 w 1478"/>
              <a:gd name="T25" fmla="*/ 70 h 136"/>
              <a:gd name="T26" fmla="*/ 2 w 1478"/>
              <a:gd name="T27" fmla="*/ 78 h 136"/>
              <a:gd name="T28" fmla="*/ 6 w 1478"/>
              <a:gd name="T29" fmla="*/ 86 h 136"/>
              <a:gd name="T30" fmla="*/ 10 w 1478"/>
              <a:gd name="T31" fmla="*/ 92 h 136"/>
              <a:gd name="T32" fmla="*/ 16 w 1478"/>
              <a:gd name="T33" fmla="*/ 96 h 136"/>
              <a:gd name="T34" fmla="*/ 22 w 1478"/>
              <a:gd name="T35" fmla="*/ 102 h 136"/>
              <a:gd name="T36" fmla="*/ 30 w 1478"/>
              <a:gd name="T37" fmla="*/ 104 h 136"/>
              <a:gd name="T38" fmla="*/ 38 w 1478"/>
              <a:gd name="T39" fmla="*/ 106 h 136"/>
              <a:gd name="T40" fmla="*/ 238 w 1478"/>
              <a:gd name="T41" fmla="*/ 134 h 136"/>
              <a:gd name="T42" fmla="*/ 238 w 1478"/>
              <a:gd name="T43" fmla="*/ 134 h 136"/>
              <a:gd name="T44" fmla="*/ 276 w 1478"/>
              <a:gd name="T45" fmla="*/ 136 h 136"/>
              <a:gd name="T46" fmla="*/ 314 w 1478"/>
              <a:gd name="T47" fmla="*/ 136 h 136"/>
              <a:gd name="T48" fmla="*/ 1452 w 1478"/>
              <a:gd name="T49" fmla="*/ 52 h 136"/>
              <a:gd name="T50" fmla="*/ 1452 w 1478"/>
              <a:gd name="T51" fmla="*/ 52 h 136"/>
              <a:gd name="T52" fmla="*/ 1464 w 1478"/>
              <a:gd name="T53" fmla="*/ 50 h 136"/>
              <a:gd name="T54" fmla="*/ 1478 w 1478"/>
              <a:gd name="T55" fmla="*/ 46 h 136"/>
              <a:gd name="T56" fmla="*/ 1228 w 1478"/>
              <a:gd name="T57" fmla="*/ 0 h 136"/>
              <a:gd name="T58" fmla="*/ 1228 w 1478"/>
              <a:gd name="T59" fmla="*/ 0 h 136"/>
              <a:gd name="T60" fmla="*/ 1214 w 1478"/>
              <a:gd name="T61" fmla="*/ 6 h 136"/>
              <a:gd name="T62" fmla="*/ 1202 w 1478"/>
              <a:gd name="T63" fmla="*/ 8 h 136"/>
              <a:gd name="T64" fmla="*/ 1202 w 1478"/>
              <a:gd name="T65" fmla="*/ 8 h 136"/>
              <a:gd name="T66" fmla="*/ 0 w 1478"/>
              <a:gd name="T67" fmla="*/ 0 h 136"/>
              <a:gd name="T68" fmla="*/ 1478 w 1478"/>
              <a:gd name="T6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T66" t="T67" r="T68" b="T69"/>
            <a:pathLst>
              <a:path w="1478" h="136">
                <a:moveTo>
                  <a:pt x="1202" y="8"/>
                </a:moveTo>
                <a:lnTo>
                  <a:pt x="38" y="98"/>
                </a:lnTo>
                <a:lnTo>
                  <a:pt x="30" y="98"/>
                </a:lnTo>
                <a:lnTo>
                  <a:pt x="22" y="96"/>
                </a:lnTo>
                <a:lnTo>
                  <a:pt x="16" y="94"/>
                </a:lnTo>
                <a:lnTo>
                  <a:pt x="10" y="90"/>
                </a:lnTo>
                <a:lnTo>
                  <a:pt x="6" y="84"/>
                </a:lnTo>
                <a:lnTo>
                  <a:pt x="2" y="78"/>
                </a:lnTo>
                <a:lnTo>
                  <a:pt x="0" y="70"/>
                </a:lnTo>
                <a:lnTo>
                  <a:pt x="0" y="64"/>
                </a:lnTo>
                <a:lnTo>
                  <a:pt x="0" y="70"/>
                </a:lnTo>
                <a:lnTo>
                  <a:pt x="2" y="78"/>
                </a:lnTo>
                <a:lnTo>
                  <a:pt x="6" y="86"/>
                </a:lnTo>
                <a:lnTo>
                  <a:pt x="10" y="92"/>
                </a:lnTo>
                <a:lnTo>
                  <a:pt x="16" y="96"/>
                </a:lnTo>
                <a:lnTo>
                  <a:pt x="22" y="102"/>
                </a:lnTo>
                <a:lnTo>
                  <a:pt x="30" y="104"/>
                </a:lnTo>
                <a:lnTo>
                  <a:pt x="38" y="106"/>
                </a:lnTo>
                <a:lnTo>
                  <a:pt x="238" y="134"/>
                </a:lnTo>
                <a:lnTo>
                  <a:pt x="276" y="136"/>
                </a:lnTo>
                <a:lnTo>
                  <a:pt x="314" y="136"/>
                </a:lnTo>
                <a:lnTo>
                  <a:pt x="1452" y="52"/>
                </a:lnTo>
                <a:lnTo>
                  <a:pt x="1464" y="50"/>
                </a:lnTo>
                <a:lnTo>
                  <a:pt x="1478" y="46"/>
                </a:lnTo>
                <a:lnTo>
                  <a:pt x="1228" y="0"/>
                </a:lnTo>
                <a:lnTo>
                  <a:pt x="1214" y="6"/>
                </a:lnTo>
                <a:lnTo>
                  <a:pt x="1202" y="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41"/>
          <p:cNvSpPr/>
          <p:nvPr/>
        </p:nvSpPr>
        <p:spPr bwMode="auto">
          <a:xfrm>
            <a:off x="3074417" y="2979312"/>
            <a:ext cx="537511" cy="363429"/>
          </a:xfrm>
          <a:custGeom>
            <a:avLst/>
            <a:gdLst>
              <a:gd name="T0" fmla="*/ 492 w 500"/>
              <a:gd name="T1" fmla="*/ 88 h 338"/>
              <a:gd name="T2" fmla="*/ 492 w 500"/>
              <a:gd name="T3" fmla="*/ 88 h 338"/>
              <a:gd name="T4" fmla="*/ 496 w 500"/>
              <a:gd name="T5" fmla="*/ 80 h 338"/>
              <a:gd name="T6" fmla="*/ 500 w 500"/>
              <a:gd name="T7" fmla="*/ 74 h 338"/>
              <a:gd name="T8" fmla="*/ 500 w 500"/>
              <a:gd name="T9" fmla="*/ 64 h 338"/>
              <a:gd name="T10" fmla="*/ 500 w 500"/>
              <a:gd name="T11" fmla="*/ 56 h 338"/>
              <a:gd name="T12" fmla="*/ 256 w 500"/>
              <a:gd name="T13" fmla="*/ 0 h 338"/>
              <a:gd name="T14" fmla="*/ 256 w 500"/>
              <a:gd name="T15" fmla="*/ 0 h 338"/>
              <a:gd name="T16" fmla="*/ 256 w 500"/>
              <a:gd name="T17" fmla="*/ 8 h 338"/>
              <a:gd name="T18" fmla="*/ 254 w 500"/>
              <a:gd name="T19" fmla="*/ 16 h 338"/>
              <a:gd name="T20" fmla="*/ 252 w 500"/>
              <a:gd name="T21" fmla="*/ 24 h 338"/>
              <a:gd name="T22" fmla="*/ 248 w 500"/>
              <a:gd name="T23" fmla="*/ 30 h 338"/>
              <a:gd name="T24" fmla="*/ 38 w 500"/>
              <a:gd name="T25" fmla="*/ 268 h 338"/>
              <a:gd name="T26" fmla="*/ 38 w 500"/>
              <a:gd name="T27" fmla="*/ 268 h 338"/>
              <a:gd name="T28" fmla="*/ 30 w 500"/>
              <a:gd name="T29" fmla="*/ 276 h 338"/>
              <a:gd name="T30" fmla="*/ 22 w 500"/>
              <a:gd name="T31" fmla="*/ 282 h 338"/>
              <a:gd name="T32" fmla="*/ 0 w 500"/>
              <a:gd name="T33" fmla="*/ 292 h 338"/>
              <a:gd name="T34" fmla="*/ 250 w 500"/>
              <a:gd name="T35" fmla="*/ 338 h 338"/>
              <a:gd name="T36" fmla="*/ 250 w 500"/>
              <a:gd name="T37" fmla="*/ 338 h 338"/>
              <a:gd name="T38" fmla="*/ 272 w 500"/>
              <a:gd name="T39" fmla="*/ 326 h 338"/>
              <a:gd name="T40" fmla="*/ 282 w 500"/>
              <a:gd name="T41" fmla="*/ 320 h 338"/>
              <a:gd name="T42" fmla="*/ 290 w 500"/>
              <a:gd name="T43" fmla="*/ 312 h 338"/>
              <a:gd name="T44" fmla="*/ 492 w 500"/>
              <a:gd name="T45" fmla="*/ 88 h 338"/>
              <a:gd name="T46" fmla="*/ 0 w 500"/>
              <a:gd name="T47" fmla="*/ 0 h 338"/>
              <a:gd name="T48" fmla="*/ 500 w 500"/>
              <a:gd name="T49" fmla="*/ 338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T46" t="T47" r="T48" b="T49"/>
            <a:pathLst>
              <a:path w="500" h="338">
                <a:moveTo>
                  <a:pt x="492" y="88"/>
                </a:moveTo>
                <a:lnTo>
                  <a:pt x="492" y="88"/>
                </a:lnTo>
                <a:lnTo>
                  <a:pt x="496" y="80"/>
                </a:lnTo>
                <a:lnTo>
                  <a:pt x="500" y="74"/>
                </a:lnTo>
                <a:lnTo>
                  <a:pt x="500" y="64"/>
                </a:lnTo>
                <a:lnTo>
                  <a:pt x="500" y="56"/>
                </a:lnTo>
                <a:lnTo>
                  <a:pt x="256" y="0"/>
                </a:lnTo>
                <a:lnTo>
                  <a:pt x="256" y="8"/>
                </a:lnTo>
                <a:lnTo>
                  <a:pt x="254" y="16"/>
                </a:lnTo>
                <a:lnTo>
                  <a:pt x="252" y="24"/>
                </a:lnTo>
                <a:lnTo>
                  <a:pt x="248" y="30"/>
                </a:lnTo>
                <a:lnTo>
                  <a:pt x="38" y="268"/>
                </a:lnTo>
                <a:lnTo>
                  <a:pt x="30" y="276"/>
                </a:lnTo>
                <a:lnTo>
                  <a:pt x="22" y="282"/>
                </a:lnTo>
                <a:lnTo>
                  <a:pt x="0" y="292"/>
                </a:lnTo>
                <a:lnTo>
                  <a:pt x="250" y="338"/>
                </a:lnTo>
                <a:lnTo>
                  <a:pt x="272" y="326"/>
                </a:lnTo>
                <a:lnTo>
                  <a:pt x="282" y="320"/>
                </a:lnTo>
                <a:lnTo>
                  <a:pt x="290" y="312"/>
                </a:lnTo>
                <a:lnTo>
                  <a:pt x="492" y="8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64"/>
          <p:cNvSpPr/>
          <p:nvPr/>
        </p:nvSpPr>
        <p:spPr bwMode="auto">
          <a:xfrm>
            <a:off x="2034960" y="4543253"/>
            <a:ext cx="2286580" cy="322060"/>
          </a:xfrm>
          <a:custGeom>
            <a:avLst/>
            <a:gdLst>
              <a:gd name="T0" fmla="*/ 0 w 2100"/>
              <a:gd name="T1" fmla="*/ 214 h 296"/>
              <a:gd name="T2" fmla="*/ 1568 w 2100"/>
              <a:gd name="T3" fmla="*/ 296 h 296"/>
              <a:gd name="T4" fmla="*/ 1568 w 2100"/>
              <a:gd name="T5" fmla="*/ 296 h 296"/>
              <a:gd name="T6" fmla="*/ 1606 w 2100"/>
              <a:gd name="T7" fmla="*/ 296 h 296"/>
              <a:gd name="T8" fmla="*/ 1644 w 2100"/>
              <a:gd name="T9" fmla="*/ 292 h 296"/>
              <a:gd name="T10" fmla="*/ 1802 w 2100"/>
              <a:gd name="T11" fmla="*/ 270 h 296"/>
              <a:gd name="T12" fmla="*/ 1802 w 2100"/>
              <a:gd name="T13" fmla="*/ 270 h 296"/>
              <a:gd name="T14" fmla="*/ 1820 w 2100"/>
              <a:gd name="T15" fmla="*/ 266 h 296"/>
              <a:gd name="T16" fmla="*/ 1838 w 2100"/>
              <a:gd name="T17" fmla="*/ 258 h 296"/>
              <a:gd name="T18" fmla="*/ 1854 w 2100"/>
              <a:gd name="T19" fmla="*/ 250 h 296"/>
              <a:gd name="T20" fmla="*/ 1868 w 2100"/>
              <a:gd name="T21" fmla="*/ 238 h 296"/>
              <a:gd name="T22" fmla="*/ 2088 w 2100"/>
              <a:gd name="T23" fmla="*/ 30 h 296"/>
              <a:gd name="T24" fmla="*/ 2088 w 2100"/>
              <a:gd name="T25" fmla="*/ 30 h 296"/>
              <a:gd name="T26" fmla="*/ 2094 w 2100"/>
              <a:gd name="T27" fmla="*/ 24 h 296"/>
              <a:gd name="T28" fmla="*/ 2098 w 2100"/>
              <a:gd name="T29" fmla="*/ 16 h 296"/>
              <a:gd name="T30" fmla="*/ 2100 w 2100"/>
              <a:gd name="T31" fmla="*/ 8 h 296"/>
              <a:gd name="T32" fmla="*/ 2100 w 2100"/>
              <a:gd name="T33" fmla="*/ 0 h 296"/>
              <a:gd name="T34" fmla="*/ 0 w 2100"/>
              <a:gd name="T35" fmla="*/ 214 h 296"/>
              <a:gd name="T36" fmla="*/ 0 w 2100"/>
              <a:gd name="T37" fmla="*/ 0 h 296"/>
              <a:gd name="T38" fmla="*/ 2100 w 2100"/>
              <a:gd name="T39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T36" t="T37" r="T38" b="T39"/>
            <a:pathLst>
              <a:path w="2100" h="296">
                <a:moveTo>
                  <a:pt x="0" y="214"/>
                </a:moveTo>
                <a:lnTo>
                  <a:pt x="1568" y="296"/>
                </a:lnTo>
                <a:lnTo>
                  <a:pt x="1606" y="296"/>
                </a:lnTo>
                <a:lnTo>
                  <a:pt x="1644" y="292"/>
                </a:lnTo>
                <a:lnTo>
                  <a:pt x="1802" y="270"/>
                </a:lnTo>
                <a:lnTo>
                  <a:pt x="1820" y="266"/>
                </a:lnTo>
                <a:lnTo>
                  <a:pt x="1838" y="258"/>
                </a:lnTo>
                <a:lnTo>
                  <a:pt x="1854" y="250"/>
                </a:lnTo>
                <a:lnTo>
                  <a:pt x="1868" y="238"/>
                </a:lnTo>
                <a:lnTo>
                  <a:pt x="2088" y="30"/>
                </a:lnTo>
                <a:lnTo>
                  <a:pt x="2094" y="24"/>
                </a:lnTo>
                <a:lnTo>
                  <a:pt x="2098" y="16"/>
                </a:lnTo>
                <a:lnTo>
                  <a:pt x="2100" y="8"/>
                </a:lnTo>
                <a:lnTo>
                  <a:pt x="2100" y="0"/>
                </a:lnTo>
                <a:lnTo>
                  <a:pt x="0" y="214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88@|5FFC:8750469|FBC:16777215|LFC:0|LBC:16777215"/>
          <p:cNvSpPr/>
          <p:nvPr/>
        </p:nvSpPr>
        <p:spPr bwMode="auto">
          <a:xfrm>
            <a:off x="4051757" y="5131424"/>
            <a:ext cx="547439" cy="398411"/>
          </a:xfrm>
          <a:custGeom>
            <a:avLst/>
            <a:gdLst>
              <a:gd name="T0" fmla="*/ 14 w 298"/>
              <a:gd name="T1" fmla="*/ 39 h 217"/>
              <a:gd name="T2" fmla="*/ 161 w 298"/>
              <a:gd name="T3" fmla="*/ 197 h 217"/>
              <a:gd name="T4" fmla="*/ 161 w 298"/>
              <a:gd name="T5" fmla="*/ 197 h 217"/>
              <a:gd name="T6" fmla="*/ 164 w 298"/>
              <a:gd name="T7" fmla="*/ 201 h 217"/>
              <a:gd name="T8" fmla="*/ 166 w 298"/>
              <a:gd name="T9" fmla="*/ 206 h 217"/>
              <a:gd name="T10" fmla="*/ 167 w 298"/>
              <a:gd name="T11" fmla="*/ 212 h 217"/>
              <a:gd name="T12" fmla="*/ 166 w 298"/>
              <a:gd name="T13" fmla="*/ 217 h 217"/>
              <a:gd name="T14" fmla="*/ 298 w 298"/>
              <a:gd name="T15" fmla="*/ 170 h 217"/>
              <a:gd name="T16" fmla="*/ 298 w 298"/>
              <a:gd name="T17" fmla="*/ 170 h 217"/>
              <a:gd name="T18" fmla="*/ 297 w 298"/>
              <a:gd name="T19" fmla="*/ 164 h 217"/>
              <a:gd name="T20" fmla="*/ 292 w 298"/>
              <a:gd name="T21" fmla="*/ 158 h 217"/>
              <a:gd name="T22" fmla="*/ 152 w 298"/>
              <a:gd name="T23" fmla="*/ 9 h 217"/>
              <a:gd name="T24" fmla="*/ 152 w 298"/>
              <a:gd name="T25" fmla="*/ 9 h 217"/>
              <a:gd name="T26" fmla="*/ 146 w 298"/>
              <a:gd name="T27" fmla="*/ 4 h 217"/>
              <a:gd name="T28" fmla="*/ 140 w 298"/>
              <a:gd name="T29" fmla="*/ 0 h 217"/>
              <a:gd name="T30" fmla="*/ 0 w 298"/>
              <a:gd name="T31" fmla="*/ 29 h 217"/>
              <a:gd name="T32" fmla="*/ 0 w 298"/>
              <a:gd name="T33" fmla="*/ 29 h 217"/>
              <a:gd name="T34" fmla="*/ 8 w 298"/>
              <a:gd name="T35" fmla="*/ 35 h 217"/>
              <a:gd name="T36" fmla="*/ 14 w 298"/>
              <a:gd name="T37" fmla="*/ 39 h 217"/>
              <a:gd name="T38" fmla="*/ 14 w 298"/>
              <a:gd name="T39" fmla="*/ 39 h 217"/>
              <a:gd name="T40" fmla="*/ 0 w 298"/>
              <a:gd name="T41" fmla="*/ 0 h 217"/>
              <a:gd name="T42" fmla="*/ 298 w 298"/>
              <a:gd name="T43" fmla="*/ 217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T40" t="T41" r="T42" b="T43"/>
            <a:pathLst>
              <a:path w="298" h="217">
                <a:moveTo>
                  <a:pt x="14" y="39"/>
                </a:moveTo>
                <a:lnTo>
                  <a:pt x="161" y="197"/>
                </a:lnTo>
                <a:lnTo>
                  <a:pt x="164" y="201"/>
                </a:lnTo>
                <a:lnTo>
                  <a:pt x="166" y="206"/>
                </a:lnTo>
                <a:lnTo>
                  <a:pt x="167" y="212"/>
                </a:lnTo>
                <a:lnTo>
                  <a:pt x="166" y="217"/>
                </a:lnTo>
                <a:lnTo>
                  <a:pt x="298" y="170"/>
                </a:lnTo>
                <a:lnTo>
                  <a:pt x="297" y="164"/>
                </a:lnTo>
                <a:lnTo>
                  <a:pt x="292" y="158"/>
                </a:lnTo>
                <a:lnTo>
                  <a:pt x="152" y="9"/>
                </a:lnTo>
                <a:lnTo>
                  <a:pt x="146" y="4"/>
                </a:lnTo>
                <a:lnTo>
                  <a:pt x="140" y="0"/>
                </a:lnTo>
                <a:lnTo>
                  <a:pt x="0" y="29"/>
                </a:lnTo>
                <a:lnTo>
                  <a:pt x="8" y="35"/>
                </a:lnTo>
                <a:lnTo>
                  <a:pt x="14" y="3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63"/>
          <p:cNvSpPr/>
          <p:nvPr/>
        </p:nvSpPr>
        <p:spPr bwMode="auto">
          <a:xfrm>
            <a:off x="1754038" y="4233555"/>
            <a:ext cx="2567502" cy="554902"/>
          </a:xfrm>
          <a:custGeom>
            <a:avLst/>
            <a:gdLst>
              <a:gd name="T0" fmla="*/ 2348 w 2358"/>
              <a:gd name="T1" fmla="*/ 272 h 510"/>
              <a:gd name="T2" fmla="*/ 2126 w 2358"/>
              <a:gd name="T3" fmla="*/ 48 h 510"/>
              <a:gd name="T4" fmla="*/ 2126 w 2358"/>
              <a:gd name="T5" fmla="*/ 48 h 510"/>
              <a:gd name="T6" fmla="*/ 2112 w 2358"/>
              <a:gd name="T7" fmla="*/ 38 h 510"/>
              <a:gd name="T8" fmla="*/ 2096 w 2358"/>
              <a:gd name="T9" fmla="*/ 30 h 510"/>
              <a:gd name="T10" fmla="*/ 2078 w 2358"/>
              <a:gd name="T11" fmla="*/ 24 h 510"/>
              <a:gd name="T12" fmla="*/ 2060 w 2358"/>
              <a:gd name="T13" fmla="*/ 22 h 510"/>
              <a:gd name="T14" fmla="*/ 316 w 2358"/>
              <a:gd name="T15" fmla="*/ 0 h 510"/>
              <a:gd name="T16" fmla="*/ 316 w 2358"/>
              <a:gd name="T17" fmla="*/ 0 h 510"/>
              <a:gd name="T18" fmla="*/ 238 w 2358"/>
              <a:gd name="T19" fmla="*/ 0 h 510"/>
              <a:gd name="T20" fmla="*/ 38 w 2358"/>
              <a:gd name="T21" fmla="*/ 4 h 510"/>
              <a:gd name="T22" fmla="*/ 38 w 2358"/>
              <a:gd name="T23" fmla="*/ 4 h 510"/>
              <a:gd name="T24" fmla="*/ 32 w 2358"/>
              <a:gd name="T25" fmla="*/ 6 h 510"/>
              <a:gd name="T26" fmla="*/ 24 w 2358"/>
              <a:gd name="T27" fmla="*/ 8 h 510"/>
              <a:gd name="T28" fmla="*/ 18 w 2358"/>
              <a:gd name="T29" fmla="*/ 12 h 510"/>
              <a:gd name="T30" fmla="*/ 12 w 2358"/>
              <a:gd name="T31" fmla="*/ 16 h 510"/>
              <a:gd name="T32" fmla="*/ 8 w 2358"/>
              <a:gd name="T33" fmla="*/ 22 h 510"/>
              <a:gd name="T34" fmla="*/ 4 w 2358"/>
              <a:gd name="T35" fmla="*/ 28 h 510"/>
              <a:gd name="T36" fmla="*/ 2 w 2358"/>
              <a:gd name="T37" fmla="*/ 36 h 510"/>
              <a:gd name="T38" fmla="*/ 0 w 2358"/>
              <a:gd name="T39" fmla="*/ 44 h 510"/>
              <a:gd name="T40" fmla="*/ 0 w 2358"/>
              <a:gd name="T41" fmla="*/ 458 h 510"/>
              <a:gd name="T42" fmla="*/ 0 w 2358"/>
              <a:gd name="T43" fmla="*/ 458 h 510"/>
              <a:gd name="T44" fmla="*/ 2 w 2358"/>
              <a:gd name="T45" fmla="*/ 466 h 510"/>
              <a:gd name="T46" fmla="*/ 4 w 2358"/>
              <a:gd name="T47" fmla="*/ 474 h 510"/>
              <a:gd name="T48" fmla="*/ 8 w 2358"/>
              <a:gd name="T49" fmla="*/ 480 h 510"/>
              <a:gd name="T50" fmla="*/ 12 w 2358"/>
              <a:gd name="T51" fmla="*/ 486 h 510"/>
              <a:gd name="T52" fmla="*/ 18 w 2358"/>
              <a:gd name="T53" fmla="*/ 490 h 510"/>
              <a:gd name="T54" fmla="*/ 24 w 2358"/>
              <a:gd name="T55" fmla="*/ 494 h 510"/>
              <a:gd name="T56" fmla="*/ 32 w 2358"/>
              <a:gd name="T57" fmla="*/ 498 h 510"/>
              <a:gd name="T58" fmla="*/ 38 w 2358"/>
              <a:gd name="T59" fmla="*/ 498 h 510"/>
              <a:gd name="T60" fmla="*/ 258 w 2358"/>
              <a:gd name="T61" fmla="*/ 510 h 510"/>
              <a:gd name="T62" fmla="*/ 2358 w 2358"/>
              <a:gd name="T63" fmla="*/ 296 h 510"/>
              <a:gd name="T64" fmla="*/ 2358 w 2358"/>
              <a:gd name="T65" fmla="*/ 296 h 510"/>
              <a:gd name="T66" fmla="*/ 2354 w 2358"/>
              <a:gd name="T67" fmla="*/ 284 h 510"/>
              <a:gd name="T68" fmla="*/ 2352 w 2358"/>
              <a:gd name="T69" fmla="*/ 278 h 510"/>
              <a:gd name="T70" fmla="*/ 2348 w 2358"/>
              <a:gd name="T71" fmla="*/ 272 h 510"/>
              <a:gd name="T72" fmla="*/ 2348 w 2358"/>
              <a:gd name="T73" fmla="*/ 272 h 510"/>
              <a:gd name="T74" fmla="*/ 0 w 2358"/>
              <a:gd name="T75" fmla="*/ 0 h 510"/>
              <a:gd name="T76" fmla="*/ 2358 w 2358"/>
              <a:gd name="T77" fmla="*/ 510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T74" t="T75" r="T76" b="T77"/>
            <a:pathLst>
              <a:path w="2358" h="510">
                <a:moveTo>
                  <a:pt x="2348" y="272"/>
                </a:moveTo>
                <a:lnTo>
                  <a:pt x="2126" y="48"/>
                </a:lnTo>
                <a:lnTo>
                  <a:pt x="2112" y="38"/>
                </a:lnTo>
                <a:lnTo>
                  <a:pt x="2096" y="30"/>
                </a:lnTo>
                <a:lnTo>
                  <a:pt x="2078" y="24"/>
                </a:lnTo>
                <a:lnTo>
                  <a:pt x="2060" y="22"/>
                </a:lnTo>
                <a:lnTo>
                  <a:pt x="316" y="0"/>
                </a:lnTo>
                <a:lnTo>
                  <a:pt x="238" y="0"/>
                </a:lnTo>
                <a:lnTo>
                  <a:pt x="38" y="4"/>
                </a:lnTo>
                <a:lnTo>
                  <a:pt x="32" y="6"/>
                </a:lnTo>
                <a:lnTo>
                  <a:pt x="24" y="8"/>
                </a:lnTo>
                <a:lnTo>
                  <a:pt x="18" y="12"/>
                </a:lnTo>
                <a:lnTo>
                  <a:pt x="12" y="16"/>
                </a:lnTo>
                <a:lnTo>
                  <a:pt x="8" y="22"/>
                </a:lnTo>
                <a:lnTo>
                  <a:pt x="4" y="28"/>
                </a:lnTo>
                <a:lnTo>
                  <a:pt x="2" y="36"/>
                </a:lnTo>
                <a:lnTo>
                  <a:pt x="0" y="44"/>
                </a:lnTo>
                <a:lnTo>
                  <a:pt x="0" y="458"/>
                </a:lnTo>
                <a:lnTo>
                  <a:pt x="2" y="466"/>
                </a:lnTo>
                <a:lnTo>
                  <a:pt x="4" y="474"/>
                </a:lnTo>
                <a:lnTo>
                  <a:pt x="8" y="480"/>
                </a:lnTo>
                <a:lnTo>
                  <a:pt x="12" y="486"/>
                </a:lnTo>
                <a:lnTo>
                  <a:pt x="18" y="490"/>
                </a:lnTo>
                <a:lnTo>
                  <a:pt x="24" y="494"/>
                </a:lnTo>
                <a:lnTo>
                  <a:pt x="32" y="498"/>
                </a:lnTo>
                <a:lnTo>
                  <a:pt x="38" y="498"/>
                </a:lnTo>
                <a:lnTo>
                  <a:pt x="258" y="510"/>
                </a:lnTo>
                <a:lnTo>
                  <a:pt x="2358" y="296"/>
                </a:lnTo>
                <a:lnTo>
                  <a:pt x="2354" y="284"/>
                </a:lnTo>
                <a:lnTo>
                  <a:pt x="2352" y="278"/>
                </a:lnTo>
                <a:lnTo>
                  <a:pt x="2348" y="272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57"/>
          <p:cNvSpPr/>
          <p:nvPr/>
        </p:nvSpPr>
        <p:spPr bwMode="auto">
          <a:xfrm>
            <a:off x="3441724" y="3484195"/>
            <a:ext cx="574650" cy="307056"/>
          </a:xfrm>
          <a:custGeom>
            <a:avLst/>
            <a:gdLst>
              <a:gd name="T0" fmla="*/ 282 w 528"/>
              <a:gd name="T1" fmla="*/ 238 h 282"/>
              <a:gd name="T2" fmla="*/ 282 w 528"/>
              <a:gd name="T3" fmla="*/ 238 h 282"/>
              <a:gd name="T4" fmla="*/ 290 w 528"/>
              <a:gd name="T5" fmla="*/ 248 h 282"/>
              <a:gd name="T6" fmla="*/ 294 w 528"/>
              <a:gd name="T7" fmla="*/ 260 h 282"/>
              <a:gd name="T8" fmla="*/ 528 w 528"/>
              <a:gd name="T9" fmla="*/ 282 h 282"/>
              <a:gd name="T10" fmla="*/ 528 w 528"/>
              <a:gd name="T11" fmla="*/ 282 h 282"/>
              <a:gd name="T12" fmla="*/ 526 w 528"/>
              <a:gd name="T13" fmla="*/ 270 h 282"/>
              <a:gd name="T14" fmla="*/ 522 w 528"/>
              <a:gd name="T15" fmla="*/ 264 h 282"/>
              <a:gd name="T16" fmla="*/ 518 w 528"/>
              <a:gd name="T17" fmla="*/ 258 h 282"/>
              <a:gd name="T18" fmla="*/ 308 w 528"/>
              <a:gd name="T19" fmla="*/ 54 h 282"/>
              <a:gd name="T20" fmla="*/ 308 w 528"/>
              <a:gd name="T21" fmla="*/ 54 h 282"/>
              <a:gd name="T22" fmla="*/ 294 w 528"/>
              <a:gd name="T23" fmla="*/ 44 h 282"/>
              <a:gd name="T24" fmla="*/ 276 w 528"/>
              <a:gd name="T25" fmla="*/ 34 h 282"/>
              <a:gd name="T26" fmla="*/ 258 w 528"/>
              <a:gd name="T27" fmla="*/ 28 h 282"/>
              <a:gd name="T28" fmla="*/ 242 w 528"/>
              <a:gd name="T29" fmla="*/ 24 h 282"/>
              <a:gd name="T30" fmla="*/ 76 w 528"/>
              <a:gd name="T31" fmla="*/ 2 h 282"/>
              <a:gd name="T32" fmla="*/ 76 w 528"/>
              <a:gd name="T33" fmla="*/ 2 h 282"/>
              <a:gd name="T34" fmla="*/ 38 w 528"/>
              <a:gd name="T35" fmla="*/ 0 h 282"/>
              <a:gd name="T36" fmla="*/ 0 w 528"/>
              <a:gd name="T37" fmla="*/ 0 h 282"/>
              <a:gd name="T38" fmla="*/ 0 w 528"/>
              <a:gd name="T39" fmla="*/ 0 h 282"/>
              <a:gd name="T40" fmla="*/ 16 w 528"/>
              <a:gd name="T41" fmla="*/ 0 h 282"/>
              <a:gd name="T42" fmla="*/ 34 w 528"/>
              <a:gd name="T43" fmla="*/ 6 h 282"/>
              <a:gd name="T44" fmla="*/ 50 w 528"/>
              <a:gd name="T45" fmla="*/ 14 h 282"/>
              <a:gd name="T46" fmla="*/ 64 w 528"/>
              <a:gd name="T47" fmla="*/ 24 h 282"/>
              <a:gd name="T48" fmla="*/ 282 w 528"/>
              <a:gd name="T49" fmla="*/ 238 h 282"/>
              <a:gd name="T50" fmla="*/ 0 w 528"/>
              <a:gd name="T51" fmla="*/ 0 h 282"/>
              <a:gd name="T52" fmla="*/ 528 w 528"/>
              <a:gd name="T53" fmla="*/ 28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T50" t="T51" r="T52" b="T53"/>
            <a:pathLst>
              <a:path w="528" h="282">
                <a:moveTo>
                  <a:pt x="282" y="238"/>
                </a:moveTo>
                <a:lnTo>
                  <a:pt x="282" y="238"/>
                </a:lnTo>
                <a:lnTo>
                  <a:pt x="290" y="248"/>
                </a:lnTo>
                <a:lnTo>
                  <a:pt x="294" y="260"/>
                </a:lnTo>
                <a:lnTo>
                  <a:pt x="528" y="282"/>
                </a:lnTo>
                <a:lnTo>
                  <a:pt x="526" y="270"/>
                </a:lnTo>
                <a:lnTo>
                  <a:pt x="522" y="264"/>
                </a:lnTo>
                <a:lnTo>
                  <a:pt x="518" y="258"/>
                </a:lnTo>
                <a:lnTo>
                  <a:pt x="308" y="54"/>
                </a:lnTo>
                <a:lnTo>
                  <a:pt x="294" y="44"/>
                </a:lnTo>
                <a:lnTo>
                  <a:pt x="276" y="34"/>
                </a:lnTo>
                <a:lnTo>
                  <a:pt x="258" y="28"/>
                </a:lnTo>
                <a:lnTo>
                  <a:pt x="242" y="24"/>
                </a:lnTo>
                <a:lnTo>
                  <a:pt x="76" y="2"/>
                </a:lnTo>
                <a:lnTo>
                  <a:pt x="38" y="0"/>
                </a:lnTo>
                <a:lnTo>
                  <a:pt x="0" y="0"/>
                </a:lnTo>
                <a:lnTo>
                  <a:pt x="16" y="0"/>
                </a:lnTo>
                <a:lnTo>
                  <a:pt x="34" y="6"/>
                </a:lnTo>
                <a:lnTo>
                  <a:pt x="50" y="14"/>
                </a:lnTo>
                <a:lnTo>
                  <a:pt x="64" y="24"/>
                </a:lnTo>
                <a:lnTo>
                  <a:pt x="282" y="23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9"/>
          <p:cNvSpPr/>
          <p:nvPr/>
        </p:nvSpPr>
        <p:spPr bwMode="auto">
          <a:xfrm>
            <a:off x="3043040" y="2729820"/>
            <a:ext cx="565461" cy="318268"/>
          </a:xfrm>
          <a:custGeom>
            <a:avLst/>
            <a:gdLst>
              <a:gd name="T0" fmla="*/ 66 w 526"/>
              <a:gd name="T1" fmla="*/ 24 h 296"/>
              <a:gd name="T2" fmla="*/ 268 w 526"/>
              <a:gd name="T3" fmla="*/ 216 h 296"/>
              <a:gd name="T4" fmla="*/ 268 w 526"/>
              <a:gd name="T5" fmla="*/ 216 h 296"/>
              <a:gd name="T6" fmla="*/ 274 w 526"/>
              <a:gd name="T7" fmla="*/ 220 h 296"/>
              <a:gd name="T8" fmla="*/ 278 w 526"/>
              <a:gd name="T9" fmla="*/ 228 h 296"/>
              <a:gd name="T10" fmla="*/ 280 w 526"/>
              <a:gd name="T11" fmla="*/ 234 h 296"/>
              <a:gd name="T12" fmla="*/ 280 w 526"/>
              <a:gd name="T13" fmla="*/ 240 h 296"/>
              <a:gd name="T14" fmla="*/ 526 w 526"/>
              <a:gd name="T15" fmla="*/ 296 h 296"/>
              <a:gd name="T16" fmla="*/ 526 w 526"/>
              <a:gd name="T17" fmla="*/ 296 h 296"/>
              <a:gd name="T18" fmla="*/ 522 w 526"/>
              <a:gd name="T19" fmla="*/ 284 h 296"/>
              <a:gd name="T20" fmla="*/ 518 w 526"/>
              <a:gd name="T21" fmla="*/ 278 h 296"/>
              <a:gd name="T22" fmla="*/ 514 w 526"/>
              <a:gd name="T23" fmla="*/ 274 h 296"/>
              <a:gd name="T24" fmla="*/ 316 w 526"/>
              <a:gd name="T25" fmla="*/ 90 h 296"/>
              <a:gd name="T26" fmla="*/ 316 w 526"/>
              <a:gd name="T27" fmla="*/ 90 h 296"/>
              <a:gd name="T28" fmla="*/ 302 w 526"/>
              <a:gd name="T29" fmla="*/ 80 h 296"/>
              <a:gd name="T30" fmla="*/ 286 w 526"/>
              <a:gd name="T31" fmla="*/ 68 h 296"/>
              <a:gd name="T32" fmla="*/ 268 w 526"/>
              <a:gd name="T33" fmla="*/ 60 h 296"/>
              <a:gd name="T34" fmla="*/ 252 w 526"/>
              <a:gd name="T35" fmla="*/ 54 h 296"/>
              <a:gd name="T36" fmla="*/ 74 w 526"/>
              <a:gd name="T37" fmla="*/ 8 h 296"/>
              <a:gd name="T38" fmla="*/ 74 w 526"/>
              <a:gd name="T39" fmla="*/ 8 h 296"/>
              <a:gd name="T40" fmla="*/ 56 w 526"/>
              <a:gd name="T41" fmla="*/ 4 h 296"/>
              <a:gd name="T42" fmla="*/ 38 w 526"/>
              <a:gd name="T43" fmla="*/ 2 h 296"/>
              <a:gd name="T44" fmla="*/ 18 w 526"/>
              <a:gd name="T45" fmla="*/ 0 h 296"/>
              <a:gd name="T46" fmla="*/ 0 w 526"/>
              <a:gd name="T47" fmla="*/ 2 h 296"/>
              <a:gd name="T48" fmla="*/ 0 w 526"/>
              <a:gd name="T49" fmla="*/ 2 h 296"/>
              <a:gd name="T50" fmla="*/ 16 w 526"/>
              <a:gd name="T51" fmla="*/ 2 h 296"/>
              <a:gd name="T52" fmla="*/ 34 w 526"/>
              <a:gd name="T53" fmla="*/ 6 h 296"/>
              <a:gd name="T54" fmla="*/ 52 w 526"/>
              <a:gd name="T55" fmla="*/ 14 h 296"/>
              <a:gd name="T56" fmla="*/ 66 w 526"/>
              <a:gd name="T57" fmla="*/ 24 h 296"/>
              <a:gd name="T58" fmla="*/ 66 w 526"/>
              <a:gd name="T59" fmla="*/ 24 h 296"/>
              <a:gd name="T60" fmla="*/ 0 w 526"/>
              <a:gd name="T61" fmla="*/ 0 h 296"/>
              <a:gd name="T62" fmla="*/ 526 w 526"/>
              <a:gd name="T63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T60" t="T61" r="T62" b="T63"/>
            <a:pathLst>
              <a:path w="526" h="296">
                <a:moveTo>
                  <a:pt x="66" y="24"/>
                </a:moveTo>
                <a:lnTo>
                  <a:pt x="268" y="216"/>
                </a:lnTo>
                <a:lnTo>
                  <a:pt x="274" y="220"/>
                </a:lnTo>
                <a:lnTo>
                  <a:pt x="278" y="228"/>
                </a:lnTo>
                <a:lnTo>
                  <a:pt x="280" y="234"/>
                </a:lnTo>
                <a:lnTo>
                  <a:pt x="280" y="240"/>
                </a:lnTo>
                <a:lnTo>
                  <a:pt x="526" y="296"/>
                </a:lnTo>
                <a:lnTo>
                  <a:pt x="522" y="284"/>
                </a:lnTo>
                <a:lnTo>
                  <a:pt x="518" y="278"/>
                </a:lnTo>
                <a:lnTo>
                  <a:pt x="514" y="274"/>
                </a:lnTo>
                <a:lnTo>
                  <a:pt x="316" y="90"/>
                </a:lnTo>
                <a:lnTo>
                  <a:pt x="302" y="80"/>
                </a:lnTo>
                <a:lnTo>
                  <a:pt x="286" y="68"/>
                </a:lnTo>
                <a:lnTo>
                  <a:pt x="268" y="60"/>
                </a:lnTo>
                <a:lnTo>
                  <a:pt x="252" y="54"/>
                </a:lnTo>
                <a:lnTo>
                  <a:pt x="74" y="8"/>
                </a:lnTo>
                <a:lnTo>
                  <a:pt x="56" y="4"/>
                </a:lnTo>
                <a:lnTo>
                  <a:pt x="38" y="2"/>
                </a:lnTo>
                <a:lnTo>
                  <a:pt x="18" y="0"/>
                </a:lnTo>
                <a:lnTo>
                  <a:pt x="0" y="2"/>
                </a:lnTo>
                <a:lnTo>
                  <a:pt x="16" y="2"/>
                </a:lnTo>
                <a:lnTo>
                  <a:pt x="34" y="6"/>
                </a:lnTo>
                <a:lnTo>
                  <a:pt x="52" y="14"/>
                </a:lnTo>
                <a:lnTo>
                  <a:pt x="66" y="24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3"/>
          <p:cNvSpPr/>
          <p:nvPr/>
        </p:nvSpPr>
        <p:spPr bwMode="auto">
          <a:xfrm>
            <a:off x="1767006" y="2255037"/>
            <a:ext cx="1303327" cy="479918"/>
          </a:xfrm>
          <a:custGeom>
            <a:avLst/>
            <a:gdLst>
              <a:gd name="T0" fmla="*/ 0 w 1250"/>
              <a:gd name="T1" fmla="*/ 0 h 460"/>
              <a:gd name="T2" fmla="*/ 0 w 1250"/>
              <a:gd name="T3" fmla="*/ 356 h 460"/>
              <a:gd name="T4" fmla="*/ 0 w 1250"/>
              <a:gd name="T5" fmla="*/ 356 h 460"/>
              <a:gd name="T6" fmla="*/ 2 w 1250"/>
              <a:gd name="T7" fmla="*/ 364 h 460"/>
              <a:gd name="T8" fmla="*/ 4 w 1250"/>
              <a:gd name="T9" fmla="*/ 372 h 460"/>
              <a:gd name="T10" fmla="*/ 8 w 1250"/>
              <a:gd name="T11" fmla="*/ 380 h 460"/>
              <a:gd name="T12" fmla="*/ 12 w 1250"/>
              <a:gd name="T13" fmla="*/ 386 h 460"/>
              <a:gd name="T14" fmla="*/ 18 w 1250"/>
              <a:gd name="T15" fmla="*/ 392 h 460"/>
              <a:gd name="T16" fmla="*/ 24 w 1250"/>
              <a:gd name="T17" fmla="*/ 398 h 460"/>
              <a:gd name="T18" fmla="*/ 30 w 1250"/>
              <a:gd name="T19" fmla="*/ 402 h 460"/>
              <a:gd name="T20" fmla="*/ 38 w 1250"/>
              <a:gd name="T21" fmla="*/ 404 h 460"/>
              <a:gd name="T22" fmla="*/ 240 w 1250"/>
              <a:gd name="T23" fmla="*/ 454 h 460"/>
              <a:gd name="T24" fmla="*/ 240 w 1250"/>
              <a:gd name="T25" fmla="*/ 454 h 460"/>
              <a:gd name="T26" fmla="*/ 258 w 1250"/>
              <a:gd name="T27" fmla="*/ 458 h 460"/>
              <a:gd name="T28" fmla="*/ 278 w 1250"/>
              <a:gd name="T29" fmla="*/ 458 h 460"/>
              <a:gd name="T30" fmla="*/ 298 w 1250"/>
              <a:gd name="T31" fmla="*/ 460 h 460"/>
              <a:gd name="T32" fmla="*/ 314 w 1250"/>
              <a:gd name="T33" fmla="*/ 458 h 460"/>
              <a:gd name="T34" fmla="*/ 1208 w 1250"/>
              <a:gd name="T35" fmla="*/ 338 h 460"/>
              <a:gd name="T36" fmla="*/ 1208 w 1250"/>
              <a:gd name="T37" fmla="*/ 338 h 460"/>
              <a:gd name="T38" fmla="*/ 1218 w 1250"/>
              <a:gd name="T39" fmla="*/ 336 h 460"/>
              <a:gd name="T40" fmla="*/ 1228 w 1250"/>
              <a:gd name="T41" fmla="*/ 332 h 460"/>
              <a:gd name="T42" fmla="*/ 1250 w 1250"/>
              <a:gd name="T43" fmla="*/ 320 h 460"/>
              <a:gd name="T44" fmla="*/ 0 w 1250"/>
              <a:gd name="T45" fmla="*/ 0 h 460"/>
              <a:gd name="T46" fmla="*/ 0 w 1250"/>
              <a:gd name="T47" fmla="*/ 0 h 460"/>
              <a:gd name="T48" fmla="*/ 1250 w 1250"/>
              <a:gd name="T49" fmla="*/ 46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T46" t="T47" r="T48" b="T49"/>
            <a:pathLst>
              <a:path w="1250" h="460">
                <a:moveTo>
                  <a:pt x="0" y="0"/>
                </a:moveTo>
                <a:lnTo>
                  <a:pt x="0" y="356"/>
                </a:lnTo>
                <a:lnTo>
                  <a:pt x="2" y="364"/>
                </a:lnTo>
                <a:lnTo>
                  <a:pt x="4" y="372"/>
                </a:lnTo>
                <a:lnTo>
                  <a:pt x="8" y="380"/>
                </a:lnTo>
                <a:lnTo>
                  <a:pt x="12" y="386"/>
                </a:lnTo>
                <a:lnTo>
                  <a:pt x="18" y="392"/>
                </a:lnTo>
                <a:lnTo>
                  <a:pt x="24" y="398"/>
                </a:lnTo>
                <a:lnTo>
                  <a:pt x="30" y="402"/>
                </a:lnTo>
                <a:lnTo>
                  <a:pt x="38" y="404"/>
                </a:lnTo>
                <a:lnTo>
                  <a:pt x="240" y="454"/>
                </a:lnTo>
                <a:lnTo>
                  <a:pt x="258" y="458"/>
                </a:lnTo>
                <a:lnTo>
                  <a:pt x="278" y="458"/>
                </a:lnTo>
                <a:lnTo>
                  <a:pt x="298" y="460"/>
                </a:lnTo>
                <a:lnTo>
                  <a:pt x="314" y="458"/>
                </a:lnTo>
                <a:lnTo>
                  <a:pt x="1208" y="338"/>
                </a:lnTo>
                <a:lnTo>
                  <a:pt x="1218" y="336"/>
                </a:lnTo>
                <a:lnTo>
                  <a:pt x="1228" y="332"/>
                </a:lnTo>
                <a:lnTo>
                  <a:pt x="1250" y="320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4"/>
          <p:cNvSpPr/>
          <p:nvPr/>
        </p:nvSpPr>
        <p:spPr bwMode="auto">
          <a:xfrm>
            <a:off x="2514610" y="1979773"/>
            <a:ext cx="786168" cy="323423"/>
          </a:xfrm>
          <a:custGeom>
            <a:avLst/>
            <a:gdLst>
              <a:gd name="T0" fmla="*/ 742 w 754"/>
              <a:gd name="T1" fmla="*/ 286 h 310"/>
              <a:gd name="T2" fmla="*/ 554 w 754"/>
              <a:gd name="T3" fmla="*/ 120 h 310"/>
              <a:gd name="T4" fmla="*/ 554 w 754"/>
              <a:gd name="T5" fmla="*/ 120 h 310"/>
              <a:gd name="T6" fmla="*/ 540 w 754"/>
              <a:gd name="T7" fmla="*/ 110 h 310"/>
              <a:gd name="T8" fmla="*/ 524 w 754"/>
              <a:gd name="T9" fmla="*/ 98 h 310"/>
              <a:gd name="T10" fmla="*/ 506 w 754"/>
              <a:gd name="T11" fmla="*/ 88 h 310"/>
              <a:gd name="T12" fmla="*/ 490 w 754"/>
              <a:gd name="T13" fmla="*/ 82 h 310"/>
              <a:gd name="T14" fmla="*/ 304 w 754"/>
              <a:gd name="T15" fmla="*/ 8 h 310"/>
              <a:gd name="T16" fmla="*/ 304 w 754"/>
              <a:gd name="T17" fmla="*/ 8 h 310"/>
              <a:gd name="T18" fmla="*/ 288 w 754"/>
              <a:gd name="T19" fmla="*/ 4 h 310"/>
              <a:gd name="T20" fmla="*/ 268 w 754"/>
              <a:gd name="T21" fmla="*/ 0 h 310"/>
              <a:gd name="T22" fmla="*/ 250 w 754"/>
              <a:gd name="T23" fmla="*/ 0 h 310"/>
              <a:gd name="T24" fmla="*/ 232 w 754"/>
              <a:gd name="T25" fmla="*/ 2 h 310"/>
              <a:gd name="T26" fmla="*/ 0 w 754"/>
              <a:gd name="T27" fmla="*/ 44 h 310"/>
              <a:gd name="T28" fmla="*/ 754 w 754"/>
              <a:gd name="T29" fmla="*/ 310 h 310"/>
              <a:gd name="T30" fmla="*/ 754 w 754"/>
              <a:gd name="T31" fmla="*/ 310 h 310"/>
              <a:gd name="T32" fmla="*/ 750 w 754"/>
              <a:gd name="T33" fmla="*/ 298 h 310"/>
              <a:gd name="T34" fmla="*/ 746 w 754"/>
              <a:gd name="T35" fmla="*/ 292 h 310"/>
              <a:gd name="T36" fmla="*/ 742 w 754"/>
              <a:gd name="T37" fmla="*/ 286 h 310"/>
              <a:gd name="T38" fmla="*/ 742 w 754"/>
              <a:gd name="T39" fmla="*/ 286 h 310"/>
              <a:gd name="T40" fmla="*/ 0 w 754"/>
              <a:gd name="T41" fmla="*/ 0 h 310"/>
              <a:gd name="T42" fmla="*/ 754 w 754"/>
              <a:gd name="T43" fmla="*/ 31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T40" t="T41" r="T42" b="T43"/>
            <a:pathLst>
              <a:path w="754" h="310">
                <a:moveTo>
                  <a:pt x="742" y="286"/>
                </a:moveTo>
                <a:lnTo>
                  <a:pt x="554" y="120"/>
                </a:lnTo>
                <a:lnTo>
                  <a:pt x="540" y="110"/>
                </a:lnTo>
                <a:lnTo>
                  <a:pt x="524" y="98"/>
                </a:lnTo>
                <a:lnTo>
                  <a:pt x="506" y="88"/>
                </a:lnTo>
                <a:lnTo>
                  <a:pt x="490" y="82"/>
                </a:lnTo>
                <a:lnTo>
                  <a:pt x="304" y="8"/>
                </a:lnTo>
                <a:lnTo>
                  <a:pt x="288" y="4"/>
                </a:lnTo>
                <a:lnTo>
                  <a:pt x="268" y="0"/>
                </a:lnTo>
                <a:lnTo>
                  <a:pt x="250" y="0"/>
                </a:lnTo>
                <a:lnTo>
                  <a:pt x="232" y="2"/>
                </a:lnTo>
                <a:lnTo>
                  <a:pt x="0" y="44"/>
                </a:lnTo>
                <a:lnTo>
                  <a:pt x="754" y="310"/>
                </a:lnTo>
                <a:lnTo>
                  <a:pt x="750" y="298"/>
                </a:lnTo>
                <a:lnTo>
                  <a:pt x="746" y="292"/>
                </a:lnTo>
                <a:lnTo>
                  <a:pt x="742" y="286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2"/>
          <p:cNvSpPr/>
          <p:nvPr/>
        </p:nvSpPr>
        <p:spPr bwMode="auto">
          <a:xfrm>
            <a:off x="1763812" y="2019967"/>
            <a:ext cx="1536885" cy="571728"/>
          </a:xfrm>
          <a:custGeom>
            <a:avLst/>
            <a:gdLst>
              <a:gd name="T0" fmla="*/ 1270 w 1474"/>
              <a:gd name="T1" fmla="*/ 530 h 548"/>
              <a:gd name="T2" fmla="*/ 1466 w 1474"/>
              <a:gd name="T3" fmla="*/ 298 h 548"/>
              <a:gd name="T4" fmla="*/ 1466 w 1474"/>
              <a:gd name="T5" fmla="*/ 298 h 548"/>
              <a:gd name="T6" fmla="*/ 1470 w 1474"/>
              <a:gd name="T7" fmla="*/ 290 h 548"/>
              <a:gd name="T8" fmla="*/ 1472 w 1474"/>
              <a:gd name="T9" fmla="*/ 282 h 548"/>
              <a:gd name="T10" fmla="*/ 1474 w 1474"/>
              <a:gd name="T11" fmla="*/ 274 h 548"/>
              <a:gd name="T12" fmla="*/ 1474 w 1474"/>
              <a:gd name="T13" fmla="*/ 266 h 548"/>
              <a:gd name="T14" fmla="*/ 718 w 1474"/>
              <a:gd name="T15" fmla="*/ 0 h 548"/>
              <a:gd name="T16" fmla="*/ 38 w 1474"/>
              <a:gd name="T17" fmla="*/ 124 h 548"/>
              <a:gd name="T18" fmla="*/ 38 w 1474"/>
              <a:gd name="T19" fmla="*/ 124 h 548"/>
              <a:gd name="T20" fmla="*/ 30 w 1474"/>
              <a:gd name="T21" fmla="*/ 126 h 548"/>
              <a:gd name="T22" fmla="*/ 24 w 1474"/>
              <a:gd name="T23" fmla="*/ 130 h 548"/>
              <a:gd name="T24" fmla="*/ 18 w 1474"/>
              <a:gd name="T25" fmla="*/ 134 h 548"/>
              <a:gd name="T26" fmla="*/ 12 w 1474"/>
              <a:gd name="T27" fmla="*/ 140 h 548"/>
              <a:gd name="T28" fmla="*/ 8 w 1474"/>
              <a:gd name="T29" fmla="*/ 146 h 548"/>
              <a:gd name="T30" fmla="*/ 4 w 1474"/>
              <a:gd name="T31" fmla="*/ 154 h 548"/>
              <a:gd name="T32" fmla="*/ 2 w 1474"/>
              <a:gd name="T33" fmla="*/ 162 h 548"/>
              <a:gd name="T34" fmla="*/ 0 w 1474"/>
              <a:gd name="T35" fmla="*/ 168 h 548"/>
              <a:gd name="T36" fmla="*/ 0 w 1474"/>
              <a:gd name="T37" fmla="*/ 226 h 548"/>
              <a:gd name="T38" fmla="*/ 1250 w 1474"/>
              <a:gd name="T39" fmla="*/ 548 h 548"/>
              <a:gd name="T40" fmla="*/ 1250 w 1474"/>
              <a:gd name="T41" fmla="*/ 548 h 548"/>
              <a:gd name="T42" fmla="*/ 1262 w 1474"/>
              <a:gd name="T43" fmla="*/ 538 h 548"/>
              <a:gd name="T44" fmla="*/ 1270 w 1474"/>
              <a:gd name="T45" fmla="*/ 530 h 548"/>
              <a:gd name="T46" fmla="*/ 1270 w 1474"/>
              <a:gd name="T47" fmla="*/ 530 h 548"/>
              <a:gd name="T48" fmla="*/ 0 w 1474"/>
              <a:gd name="T49" fmla="*/ 0 h 548"/>
              <a:gd name="T50" fmla="*/ 1474 w 1474"/>
              <a:gd name="T51" fmla="*/ 548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T48" t="T49" r="T50" b="T51"/>
            <a:pathLst>
              <a:path w="1474" h="548">
                <a:moveTo>
                  <a:pt x="1270" y="530"/>
                </a:moveTo>
                <a:lnTo>
                  <a:pt x="1466" y="298"/>
                </a:lnTo>
                <a:lnTo>
                  <a:pt x="1470" y="290"/>
                </a:lnTo>
                <a:lnTo>
                  <a:pt x="1472" y="282"/>
                </a:lnTo>
                <a:lnTo>
                  <a:pt x="1474" y="274"/>
                </a:lnTo>
                <a:lnTo>
                  <a:pt x="1474" y="266"/>
                </a:lnTo>
                <a:lnTo>
                  <a:pt x="718" y="0"/>
                </a:lnTo>
                <a:lnTo>
                  <a:pt x="38" y="124"/>
                </a:lnTo>
                <a:lnTo>
                  <a:pt x="30" y="126"/>
                </a:lnTo>
                <a:lnTo>
                  <a:pt x="24" y="130"/>
                </a:lnTo>
                <a:lnTo>
                  <a:pt x="18" y="134"/>
                </a:lnTo>
                <a:lnTo>
                  <a:pt x="12" y="140"/>
                </a:lnTo>
                <a:lnTo>
                  <a:pt x="8" y="146"/>
                </a:lnTo>
                <a:lnTo>
                  <a:pt x="4" y="154"/>
                </a:lnTo>
                <a:lnTo>
                  <a:pt x="2" y="162"/>
                </a:lnTo>
                <a:lnTo>
                  <a:pt x="0" y="168"/>
                </a:lnTo>
                <a:lnTo>
                  <a:pt x="0" y="226"/>
                </a:lnTo>
                <a:lnTo>
                  <a:pt x="1250" y="548"/>
                </a:lnTo>
                <a:lnTo>
                  <a:pt x="1262" y="538"/>
                </a:lnTo>
                <a:lnTo>
                  <a:pt x="1270" y="53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5"/>
          <p:cNvSpPr/>
          <p:nvPr/>
        </p:nvSpPr>
        <p:spPr bwMode="auto">
          <a:xfrm>
            <a:off x="1763812" y="1968192"/>
            <a:ext cx="1276219" cy="688578"/>
          </a:xfrm>
          <a:custGeom>
            <a:avLst/>
            <a:gdLst>
              <a:gd name="T0" fmla="*/ 1210 w 1224"/>
              <a:gd name="T1" fmla="*/ 192 h 660"/>
              <a:gd name="T2" fmla="*/ 1018 w 1224"/>
              <a:gd name="T3" fmla="*/ 18 h 660"/>
              <a:gd name="T4" fmla="*/ 1018 w 1224"/>
              <a:gd name="T5" fmla="*/ 18 h 660"/>
              <a:gd name="T6" fmla="*/ 1004 w 1224"/>
              <a:gd name="T7" fmla="*/ 10 h 660"/>
              <a:gd name="T8" fmla="*/ 986 w 1224"/>
              <a:gd name="T9" fmla="*/ 2 h 660"/>
              <a:gd name="T10" fmla="*/ 968 w 1224"/>
              <a:gd name="T11" fmla="*/ 0 h 660"/>
              <a:gd name="T12" fmla="*/ 952 w 1224"/>
              <a:gd name="T13" fmla="*/ 0 h 660"/>
              <a:gd name="T14" fmla="*/ 38 w 1224"/>
              <a:gd name="T15" fmla="*/ 166 h 660"/>
              <a:gd name="T16" fmla="*/ 38 w 1224"/>
              <a:gd name="T17" fmla="*/ 166 h 660"/>
              <a:gd name="T18" fmla="*/ 30 w 1224"/>
              <a:gd name="T19" fmla="*/ 168 h 660"/>
              <a:gd name="T20" fmla="*/ 24 w 1224"/>
              <a:gd name="T21" fmla="*/ 172 h 660"/>
              <a:gd name="T22" fmla="*/ 18 w 1224"/>
              <a:gd name="T23" fmla="*/ 176 h 660"/>
              <a:gd name="T24" fmla="*/ 12 w 1224"/>
              <a:gd name="T25" fmla="*/ 182 h 660"/>
              <a:gd name="T26" fmla="*/ 8 w 1224"/>
              <a:gd name="T27" fmla="*/ 188 h 660"/>
              <a:gd name="T28" fmla="*/ 4 w 1224"/>
              <a:gd name="T29" fmla="*/ 196 h 660"/>
              <a:gd name="T30" fmla="*/ 2 w 1224"/>
              <a:gd name="T31" fmla="*/ 204 h 660"/>
              <a:gd name="T32" fmla="*/ 0 w 1224"/>
              <a:gd name="T33" fmla="*/ 212 h 660"/>
              <a:gd name="T34" fmla="*/ 0 w 1224"/>
              <a:gd name="T35" fmla="*/ 626 h 660"/>
              <a:gd name="T36" fmla="*/ 0 w 1224"/>
              <a:gd name="T37" fmla="*/ 626 h 660"/>
              <a:gd name="T38" fmla="*/ 2 w 1224"/>
              <a:gd name="T39" fmla="*/ 634 h 660"/>
              <a:gd name="T40" fmla="*/ 4 w 1224"/>
              <a:gd name="T41" fmla="*/ 640 h 660"/>
              <a:gd name="T42" fmla="*/ 8 w 1224"/>
              <a:gd name="T43" fmla="*/ 646 h 660"/>
              <a:gd name="T44" fmla="*/ 12 w 1224"/>
              <a:gd name="T45" fmla="*/ 652 h 660"/>
              <a:gd name="T46" fmla="*/ 18 w 1224"/>
              <a:gd name="T47" fmla="*/ 656 h 660"/>
              <a:gd name="T48" fmla="*/ 24 w 1224"/>
              <a:gd name="T49" fmla="*/ 658 h 660"/>
              <a:gd name="T50" fmla="*/ 30 w 1224"/>
              <a:gd name="T51" fmla="*/ 660 h 660"/>
              <a:gd name="T52" fmla="*/ 38 w 1224"/>
              <a:gd name="T53" fmla="*/ 658 h 660"/>
              <a:gd name="T54" fmla="*/ 952 w 1224"/>
              <a:gd name="T55" fmla="*/ 528 h 660"/>
              <a:gd name="T56" fmla="*/ 952 w 1224"/>
              <a:gd name="T57" fmla="*/ 528 h 660"/>
              <a:gd name="T58" fmla="*/ 968 w 1224"/>
              <a:gd name="T59" fmla="*/ 524 h 660"/>
              <a:gd name="T60" fmla="*/ 984 w 1224"/>
              <a:gd name="T61" fmla="*/ 516 h 660"/>
              <a:gd name="T62" fmla="*/ 1000 w 1224"/>
              <a:gd name="T63" fmla="*/ 506 h 660"/>
              <a:gd name="T64" fmla="*/ 1012 w 1224"/>
              <a:gd name="T65" fmla="*/ 494 h 660"/>
              <a:gd name="T66" fmla="*/ 1214 w 1224"/>
              <a:gd name="T67" fmla="*/ 246 h 660"/>
              <a:gd name="T68" fmla="*/ 1214 w 1224"/>
              <a:gd name="T69" fmla="*/ 246 h 660"/>
              <a:gd name="T70" fmla="*/ 1218 w 1224"/>
              <a:gd name="T71" fmla="*/ 240 h 660"/>
              <a:gd name="T72" fmla="*/ 1222 w 1224"/>
              <a:gd name="T73" fmla="*/ 234 h 660"/>
              <a:gd name="T74" fmla="*/ 1224 w 1224"/>
              <a:gd name="T75" fmla="*/ 226 h 660"/>
              <a:gd name="T76" fmla="*/ 1224 w 1224"/>
              <a:gd name="T77" fmla="*/ 218 h 660"/>
              <a:gd name="T78" fmla="*/ 1222 w 1224"/>
              <a:gd name="T79" fmla="*/ 212 h 660"/>
              <a:gd name="T80" fmla="*/ 1220 w 1224"/>
              <a:gd name="T81" fmla="*/ 204 h 660"/>
              <a:gd name="T82" fmla="*/ 1216 w 1224"/>
              <a:gd name="T83" fmla="*/ 198 h 660"/>
              <a:gd name="T84" fmla="*/ 1210 w 1224"/>
              <a:gd name="T85" fmla="*/ 192 h 660"/>
              <a:gd name="T86" fmla="*/ 1210 w 1224"/>
              <a:gd name="T87" fmla="*/ 192 h 660"/>
              <a:gd name="T88" fmla="*/ 0 w 1224"/>
              <a:gd name="T89" fmla="*/ 0 h 660"/>
              <a:gd name="T90" fmla="*/ 1224 w 1224"/>
              <a:gd name="T91" fmla="*/ 66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T88" t="T89" r="T90" b="T91"/>
            <a:pathLst>
              <a:path w="1224" h="660">
                <a:moveTo>
                  <a:pt x="1210" y="192"/>
                </a:moveTo>
                <a:lnTo>
                  <a:pt x="1018" y="18"/>
                </a:lnTo>
                <a:lnTo>
                  <a:pt x="1004" y="10"/>
                </a:lnTo>
                <a:lnTo>
                  <a:pt x="986" y="2"/>
                </a:lnTo>
                <a:lnTo>
                  <a:pt x="968" y="0"/>
                </a:lnTo>
                <a:lnTo>
                  <a:pt x="952" y="0"/>
                </a:lnTo>
                <a:lnTo>
                  <a:pt x="38" y="166"/>
                </a:lnTo>
                <a:lnTo>
                  <a:pt x="30" y="168"/>
                </a:lnTo>
                <a:lnTo>
                  <a:pt x="24" y="172"/>
                </a:lnTo>
                <a:lnTo>
                  <a:pt x="18" y="176"/>
                </a:lnTo>
                <a:lnTo>
                  <a:pt x="12" y="182"/>
                </a:lnTo>
                <a:lnTo>
                  <a:pt x="8" y="188"/>
                </a:lnTo>
                <a:lnTo>
                  <a:pt x="4" y="196"/>
                </a:lnTo>
                <a:lnTo>
                  <a:pt x="2" y="204"/>
                </a:lnTo>
                <a:lnTo>
                  <a:pt x="0" y="212"/>
                </a:lnTo>
                <a:lnTo>
                  <a:pt x="0" y="626"/>
                </a:lnTo>
                <a:lnTo>
                  <a:pt x="2" y="634"/>
                </a:lnTo>
                <a:lnTo>
                  <a:pt x="4" y="640"/>
                </a:lnTo>
                <a:lnTo>
                  <a:pt x="8" y="646"/>
                </a:lnTo>
                <a:lnTo>
                  <a:pt x="12" y="652"/>
                </a:lnTo>
                <a:lnTo>
                  <a:pt x="18" y="656"/>
                </a:lnTo>
                <a:lnTo>
                  <a:pt x="24" y="658"/>
                </a:lnTo>
                <a:lnTo>
                  <a:pt x="30" y="660"/>
                </a:lnTo>
                <a:lnTo>
                  <a:pt x="38" y="658"/>
                </a:lnTo>
                <a:lnTo>
                  <a:pt x="952" y="528"/>
                </a:lnTo>
                <a:lnTo>
                  <a:pt x="968" y="524"/>
                </a:lnTo>
                <a:lnTo>
                  <a:pt x="984" y="516"/>
                </a:lnTo>
                <a:lnTo>
                  <a:pt x="1000" y="506"/>
                </a:lnTo>
                <a:lnTo>
                  <a:pt x="1012" y="494"/>
                </a:lnTo>
                <a:lnTo>
                  <a:pt x="1214" y="246"/>
                </a:lnTo>
                <a:lnTo>
                  <a:pt x="1218" y="240"/>
                </a:lnTo>
                <a:lnTo>
                  <a:pt x="1222" y="234"/>
                </a:lnTo>
                <a:lnTo>
                  <a:pt x="1224" y="226"/>
                </a:lnTo>
                <a:lnTo>
                  <a:pt x="1224" y="218"/>
                </a:lnTo>
                <a:lnTo>
                  <a:pt x="1222" y="212"/>
                </a:lnTo>
                <a:lnTo>
                  <a:pt x="1220" y="204"/>
                </a:lnTo>
                <a:lnTo>
                  <a:pt x="1216" y="198"/>
                </a:lnTo>
                <a:lnTo>
                  <a:pt x="1210" y="192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91@|5FFC:10921638|FBC:16777215|LFC:0|LBC:16777215"/>
          <p:cNvSpPr/>
          <p:nvPr/>
        </p:nvSpPr>
        <p:spPr bwMode="auto">
          <a:xfrm>
            <a:off x="1759882" y="5001407"/>
            <a:ext cx="2619362" cy="790530"/>
          </a:xfrm>
          <a:custGeom>
            <a:avLst/>
            <a:gdLst>
              <a:gd name="T0" fmla="*/ 1461 w 1467"/>
              <a:gd name="T1" fmla="*/ 273 h 443"/>
              <a:gd name="T2" fmla="*/ 1313 w 1467"/>
              <a:gd name="T3" fmla="*/ 115 h 443"/>
              <a:gd name="T4" fmla="*/ 1313 w 1467"/>
              <a:gd name="T5" fmla="*/ 115 h 443"/>
              <a:gd name="T6" fmla="*/ 1307 w 1467"/>
              <a:gd name="T7" fmla="*/ 111 h 443"/>
              <a:gd name="T8" fmla="*/ 1299 w 1467"/>
              <a:gd name="T9" fmla="*/ 105 h 443"/>
              <a:gd name="T10" fmla="*/ 1299 w 1467"/>
              <a:gd name="T11" fmla="*/ 105 h 443"/>
              <a:gd name="T12" fmla="*/ 1287 w 1467"/>
              <a:gd name="T13" fmla="*/ 100 h 443"/>
              <a:gd name="T14" fmla="*/ 1281 w 1467"/>
              <a:gd name="T15" fmla="*/ 97 h 443"/>
              <a:gd name="T16" fmla="*/ 1275 w 1467"/>
              <a:gd name="T17" fmla="*/ 97 h 443"/>
              <a:gd name="T18" fmla="*/ 23 w 1467"/>
              <a:gd name="T19" fmla="*/ 0 h 443"/>
              <a:gd name="T20" fmla="*/ 23 w 1467"/>
              <a:gd name="T21" fmla="*/ 0 h 443"/>
              <a:gd name="T22" fmla="*/ 18 w 1467"/>
              <a:gd name="T23" fmla="*/ 0 h 443"/>
              <a:gd name="T24" fmla="*/ 14 w 1467"/>
              <a:gd name="T25" fmla="*/ 1 h 443"/>
              <a:gd name="T26" fmla="*/ 10 w 1467"/>
              <a:gd name="T27" fmla="*/ 2 h 443"/>
              <a:gd name="T28" fmla="*/ 6 w 1467"/>
              <a:gd name="T29" fmla="*/ 4 h 443"/>
              <a:gd name="T30" fmla="*/ 4 w 1467"/>
              <a:gd name="T31" fmla="*/ 8 h 443"/>
              <a:gd name="T32" fmla="*/ 1 w 1467"/>
              <a:gd name="T33" fmla="*/ 12 h 443"/>
              <a:gd name="T34" fmla="*/ 0 w 1467"/>
              <a:gd name="T35" fmla="*/ 16 h 443"/>
              <a:gd name="T36" fmla="*/ 0 w 1467"/>
              <a:gd name="T37" fmla="*/ 20 h 443"/>
              <a:gd name="T38" fmla="*/ 0 w 1467"/>
              <a:gd name="T39" fmla="*/ 271 h 443"/>
              <a:gd name="T40" fmla="*/ 0 w 1467"/>
              <a:gd name="T41" fmla="*/ 271 h 443"/>
              <a:gd name="T42" fmla="*/ 0 w 1467"/>
              <a:gd name="T43" fmla="*/ 276 h 443"/>
              <a:gd name="T44" fmla="*/ 1 w 1467"/>
              <a:gd name="T45" fmla="*/ 280 h 443"/>
              <a:gd name="T46" fmla="*/ 4 w 1467"/>
              <a:gd name="T47" fmla="*/ 285 h 443"/>
              <a:gd name="T48" fmla="*/ 6 w 1467"/>
              <a:gd name="T49" fmla="*/ 288 h 443"/>
              <a:gd name="T50" fmla="*/ 10 w 1467"/>
              <a:gd name="T51" fmla="*/ 291 h 443"/>
              <a:gd name="T52" fmla="*/ 14 w 1467"/>
              <a:gd name="T53" fmla="*/ 294 h 443"/>
              <a:gd name="T54" fmla="*/ 18 w 1467"/>
              <a:gd name="T55" fmla="*/ 295 h 443"/>
              <a:gd name="T56" fmla="*/ 23 w 1467"/>
              <a:gd name="T57" fmla="*/ 297 h 443"/>
              <a:gd name="T58" fmla="*/ 247 w 1467"/>
              <a:gd name="T59" fmla="*/ 323 h 443"/>
              <a:gd name="T60" fmla="*/ 1103 w 1467"/>
              <a:gd name="T61" fmla="*/ 423 h 443"/>
              <a:gd name="T62" fmla="*/ 1275 w 1467"/>
              <a:gd name="T63" fmla="*/ 443 h 443"/>
              <a:gd name="T64" fmla="*/ 1275 w 1467"/>
              <a:gd name="T65" fmla="*/ 443 h 443"/>
              <a:gd name="T66" fmla="*/ 1286 w 1467"/>
              <a:gd name="T67" fmla="*/ 443 h 443"/>
              <a:gd name="T68" fmla="*/ 1296 w 1467"/>
              <a:gd name="T69" fmla="*/ 440 h 443"/>
              <a:gd name="T70" fmla="*/ 1306 w 1467"/>
              <a:gd name="T71" fmla="*/ 437 h 443"/>
              <a:gd name="T72" fmla="*/ 1315 w 1467"/>
              <a:gd name="T73" fmla="*/ 431 h 443"/>
              <a:gd name="T74" fmla="*/ 1458 w 1467"/>
              <a:gd name="T75" fmla="*/ 305 h 443"/>
              <a:gd name="T76" fmla="*/ 1458 w 1467"/>
              <a:gd name="T77" fmla="*/ 305 h 443"/>
              <a:gd name="T78" fmla="*/ 1463 w 1467"/>
              <a:gd name="T79" fmla="*/ 299 h 443"/>
              <a:gd name="T80" fmla="*/ 1466 w 1467"/>
              <a:gd name="T81" fmla="*/ 293 h 443"/>
              <a:gd name="T82" fmla="*/ 1466 w 1467"/>
              <a:gd name="T83" fmla="*/ 293 h 443"/>
              <a:gd name="T84" fmla="*/ 1467 w 1467"/>
              <a:gd name="T85" fmla="*/ 288 h 443"/>
              <a:gd name="T86" fmla="*/ 1466 w 1467"/>
              <a:gd name="T87" fmla="*/ 282 h 443"/>
              <a:gd name="T88" fmla="*/ 1463 w 1467"/>
              <a:gd name="T89" fmla="*/ 277 h 443"/>
              <a:gd name="T90" fmla="*/ 1461 w 1467"/>
              <a:gd name="T91" fmla="*/ 273 h 443"/>
              <a:gd name="T92" fmla="*/ 1461 w 1467"/>
              <a:gd name="T93" fmla="*/ 273 h 443"/>
              <a:gd name="T94" fmla="*/ 0 w 1467"/>
              <a:gd name="T95" fmla="*/ 0 h 443"/>
              <a:gd name="T96" fmla="*/ 1467 w 1467"/>
              <a:gd name="T97" fmla="*/ 44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T94" t="T95" r="T96" b="T97"/>
            <a:pathLst>
              <a:path w="1467" h="443">
                <a:moveTo>
                  <a:pt x="1461" y="273"/>
                </a:moveTo>
                <a:lnTo>
                  <a:pt x="1313" y="115"/>
                </a:lnTo>
                <a:lnTo>
                  <a:pt x="1307" y="111"/>
                </a:lnTo>
                <a:lnTo>
                  <a:pt x="1299" y="105"/>
                </a:lnTo>
                <a:lnTo>
                  <a:pt x="1287" y="100"/>
                </a:lnTo>
                <a:lnTo>
                  <a:pt x="1281" y="97"/>
                </a:lnTo>
                <a:lnTo>
                  <a:pt x="1275" y="97"/>
                </a:lnTo>
                <a:lnTo>
                  <a:pt x="23" y="0"/>
                </a:lnTo>
                <a:lnTo>
                  <a:pt x="18" y="0"/>
                </a:lnTo>
                <a:lnTo>
                  <a:pt x="14" y="1"/>
                </a:lnTo>
                <a:lnTo>
                  <a:pt x="10" y="2"/>
                </a:lnTo>
                <a:lnTo>
                  <a:pt x="6" y="4"/>
                </a:lnTo>
                <a:lnTo>
                  <a:pt x="4" y="8"/>
                </a:lnTo>
                <a:lnTo>
                  <a:pt x="1" y="12"/>
                </a:lnTo>
                <a:lnTo>
                  <a:pt x="0" y="16"/>
                </a:lnTo>
                <a:lnTo>
                  <a:pt x="0" y="20"/>
                </a:lnTo>
                <a:lnTo>
                  <a:pt x="0" y="271"/>
                </a:lnTo>
                <a:lnTo>
                  <a:pt x="0" y="276"/>
                </a:lnTo>
                <a:lnTo>
                  <a:pt x="1" y="280"/>
                </a:lnTo>
                <a:lnTo>
                  <a:pt x="4" y="285"/>
                </a:lnTo>
                <a:lnTo>
                  <a:pt x="6" y="288"/>
                </a:lnTo>
                <a:lnTo>
                  <a:pt x="10" y="291"/>
                </a:lnTo>
                <a:lnTo>
                  <a:pt x="14" y="294"/>
                </a:lnTo>
                <a:lnTo>
                  <a:pt x="18" y="295"/>
                </a:lnTo>
                <a:lnTo>
                  <a:pt x="23" y="297"/>
                </a:lnTo>
                <a:lnTo>
                  <a:pt x="247" y="323"/>
                </a:lnTo>
                <a:lnTo>
                  <a:pt x="1103" y="423"/>
                </a:lnTo>
                <a:lnTo>
                  <a:pt x="1275" y="443"/>
                </a:lnTo>
                <a:lnTo>
                  <a:pt x="1286" y="443"/>
                </a:lnTo>
                <a:lnTo>
                  <a:pt x="1296" y="440"/>
                </a:lnTo>
                <a:lnTo>
                  <a:pt x="1306" y="437"/>
                </a:lnTo>
                <a:lnTo>
                  <a:pt x="1315" y="431"/>
                </a:lnTo>
                <a:lnTo>
                  <a:pt x="1458" y="305"/>
                </a:lnTo>
                <a:lnTo>
                  <a:pt x="1463" y="299"/>
                </a:lnTo>
                <a:lnTo>
                  <a:pt x="1466" y="293"/>
                </a:lnTo>
                <a:lnTo>
                  <a:pt x="1467" y="288"/>
                </a:lnTo>
                <a:lnTo>
                  <a:pt x="1466" y="282"/>
                </a:lnTo>
                <a:lnTo>
                  <a:pt x="1463" y="277"/>
                </a:lnTo>
                <a:lnTo>
                  <a:pt x="1461" y="27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65"/>
          <p:cNvSpPr/>
          <p:nvPr/>
        </p:nvSpPr>
        <p:spPr bwMode="auto">
          <a:xfrm>
            <a:off x="1754038" y="4237312"/>
            <a:ext cx="2321423" cy="637593"/>
          </a:xfrm>
          <a:custGeom>
            <a:avLst/>
            <a:gdLst>
              <a:gd name="T0" fmla="*/ 1826 w 2132"/>
              <a:gd name="T1" fmla="*/ 24 h 586"/>
              <a:gd name="T2" fmla="*/ 1826 w 2132"/>
              <a:gd name="T3" fmla="*/ 24 h 586"/>
              <a:gd name="T4" fmla="*/ 1842 w 2132"/>
              <a:gd name="T5" fmla="*/ 26 h 586"/>
              <a:gd name="T6" fmla="*/ 1860 w 2132"/>
              <a:gd name="T7" fmla="*/ 32 h 586"/>
              <a:gd name="T8" fmla="*/ 1876 w 2132"/>
              <a:gd name="T9" fmla="*/ 42 h 586"/>
              <a:gd name="T10" fmla="*/ 1890 w 2132"/>
              <a:gd name="T11" fmla="*/ 52 h 586"/>
              <a:gd name="T12" fmla="*/ 2120 w 2132"/>
              <a:gd name="T13" fmla="*/ 288 h 586"/>
              <a:gd name="T14" fmla="*/ 2120 w 2132"/>
              <a:gd name="T15" fmla="*/ 288 h 586"/>
              <a:gd name="T16" fmla="*/ 2126 w 2132"/>
              <a:gd name="T17" fmla="*/ 294 h 586"/>
              <a:gd name="T18" fmla="*/ 2128 w 2132"/>
              <a:gd name="T19" fmla="*/ 300 h 586"/>
              <a:gd name="T20" fmla="*/ 2130 w 2132"/>
              <a:gd name="T21" fmla="*/ 308 h 586"/>
              <a:gd name="T22" fmla="*/ 2132 w 2132"/>
              <a:gd name="T23" fmla="*/ 316 h 586"/>
              <a:gd name="T24" fmla="*/ 2130 w 2132"/>
              <a:gd name="T25" fmla="*/ 322 h 586"/>
              <a:gd name="T26" fmla="*/ 2128 w 2132"/>
              <a:gd name="T27" fmla="*/ 330 h 586"/>
              <a:gd name="T28" fmla="*/ 2124 w 2132"/>
              <a:gd name="T29" fmla="*/ 336 h 586"/>
              <a:gd name="T30" fmla="*/ 2120 w 2132"/>
              <a:gd name="T31" fmla="*/ 342 h 586"/>
              <a:gd name="T32" fmla="*/ 1892 w 2132"/>
              <a:gd name="T33" fmla="*/ 562 h 586"/>
              <a:gd name="T34" fmla="*/ 1892 w 2132"/>
              <a:gd name="T35" fmla="*/ 562 h 586"/>
              <a:gd name="T36" fmla="*/ 1878 w 2132"/>
              <a:gd name="T37" fmla="*/ 572 h 586"/>
              <a:gd name="T38" fmla="*/ 1860 w 2132"/>
              <a:gd name="T39" fmla="*/ 580 h 586"/>
              <a:gd name="T40" fmla="*/ 1842 w 2132"/>
              <a:gd name="T41" fmla="*/ 584 h 586"/>
              <a:gd name="T42" fmla="*/ 1826 w 2132"/>
              <a:gd name="T43" fmla="*/ 586 h 586"/>
              <a:gd name="T44" fmla="*/ 38 w 2132"/>
              <a:gd name="T45" fmla="*/ 494 h 586"/>
              <a:gd name="T46" fmla="*/ 38 w 2132"/>
              <a:gd name="T47" fmla="*/ 494 h 586"/>
              <a:gd name="T48" fmla="*/ 32 w 2132"/>
              <a:gd name="T49" fmla="*/ 492 h 586"/>
              <a:gd name="T50" fmla="*/ 24 w 2132"/>
              <a:gd name="T51" fmla="*/ 490 h 586"/>
              <a:gd name="T52" fmla="*/ 18 w 2132"/>
              <a:gd name="T53" fmla="*/ 486 h 586"/>
              <a:gd name="T54" fmla="*/ 12 w 2132"/>
              <a:gd name="T55" fmla="*/ 480 h 586"/>
              <a:gd name="T56" fmla="*/ 8 w 2132"/>
              <a:gd name="T57" fmla="*/ 474 h 586"/>
              <a:gd name="T58" fmla="*/ 4 w 2132"/>
              <a:gd name="T59" fmla="*/ 468 h 586"/>
              <a:gd name="T60" fmla="*/ 2 w 2132"/>
              <a:gd name="T61" fmla="*/ 460 h 586"/>
              <a:gd name="T62" fmla="*/ 0 w 2132"/>
              <a:gd name="T63" fmla="*/ 454 h 586"/>
              <a:gd name="T64" fmla="*/ 0 w 2132"/>
              <a:gd name="T65" fmla="*/ 38 h 586"/>
              <a:gd name="T66" fmla="*/ 0 w 2132"/>
              <a:gd name="T67" fmla="*/ 38 h 586"/>
              <a:gd name="T68" fmla="*/ 2 w 2132"/>
              <a:gd name="T69" fmla="*/ 30 h 586"/>
              <a:gd name="T70" fmla="*/ 4 w 2132"/>
              <a:gd name="T71" fmla="*/ 24 h 586"/>
              <a:gd name="T72" fmla="*/ 8 w 2132"/>
              <a:gd name="T73" fmla="*/ 18 h 586"/>
              <a:gd name="T74" fmla="*/ 12 w 2132"/>
              <a:gd name="T75" fmla="*/ 12 h 586"/>
              <a:gd name="T76" fmla="*/ 18 w 2132"/>
              <a:gd name="T77" fmla="*/ 8 h 586"/>
              <a:gd name="T78" fmla="*/ 24 w 2132"/>
              <a:gd name="T79" fmla="*/ 4 h 586"/>
              <a:gd name="T80" fmla="*/ 32 w 2132"/>
              <a:gd name="T81" fmla="*/ 2 h 586"/>
              <a:gd name="T82" fmla="*/ 38 w 2132"/>
              <a:gd name="T83" fmla="*/ 0 h 586"/>
              <a:gd name="T84" fmla="*/ 1826 w 2132"/>
              <a:gd name="T85" fmla="*/ 24 h 586"/>
              <a:gd name="T86" fmla="*/ 0 w 2132"/>
              <a:gd name="T87" fmla="*/ 0 h 586"/>
              <a:gd name="T88" fmla="*/ 2132 w 2132"/>
              <a:gd name="T89" fmla="*/ 586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T86" t="T87" r="T88" b="T89"/>
            <a:pathLst>
              <a:path w="2132" h="586">
                <a:moveTo>
                  <a:pt x="1826" y="24"/>
                </a:moveTo>
                <a:lnTo>
                  <a:pt x="1826" y="24"/>
                </a:lnTo>
                <a:lnTo>
                  <a:pt x="1842" y="26"/>
                </a:lnTo>
                <a:lnTo>
                  <a:pt x="1860" y="32"/>
                </a:lnTo>
                <a:lnTo>
                  <a:pt x="1876" y="42"/>
                </a:lnTo>
                <a:lnTo>
                  <a:pt x="1890" y="52"/>
                </a:lnTo>
                <a:lnTo>
                  <a:pt x="2120" y="288"/>
                </a:lnTo>
                <a:lnTo>
                  <a:pt x="2126" y="294"/>
                </a:lnTo>
                <a:lnTo>
                  <a:pt x="2128" y="300"/>
                </a:lnTo>
                <a:lnTo>
                  <a:pt x="2130" y="308"/>
                </a:lnTo>
                <a:lnTo>
                  <a:pt x="2132" y="316"/>
                </a:lnTo>
                <a:lnTo>
                  <a:pt x="2130" y="322"/>
                </a:lnTo>
                <a:lnTo>
                  <a:pt x="2128" y="330"/>
                </a:lnTo>
                <a:lnTo>
                  <a:pt x="2124" y="336"/>
                </a:lnTo>
                <a:lnTo>
                  <a:pt x="2120" y="342"/>
                </a:lnTo>
                <a:lnTo>
                  <a:pt x="1892" y="562"/>
                </a:lnTo>
                <a:lnTo>
                  <a:pt x="1878" y="572"/>
                </a:lnTo>
                <a:lnTo>
                  <a:pt x="1860" y="580"/>
                </a:lnTo>
                <a:lnTo>
                  <a:pt x="1842" y="584"/>
                </a:lnTo>
                <a:lnTo>
                  <a:pt x="1826" y="586"/>
                </a:lnTo>
                <a:lnTo>
                  <a:pt x="38" y="494"/>
                </a:lnTo>
                <a:lnTo>
                  <a:pt x="32" y="492"/>
                </a:lnTo>
                <a:lnTo>
                  <a:pt x="24" y="490"/>
                </a:lnTo>
                <a:lnTo>
                  <a:pt x="18" y="486"/>
                </a:lnTo>
                <a:lnTo>
                  <a:pt x="12" y="480"/>
                </a:lnTo>
                <a:lnTo>
                  <a:pt x="8" y="474"/>
                </a:lnTo>
                <a:lnTo>
                  <a:pt x="4" y="468"/>
                </a:lnTo>
                <a:lnTo>
                  <a:pt x="2" y="460"/>
                </a:lnTo>
                <a:lnTo>
                  <a:pt x="0" y="454"/>
                </a:lnTo>
                <a:lnTo>
                  <a:pt x="0" y="38"/>
                </a:lnTo>
                <a:lnTo>
                  <a:pt x="2" y="30"/>
                </a:lnTo>
                <a:lnTo>
                  <a:pt x="4" y="24"/>
                </a:lnTo>
                <a:lnTo>
                  <a:pt x="8" y="18"/>
                </a:lnTo>
                <a:lnTo>
                  <a:pt x="12" y="12"/>
                </a:lnTo>
                <a:lnTo>
                  <a:pt x="18" y="8"/>
                </a:lnTo>
                <a:lnTo>
                  <a:pt x="24" y="4"/>
                </a:lnTo>
                <a:lnTo>
                  <a:pt x="32" y="2"/>
                </a:lnTo>
                <a:lnTo>
                  <a:pt x="38" y="0"/>
                </a:lnTo>
                <a:lnTo>
                  <a:pt x="1826" y="24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59"/>
          <p:cNvSpPr/>
          <p:nvPr/>
        </p:nvSpPr>
        <p:spPr bwMode="auto">
          <a:xfrm>
            <a:off x="1765460" y="3481080"/>
            <a:ext cx="2006923" cy="622825"/>
          </a:xfrm>
          <a:custGeom>
            <a:avLst/>
            <a:gdLst>
              <a:gd name="T0" fmla="*/ 1844 w 1844"/>
              <a:gd name="T1" fmla="*/ 262 h 572"/>
              <a:gd name="T2" fmla="*/ 1844 w 1844"/>
              <a:gd name="T3" fmla="*/ 262 h 572"/>
              <a:gd name="T4" fmla="*/ 1840 w 1844"/>
              <a:gd name="T5" fmla="*/ 250 h 572"/>
              <a:gd name="T6" fmla="*/ 1834 w 1844"/>
              <a:gd name="T7" fmla="*/ 240 h 572"/>
              <a:gd name="T8" fmla="*/ 1614 w 1844"/>
              <a:gd name="T9" fmla="*/ 26 h 572"/>
              <a:gd name="T10" fmla="*/ 1614 w 1844"/>
              <a:gd name="T11" fmla="*/ 26 h 572"/>
              <a:gd name="T12" fmla="*/ 1602 w 1844"/>
              <a:gd name="T13" fmla="*/ 16 h 572"/>
              <a:gd name="T14" fmla="*/ 1584 w 1844"/>
              <a:gd name="T15" fmla="*/ 8 h 572"/>
              <a:gd name="T16" fmla="*/ 1566 w 1844"/>
              <a:gd name="T17" fmla="*/ 2 h 572"/>
              <a:gd name="T18" fmla="*/ 1550 w 1844"/>
              <a:gd name="T19" fmla="*/ 0 h 572"/>
              <a:gd name="T20" fmla="*/ 38 w 1844"/>
              <a:gd name="T21" fmla="*/ 80 h 572"/>
              <a:gd name="T22" fmla="*/ 38 w 1844"/>
              <a:gd name="T23" fmla="*/ 80 h 572"/>
              <a:gd name="T24" fmla="*/ 26 w 1844"/>
              <a:gd name="T25" fmla="*/ 82 h 572"/>
              <a:gd name="T26" fmla="*/ 16 w 1844"/>
              <a:gd name="T27" fmla="*/ 88 h 572"/>
              <a:gd name="T28" fmla="*/ 16 w 1844"/>
              <a:gd name="T29" fmla="*/ 88 h 572"/>
              <a:gd name="T30" fmla="*/ 10 w 1844"/>
              <a:gd name="T31" fmla="*/ 94 h 572"/>
              <a:gd name="T32" fmla="*/ 4 w 1844"/>
              <a:gd name="T33" fmla="*/ 102 h 572"/>
              <a:gd name="T34" fmla="*/ 0 w 1844"/>
              <a:gd name="T35" fmla="*/ 110 h 572"/>
              <a:gd name="T36" fmla="*/ 0 w 1844"/>
              <a:gd name="T37" fmla="*/ 120 h 572"/>
              <a:gd name="T38" fmla="*/ 0 w 1844"/>
              <a:gd name="T39" fmla="*/ 478 h 572"/>
              <a:gd name="T40" fmla="*/ 0 w 1844"/>
              <a:gd name="T41" fmla="*/ 534 h 572"/>
              <a:gd name="T42" fmla="*/ 0 w 1844"/>
              <a:gd name="T43" fmla="*/ 534 h 572"/>
              <a:gd name="T44" fmla="*/ 0 w 1844"/>
              <a:gd name="T45" fmla="*/ 542 h 572"/>
              <a:gd name="T46" fmla="*/ 2 w 1844"/>
              <a:gd name="T47" fmla="*/ 550 h 572"/>
              <a:gd name="T48" fmla="*/ 6 w 1844"/>
              <a:gd name="T49" fmla="*/ 556 h 572"/>
              <a:gd name="T50" fmla="*/ 10 w 1844"/>
              <a:gd name="T51" fmla="*/ 562 h 572"/>
              <a:gd name="T52" fmla="*/ 16 w 1844"/>
              <a:gd name="T53" fmla="*/ 566 h 572"/>
              <a:gd name="T54" fmla="*/ 24 w 1844"/>
              <a:gd name="T55" fmla="*/ 570 h 572"/>
              <a:gd name="T56" fmla="*/ 30 w 1844"/>
              <a:gd name="T57" fmla="*/ 572 h 572"/>
              <a:gd name="T58" fmla="*/ 38 w 1844"/>
              <a:gd name="T59" fmla="*/ 572 h 572"/>
              <a:gd name="T60" fmla="*/ 1550 w 1844"/>
              <a:gd name="T61" fmla="*/ 552 h 572"/>
              <a:gd name="T62" fmla="*/ 1550 w 1844"/>
              <a:gd name="T63" fmla="*/ 552 h 572"/>
              <a:gd name="T64" fmla="*/ 1558 w 1844"/>
              <a:gd name="T65" fmla="*/ 552 h 572"/>
              <a:gd name="T66" fmla="*/ 1568 w 1844"/>
              <a:gd name="T67" fmla="*/ 550 h 572"/>
              <a:gd name="T68" fmla="*/ 1588 w 1844"/>
              <a:gd name="T69" fmla="*/ 542 h 572"/>
              <a:gd name="T70" fmla="*/ 1588 w 1844"/>
              <a:gd name="T71" fmla="*/ 542 h 572"/>
              <a:gd name="T72" fmla="*/ 1602 w 1844"/>
              <a:gd name="T73" fmla="*/ 534 h 572"/>
              <a:gd name="T74" fmla="*/ 1614 w 1844"/>
              <a:gd name="T75" fmla="*/ 524 h 572"/>
              <a:gd name="T76" fmla="*/ 1834 w 1844"/>
              <a:gd name="T77" fmla="*/ 294 h 572"/>
              <a:gd name="T78" fmla="*/ 1834 w 1844"/>
              <a:gd name="T79" fmla="*/ 294 h 572"/>
              <a:gd name="T80" fmla="*/ 1840 w 1844"/>
              <a:gd name="T81" fmla="*/ 286 h 572"/>
              <a:gd name="T82" fmla="*/ 1842 w 1844"/>
              <a:gd name="T83" fmla="*/ 278 h 572"/>
              <a:gd name="T84" fmla="*/ 1844 w 1844"/>
              <a:gd name="T85" fmla="*/ 270 h 572"/>
              <a:gd name="T86" fmla="*/ 1844 w 1844"/>
              <a:gd name="T87" fmla="*/ 262 h 572"/>
              <a:gd name="T88" fmla="*/ 1844 w 1844"/>
              <a:gd name="T89" fmla="*/ 262 h 572"/>
              <a:gd name="T90" fmla="*/ 0 w 1844"/>
              <a:gd name="T91" fmla="*/ 0 h 572"/>
              <a:gd name="T92" fmla="*/ 1844 w 1844"/>
              <a:gd name="T93" fmla="*/ 572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T90" t="T91" r="T92" b="T93"/>
            <a:pathLst>
              <a:path w="1844" h="572">
                <a:moveTo>
                  <a:pt x="1844" y="262"/>
                </a:moveTo>
                <a:lnTo>
                  <a:pt x="1844" y="262"/>
                </a:lnTo>
                <a:lnTo>
                  <a:pt x="1840" y="250"/>
                </a:lnTo>
                <a:lnTo>
                  <a:pt x="1834" y="240"/>
                </a:lnTo>
                <a:lnTo>
                  <a:pt x="1614" y="26"/>
                </a:lnTo>
                <a:lnTo>
                  <a:pt x="1602" y="16"/>
                </a:lnTo>
                <a:lnTo>
                  <a:pt x="1584" y="8"/>
                </a:lnTo>
                <a:lnTo>
                  <a:pt x="1566" y="2"/>
                </a:lnTo>
                <a:lnTo>
                  <a:pt x="1550" y="0"/>
                </a:lnTo>
                <a:lnTo>
                  <a:pt x="38" y="80"/>
                </a:lnTo>
                <a:lnTo>
                  <a:pt x="26" y="82"/>
                </a:lnTo>
                <a:lnTo>
                  <a:pt x="16" y="88"/>
                </a:lnTo>
                <a:lnTo>
                  <a:pt x="10" y="94"/>
                </a:lnTo>
                <a:lnTo>
                  <a:pt x="4" y="102"/>
                </a:lnTo>
                <a:lnTo>
                  <a:pt x="0" y="110"/>
                </a:lnTo>
                <a:lnTo>
                  <a:pt x="0" y="120"/>
                </a:lnTo>
                <a:lnTo>
                  <a:pt x="0" y="478"/>
                </a:lnTo>
                <a:lnTo>
                  <a:pt x="0" y="534"/>
                </a:lnTo>
                <a:lnTo>
                  <a:pt x="0" y="542"/>
                </a:lnTo>
                <a:lnTo>
                  <a:pt x="2" y="550"/>
                </a:lnTo>
                <a:lnTo>
                  <a:pt x="6" y="556"/>
                </a:lnTo>
                <a:lnTo>
                  <a:pt x="10" y="562"/>
                </a:lnTo>
                <a:lnTo>
                  <a:pt x="16" y="566"/>
                </a:lnTo>
                <a:lnTo>
                  <a:pt x="24" y="570"/>
                </a:lnTo>
                <a:lnTo>
                  <a:pt x="30" y="572"/>
                </a:lnTo>
                <a:lnTo>
                  <a:pt x="38" y="572"/>
                </a:lnTo>
                <a:lnTo>
                  <a:pt x="1550" y="552"/>
                </a:lnTo>
                <a:lnTo>
                  <a:pt x="1558" y="552"/>
                </a:lnTo>
                <a:lnTo>
                  <a:pt x="1568" y="550"/>
                </a:lnTo>
                <a:lnTo>
                  <a:pt x="1588" y="542"/>
                </a:lnTo>
                <a:lnTo>
                  <a:pt x="1602" y="534"/>
                </a:lnTo>
                <a:lnTo>
                  <a:pt x="1614" y="524"/>
                </a:lnTo>
                <a:lnTo>
                  <a:pt x="1834" y="294"/>
                </a:lnTo>
                <a:lnTo>
                  <a:pt x="1840" y="286"/>
                </a:lnTo>
                <a:lnTo>
                  <a:pt x="1842" y="278"/>
                </a:lnTo>
                <a:lnTo>
                  <a:pt x="1844" y="270"/>
                </a:lnTo>
                <a:lnTo>
                  <a:pt x="1844" y="262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42"/>
          <p:cNvSpPr/>
          <p:nvPr/>
        </p:nvSpPr>
        <p:spPr bwMode="auto">
          <a:xfrm>
            <a:off x="1762490" y="2723260"/>
            <a:ext cx="1595332" cy="675245"/>
          </a:xfrm>
          <a:custGeom>
            <a:avLst/>
            <a:gdLst>
              <a:gd name="T0" fmla="*/ 1472 w 1484"/>
              <a:gd name="T1" fmla="*/ 214 h 628"/>
              <a:gd name="T2" fmla="*/ 1268 w 1484"/>
              <a:gd name="T3" fmla="*/ 22 h 628"/>
              <a:gd name="T4" fmla="*/ 1268 w 1484"/>
              <a:gd name="T5" fmla="*/ 22 h 628"/>
              <a:gd name="T6" fmla="*/ 1254 w 1484"/>
              <a:gd name="T7" fmla="*/ 12 h 628"/>
              <a:gd name="T8" fmla="*/ 1238 w 1484"/>
              <a:gd name="T9" fmla="*/ 4 h 628"/>
              <a:gd name="T10" fmla="*/ 1220 w 1484"/>
              <a:gd name="T11" fmla="*/ 0 h 628"/>
              <a:gd name="T12" fmla="*/ 1204 w 1484"/>
              <a:gd name="T13" fmla="*/ 0 h 628"/>
              <a:gd name="T14" fmla="*/ 702 w 1484"/>
              <a:gd name="T15" fmla="*/ 58 h 628"/>
              <a:gd name="T16" fmla="*/ 38 w 1484"/>
              <a:gd name="T17" fmla="*/ 136 h 628"/>
              <a:gd name="T18" fmla="*/ 38 w 1484"/>
              <a:gd name="T19" fmla="*/ 136 h 628"/>
              <a:gd name="T20" fmla="*/ 32 w 1484"/>
              <a:gd name="T21" fmla="*/ 138 h 628"/>
              <a:gd name="T22" fmla="*/ 24 w 1484"/>
              <a:gd name="T23" fmla="*/ 140 h 628"/>
              <a:gd name="T24" fmla="*/ 18 w 1484"/>
              <a:gd name="T25" fmla="*/ 144 h 628"/>
              <a:gd name="T26" fmla="*/ 12 w 1484"/>
              <a:gd name="T27" fmla="*/ 150 h 628"/>
              <a:gd name="T28" fmla="*/ 8 w 1484"/>
              <a:gd name="T29" fmla="*/ 156 h 628"/>
              <a:gd name="T30" fmla="*/ 4 w 1484"/>
              <a:gd name="T31" fmla="*/ 164 h 628"/>
              <a:gd name="T32" fmla="*/ 2 w 1484"/>
              <a:gd name="T33" fmla="*/ 170 h 628"/>
              <a:gd name="T34" fmla="*/ 0 w 1484"/>
              <a:gd name="T35" fmla="*/ 178 h 628"/>
              <a:gd name="T36" fmla="*/ 0 w 1484"/>
              <a:gd name="T37" fmla="*/ 310 h 628"/>
              <a:gd name="T38" fmla="*/ 0 w 1484"/>
              <a:gd name="T39" fmla="*/ 592 h 628"/>
              <a:gd name="T40" fmla="*/ 0 w 1484"/>
              <a:gd name="T41" fmla="*/ 592 h 628"/>
              <a:gd name="T42" fmla="*/ 2 w 1484"/>
              <a:gd name="T43" fmla="*/ 600 h 628"/>
              <a:gd name="T44" fmla="*/ 4 w 1484"/>
              <a:gd name="T45" fmla="*/ 608 h 628"/>
              <a:gd name="T46" fmla="*/ 8 w 1484"/>
              <a:gd name="T47" fmla="*/ 614 h 628"/>
              <a:gd name="T48" fmla="*/ 12 w 1484"/>
              <a:gd name="T49" fmla="*/ 620 h 628"/>
              <a:gd name="T50" fmla="*/ 18 w 1484"/>
              <a:gd name="T51" fmla="*/ 624 h 628"/>
              <a:gd name="T52" fmla="*/ 24 w 1484"/>
              <a:gd name="T53" fmla="*/ 626 h 628"/>
              <a:gd name="T54" fmla="*/ 32 w 1484"/>
              <a:gd name="T55" fmla="*/ 628 h 628"/>
              <a:gd name="T56" fmla="*/ 38 w 1484"/>
              <a:gd name="T57" fmla="*/ 628 h 628"/>
              <a:gd name="T58" fmla="*/ 1202 w 1484"/>
              <a:gd name="T59" fmla="*/ 538 h 628"/>
              <a:gd name="T60" fmla="*/ 1202 w 1484"/>
              <a:gd name="T61" fmla="*/ 538 h 628"/>
              <a:gd name="T62" fmla="*/ 1216 w 1484"/>
              <a:gd name="T63" fmla="*/ 536 h 628"/>
              <a:gd name="T64" fmla="*/ 1228 w 1484"/>
              <a:gd name="T65" fmla="*/ 530 h 628"/>
              <a:gd name="T66" fmla="*/ 1228 w 1484"/>
              <a:gd name="T67" fmla="*/ 530 h 628"/>
              <a:gd name="T68" fmla="*/ 1250 w 1484"/>
              <a:gd name="T69" fmla="*/ 520 h 628"/>
              <a:gd name="T70" fmla="*/ 1258 w 1484"/>
              <a:gd name="T71" fmla="*/ 512 h 628"/>
              <a:gd name="T72" fmla="*/ 1266 w 1484"/>
              <a:gd name="T73" fmla="*/ 506 h 628"/>
              <a:gd name="T74" fmla="*/ 1476 w 1484"/>
              <a:gd name="T75" fmla="*/ 268 h 628"/>
              <a:gd name="T76" fmla="*/ 1476 w 1484"/>
              <a:gd name="T77" fmla="*/ 268 h 628"/>
              <a:gd name="T78" fmla="*/ 1480 w 1484"/>
              <a:gd name="T79" fmla="*/ 262 h 628"/>
              <a:gd name="T80" fmla="*/ 1482 w 1484"/>
              <a:gd name="T81" fmla="*/ 254 h 628"/>
              <a:gd name="T82" fmla="*/ 1484 w 1484"/>
              <a:gd name="T83" fmla="*/ 246 h 628"/>
              <a:gd name="T84" fmla="*/ 1484 w 1484"/>
              <a:gd name="T85" fmla="*/ 238 h 628"/>
              <a:gd name="T86" fmla="*/ 1484 w 1484"/>
              <a:gd name="T87" fmla="*/ 238 h 628"/>
              <a:gd name="T88" fmla="*/ 1484 w 1484"/>
              <a:gd name="T89" fmla="*/ 232 h 628"/>
              <a:gd name="T90" fmla="*/ 1480 w 1484"/>
              <a:gd name="T91" fmla="*/ 224 h 628"/>
              <a:gd name="T92" fmla="*/ 1478 w 1484"/>
              <a:gd name="T93" fmla="*/ 218 h 628"/>
              <a:gd name="T94" fmla="*/ 1472 w 1484"/>
              <a:gd name="T95" fmla="*/ 214 h 628"/>
              <a:gd name="T96" fmla="*/ 1472 w 1484"/>
              <a:gd name="T97" fmla="*/ 214 h 628"/>
              <a:gd name="T98" fmla="*/ 0 w 1484"/>
              <a:gd name="T99" fmla="*/ 0 h 628"/>
              <a:gd name="T100" fmla="*/ 1484 w 1484"/>
              <a:gd name="T101" fmla="*/ 628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T98" t="T99" r="T100" b="T101"/>
            <a:pathLst>
              <a:path w="1484" h="628">
                <a:moveTo>
                  <a:pt x="1472" y="214"/>
                </a:moveTo>
                <a:lnTo>
                  <a:pt x="1268" y="22"/>
                </a:lnTo>
                <a:lnTo>
                  <a:pt x="1254" y="12"/>
                </a:lnTo>
                <a:lnTo>
                  <a:pt x="1238" y="4"/>
                </a:lnTo>
                <a:lnTo>
                  <a:pt x="1220" y="0"/>
                </a:lnTo>
                <a:lnTo>
                  <a:pt x="1204" y="0"/>
                </a:lnTo>
                <a:lnTo>
                  <a:pt x="702" y="58"/>
                </a:lnTo>
                <a:lnTo>
                  <a:pt x="38" y="136"/>
                </a:lnTo>
                <a:lnTo>
                  <a:pt x="32" y="138"/>
                </a:lnTo>
                <a:lnTo>
                  <a:pt x="24" y="140"/>
                </a:lnTo>
                <a:lnTo>
                  <a:pt x="18" y="144"/>
                </a:lnTo>
                <a:lnTo>
                  <a:pt x="12" y="150"/>
                </a:lnTo>
                <a:lnTo>
                  <a:pt x="8" y="156"/>
                </a:lnTo>
                <a:lnTo>
                  <a:pt x="4" y="164"/>
                </a:lnTo>
                <a:lnTo>
                  <a:pt x="2" y="170"/>
                </a:lnTo>
                <a:lnTo>
                  <a:pt x="0" y="178"/>
                </a:lnTo>
                <a:lnTo>
                  <a:pt x="0" y="310"/>
                </a:lnTo>
                <a:lnTo>
                  <a:pt x="0" y="592"/>
                </a:lnTo>
                <a:lnTo>
                  <a:pt x="2" y="600"/>
                </a:lnTo>
                <a:lnTo>
                  <a:pt x="4" y="608"/>
                </a:lnTo>
                <a:lnTo>
                  <a:pt x="8" y="614"/>
                </a:lnTo>
                <a:lnTo>
                  <a:pt x="12" y="620"/>
                </a:lnTo>
                <a:lnTo>
                  <a:pt x="18" y="624"/>
                </a:lnTo>
                <a:lnTo>
                  <a:pt x="24" y="626"/>
                </a:lnTo>
                <a:lnTo>
                  <a:pt x="32" y="628"/>
                </a:lnTo>
                <a:lnTo>
                  <a:pt x="38" y="628"/>
                </a:lnTo>
                <a:lnTo>
                  <a:pt x="1202" y="538"/>
                </a:lnTo>
                <a:lnTo>
                  <a:pt x="1216" y="536"/>
                </a:lnTo>
                <a:lnTo>
                  <a:pt x="1228" y="530"/>
                </a:lnTo>
                <a:lnTo>
                  <a:pt x="1250" y="520"/>
                </a:lnTo>
                <a:lnTo>
                  <a:pt x="1258" y="512"/>
                </a:lnTo>
                <a:lnTo>
                  <a:pt x="1266" y="506"/>
                </a:lnTo>
                <a:lnTo>
                  <a:pt x="1476" y="268"/>
                </a:lnTo>
                <a:lnTo>
                  <a:pt x="1480" y="262"/>
                </a:lnTo>
                <a:lnTo>
                  <a:pt x="1482" y="254"/>
                </a:lnTo>
                <a:lnTo>
                  <a:pt x="1484" y="246"/>
                </a:lnTo>
                <a:lnTo>
                  <a:pt x="1484" y="238"/>
                </a:lnTo>
                <a:lnTo>
                  <a:pt x="1484" y="232"/>
                </a:lnTo>
                <a:lnTo>
                  <a:pt x="1480" y="224"/>
                </a:lnTo>
                <a:lnTo>
                  <a:pt x="1478" y="218"/>
                </a:lnTo>
                <a:lnTo>
                  <a:pt x="1472" y="214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89@|5FFC:8750469|FBC:16777215|LFC:0|LBC:16777215"/>
          <p:cNvSpPr/>
          <p:nvPr/>
        </p:nvSpPr>
        <p:spPr bwMode="auto">
          <a:xfrm>
            <a:off x="4017800" y="5440798"/>
            <a:ext cx="576724" cy="353331"/>
          </a:xfrm>
          <a:custGeom>
            <a:avLst/>
            <a:gdLst>
              <a:gd name="T0" fmla="*/ 323 w 323"/>
              <a:gd name="T1" fmla="*/ 0 h 198"/>
              <a:gd name="T2" fmla="*/ 191 w 323"/>
              <a:gd name="T3" fmla="*/ 47 h 198"/>
              <a:gd name="T4" fmla="*/ 191 w 323"/>
              <a:gd name="T5" fmla="*/ 47 h 198"/>
              <a:gd name="T6" fmla="*/ 189 w 323"/>
              <a:gd name="T7" fmla="*/ 53 h 198"/>
              <a:gd name="T8" fmla="*/ 184 w 323"/>
              <a:gd name="T9" fmla="*/ 59 h 198"/>
              <a:gd name="T10" fmla="*/ 40 w 323"/>
              <a:gd name="T11" fmla="*/ 185 h 198"/>
              <a:gd name="T12" fmla="*/ 40 w 323"/>
              <a:gd name="T13" fmla="*/ 185 h 198"/>
              <a:gd name="T14" fmla="*/ 32 w 323"/>
              <a:gd name="T15" fmla="*/ 191 h 198"/>
              <a:gd name="T16" fmla="*/ 22 w 323"/>
              <a:gd name="T17" fmla="*/ 194 h 198"/>
              <a:gd name="T18" fmla="*/ 11 w 323"/>
              <a:gd name="T19" fmla="*/ 197 h 198"/>
              <a:gd name="T20" fmla="*/ 0 w 323"/>
              <a:gd name="T21" fmla="*/ 197 h 198"/>
              <a:gd name="T22" fmla="*/ 0 w 323"/>
              <a:gd name="T23" fmla="*/ 197 h 198"/>
              <a:gd name="T24" fmla="*/ 11 w 323"/>
              <a:gd name="T25" fmla="*/ 198 h 198"/>
              <a:gd name="T26" fmla="*/ 23 w 323"/>
              <a:gd name="T27" fmla="*/ 197 h 198"/>
              <a:gd name="T28" fmla="*/ 35 w 323"/>
              <a:gd name="T29" fmla="*/ 196 h 198"/>
              <a:gd name="T30" fmla="*/ 45 w 323"/>
              <a:gd name="T31" fmla="*/ 192 h 198"/>
              <a:gd name="T32" fmla="*/ 138 w 323"/>
              <a:gd name="T33" fmla="*/ 162 h 198"/>
              <a:gd name="T34" fmla="*/ 138 w 323"/>
              <a:gd name="T35" fmla="*/ 162 h 198"/>
              <a:gd name="T36" fmla="*/ 149 w 323"/>
              <a:gd name="T37" fmla="*/ 157 h 198"/>
              <a:gd name="T38" fmla="*/ 159 w 323"/>
              <a:gd name="T39" fmla="*/ 152 h 198"/>
              <a:gd name="T40" fmla="*/ 170 w 323"/>
              <a:gd name="T41" fmla="*/ 145 h 198"/>
              <a:gd name="T42" fmla="*/ 178 w 323"/>
              <a:gd name="T43" fmla="*/ 139 h 198"/>
              <a:gd name="T44" fmla="*/ 316 w 323"/>
              <a:gd name="T45" fmla="*/ 19 h 198"/>
              <a:gd name="T46" fmla="*/ 316 w 323"/>
              <a:gd name="T47" fmla="*/ 19 h 198"/>
              <a:gd name="T48" fmla="*/ 319 w 323"/>
              <a:gd name="T49" fmla="*/ 14 h 198"/>
              <a:gd name="T50" fmla="*/ 322 w 323"/>
              <a:gd name="T51" fmla="*/ 11 h 198"/>
              <a:gd name="T52" fmla="*/ 323 w 323"/>
              <a:gd name="T53" fmla="*/ 5 h 198"/>
              <a:gd name="T54" fmla="*/ 323 w 323"/>
              <a:gd name="T55" fmla="*/ 0 h 198"/>
              <a:gd name="T56" fmla="*/ 323 w 323"/>
              <a:gd name="T57" fmla="*/ 0 h 198"/>
              <a:gd name="T58" fmla="*/ 0 w 323"/>
              <a:gd name="T59" fmla="*/ 0 h 198"/>
              <a:gd name="T60" fmla="*/ 323 w 323"/>
              <a:gd name="T6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T58" t="T59" r="T60" b="T61"/>
            <a:pathLst>
              <a:path w="323" h="198">
                <a:moveTo>
                  <a:pt x="323" y="0"/>
                </a:moveTo>
                <a:lnTo>
                  <a:pt x="191" y="47"/>
                </a:lnTo>
                <a:lnTo>
                  <a:pt x="189" y="53"/>
                </a:lnTo>
                <a:lnTo>
                  <a:pt x="184" y="59"/>
                </a:lnTo>
                <a:lnTo>
                  <a:pt x="40" y="185"/>
                </a:lnTo>
                <a:lnTo>
                  <a:pt x="32" y="191"/>
                </a:lnTo>
                <a:lnTo>
                  <a:pt x="22" y="194"/>
                </a:lnTo>
                <a:lnTo>
                  <a:pt x="11" y="197"/>
                </a:lnTo>
                <a:lnTo>
                  <a:pt x="0" y="197"/>
                </a:lnTo>
                <a:lnTo>
                  <a:pt x="11" y="198"/>
                </a:lnTo>
                <a:lnTo>
                  <a:pt x="23" y="197"/>
                </a:lnTo>
                <a:lnTo>
                  <a:pt x="35" y="196"/>
                </a:lnTo>
                <a:lnTo>
                  <a:pt x="45" y="192"/>
                </a:lnTo>
                <a:lnTo>
                  <a:pt x="138" y="162"/>
                </a:lnTo>
                <a:lnTo>
                  <a:pt x="149" y="157"/>
                </a:lnTo>
                <a:lnTo>
                  <a:pt x="159" y="152"/>
                </a:lnTo>
                <a:lnTo>
                  <a:pt x="170" y="145"/>
                </a:lnTo>
                <a:lnTo>
                  <a:pt x="178" y="139"/>
                </a:lnTo>
                <a:lnTo>
                  <a:pt x="316" y="19"/>
                </a:lnTo>
                <a:lnTo>
                  <a:pt x="319" y="14"/>
                </a:lnTo>
                <a:lnTo>
                  <a:pt x="322" y="11"/>
                </a:lnTo>
                <a:lnTo>
                  <a:pt x="323" y="5"/>
                </a:lnTo>
                <a:lnTo>
                  <a:pt x="323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90@|5FFC:12040119|FBC:16777215|LFC:0|LBC:16777215"/>
          <p:cNvSpPr/>
          <p:nvPr/>
        </p:nvSpPr>
        <p:spPr bwMode="auto">
          <a:xfrm>
            <a:off x="1753810" y="4968177"/>
            <a:ext cx="2569368" cy="228415"/>
          </a:xfrm>
          <a:custGeom>
            <a:avLst/>
            <a:gdLst>
              <a:gd name="T0" fmla="*/ 23 w 1439"/>
              <a:gd name="T1" fmla="*/ 23 h 128"/>
              <a:gd name="T2" fmla="*/ 1275 w 1439"/>
              <a:gd name="T3" fmla="*/ 121 h 128"/>
              <a:gd name="T4" fmla="*/ 1275 w 1439"/>
              <a:gd name="T5" fmla="*/ 121 h 128"/>
              <a:gd name="T6" fmla="*/ 1281 w 1439"/>
              <a:gd name="T7" fmla="*/ 121 h 128"/>
              <a:gd name="T8" fmla="*/ 1287 w 1439"/>
              <a:gd name="T9" fmla="*/ 123 h 128"/>
              <a:gd name="T10" fmla="*/ 1299 w 1439"/>
              <a:gd name="T11" fmla="*/ 128 h 128"/>
              <a:gd name="T12" fmla="*/ 1439 w 1439"/>
              <a:gd name="T13" fmla="*/ 99 h 128"/>
              <a:gd name="T14" fmla="*/ 1439 w 1439"/>
              <a:gd name="T15" fmla="*/ 99 h 128"/>
              <a:gd name="T16" fmla="*/ 1433 w 1439"/>
              <a:gd name="T17" fmla="*/ 95 h 128"/>
              <a:gd name="T18" fmla="*/ 1426 w 1439"/>
              <a:gd name="T19" fmla="*/ 93 h 128"/>
              <a:gd name="T20" fmla="*/ 1419 w 1439"/>
              <a:gd name="T21" fmla="*/ 91 h 128"/>
              <a:gd name="T22" fmla="*/ 1412 w 1439"/>
              <a:gd name="T23" fmla="*/ 89 h 128"/>
              <a:gd name="T24" fmla="*/ 190 w 1439"/>
              <a:gd name="T25" fmla="*/ 0 h 128"/>
              <a:gd name="T26" fmla="*/ 190 w 1439"/>
              <a:gd name="T27" fmla="*/ 0 h 128"/>
              <a:gd name="T28" fmla="*/ 167 w 1439"/>
              <a:gd name="T29" fmla="*/ 0 h 128"/>
              <a:gd name="T30" fmla="*/ 144 w 1439"/>
              <a:gd name="T31" fmla="*/ 1 h 128"/>
              <a:gd name="T32" fmla="*/ 23 w 1439"/>
              <a:gd name="T33" fmla="*/ 18 h 128"/>
              <a:gd name="T34" fmla="*/ 23 w 1439"/>
              <a:gd name="T35" fmla="*/ 18 h 128"/>
              <a:gd name="T36" fmla="*/ 18 w 1439"/>
              <a:gd name="T37" fmla="*/ 19 h 128"/>
              <a:gd name="T38" fmla="*/ 14 w 1439"/>
              <a:gd name="T39" fmla="*/ 21 h 128"/>
              <a:gd name="T40" fmla="*/ 10 w 1439"/>
              <a:gd name="T41" fmla="*/ 23 h 128"/>
              <a:gd name="T42" fmla="*/ 6 w 1439"/>
              <a:gd name="T43" fmla="*/ 27 h 128"/>
              <a:gd name="T44" fmla="*/ 4 w 1439"/>
              <a:gd name="T45" fmla="*/ 30 h 128"/>
              <a:gd name="T46" fmla="*/ 1 w 1439"/>
              <a:gd name="T47" fmla="*/ 35 h 128"/>
              <a:gd name="T48" fmla="*/ 0 w 1439"/>
              <a:gd name="T49" fmla="*/ 39 h 128"/>
              <a:gd name="T50" fmla="*/ 0 w 1439"/>
              <a:gd name="T51" fmla="*/ 43 h 128"/>
              <a:gd name="T52" fmla="*/ 0 w 1439"/>
              <a:gd name="T53" fmla="*/ 43 h 128"/>
              <a:gd name="T54" fmla="*/ 0 w 1439"/>
              <a:gd name="T55" fmla="*/ 40 h 128"/>
              <a:gd name="T56" fmla="*/ 1 w 1439"/>
              <a:gd name="T57" fmla="*/ 35 h 128"/>
              <a:gd name="T58" fmla="*/ 4 w 1439"/>
              <a:gd name="T59" fmla="*/ 31 h 128"/>
              <a:gd name="T60" fmla="*/ 6 w 1439"/>
              <a:gd name="T61" fmla="*/ 28 h 128"/>
              <a:gd name="T62" fmla="*/ 10 w 1439"/>
              <a:gd name="T63" fmla="*/ 25 h 128"/>
              <a:gd name="T64" fmla="*/ 14 w 1439"/>
              <a:gd name="T65" fmla="*/ 24 h 128"/>
              <a:gd name="T66" fmla="*/ 18 w 1439"/>
              <a:gd name="T67" fmla="*/ 23 h 128"/>
              <a:gd name="T68" fmla="*/ 23 w 1439"/>
              <a:gd name="T69" fmla="*/ 23 h 128"/>
              <a:gd name="T70" fmla="*/ 23 w 1439"/>
              <a:gd name="T71" fmla="*/ 23 h 128"/>
              <a:gd name="T72" fmla="*/ 0 w 1439"/>
              <a:gd name="T73" fmla="*/ 0 h 128"/>
              <a:gd name="T74" fmla="*/ 1439 w 1439"/>
              <a:gd name="T75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T72" t="T73" r="T74" b="T75"/>
            <a:pathLst>
              <a:path w="1439" h="128">
                <a:moveTo>
                  <a:pt x="23" y="23"/>
                </a:moveTo>
                <a:lnTo>
                  <a:pt x="1275" y="121"/>
                </a:lnTo>
                <a:lnTo>
                  <a:pt x="1281" y="121"/>
                </a:lnTo>
                <a:lnTo>
                  <a:pt x="1287" y="123"/>
                </a:lnTo>
                <a:lnTo>
                  <a:pt x="1299" y="128"/>
                </a:lnTo>
                <a:lnTo>
                  <a:pt x="1439" y="99"/>
                </a:lnTo>
                <a:lnTo>
                  <a:pt x="1433" y="95"/>
                </a:lnTo>
                <a:lnTo>
                  <a:pt x="1426" y="93"/>
                </a:lnTo>
                <a:lnTo>
                  <a:pt x="1419" y="91"/>
                </a:lnTo>
                <a:lnTo>
                  <a:pt x="1412" y="89"/>
                </a:lnTo>
                <a:lnTo>
                  <a:pt x="190" y="0"/>
                </a:lnTo>
                <a:lnTo>
                  <a:pt x="167" y="0"/>
                </a:lnTo>
                <a:lnTo>
                  <a:pt x="144" y="1"/>
                </a:lnTo>
                <a:lnTo>
                  <a:pt x="23" y="18"/>
                </a:lnTo>
                <a:lnTo>
                  <a:pt x="18" y="19"/>
                </a:lnTo>
                <a:lnTo>
                  <a:pt x="14" y="21"/>
                </a:lnTo>
                <a:lnTo>
                  <a:pt x="10" y="23"/>
                </a:lnTo>
                <a:lnTo>
                  <a:pt x="6" y="27"/>
                </a:lnTo>
                <a:lnTo>
                  <a:pt x="4" y="30"/>
                </a:lnTo>
                <a:lnTo>
                  <a:pt x="1" y="35"/>
                </a:lnTo>
                <a:lnTo>
                  <a:pt x="0" y="39"/>
                </a:lnTo>
                <a:lnTo>
                  <a:pt x="0" y="43"/>
                </a:lnTo>
                <a:lnTo>
                  <a:pt x="0" y="40"/>
                </a:lnTo>
                <a:lnTo>
                  <a:pt x="1" y="35"/>
                </a:lnTo>
                <a:lnTo>
                  <a:pt x="4" y="31"/>
                </a:lnTo>
                <a:lnTo>
                  <a:pt x="6" y="28"/>
                </a:lnTo>
                <a:lnTo>
                  <a:pt x="10" y="25"/>
                </a:lnTo>
                <a:lnTo>
                  <a:pt x="14" y="24"/>
                </a:lnTo>
                <a:lnTo>
                  <a:pt x="18" y="23"/>
                </a:lnTo>
                <a:lnTo>
                  <a:pt x="23" y="2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" name="직선 연결선 151"/>
          <p:cNvCxnSpPr>
            <a:cxnSpLocks noChangeShapeType="1"/>
          </p:cNvCxnSpPr>
          <p:nvPr/>
        </p:nvCxnSpPr>
        <p:spPr bwMode="auto">
          <a:xfrm>
            <a:off x="4999816" y="5404258"/>
            <a:ext cx="1205358" cy="0"/>
          </a:xfrm>
          <a:prstGeom prst="line">
            <a:avLst/>
          </a:prstGeom>
          <a:noFill/>
          <a:ln w="9525" cmpd="sng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직선 연결선 154"/>
          <p:cNvCxnSpPr>
            <a:cxnSpLocks noChangeShapeType="1"/>
          </p:cNvCxnSpPr>
          <p:nvPr/>
        </p:nvCxnSpPr>
        <p:spPr bwMode="auto">
          <a:xfrm>
            <a:off x="4651987" y="4612499"/>
            <a:ext cx="1139504" cy="0"/>
          </a:xfrm>
          <a:prstGeom prst="line">
            <a:avLst/>
          </a:prstGeom>
          <a:noFill/>
          <a:ln w="9525" cmpd="sng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직선 연결선 157"/>
          <p:cNvCxnSpPr>
            <a:cxnSpLocks noChangeShapeType="1"/>
          </p:cNvCxnSpPr>
          <p:nvPr/>
        </p:nvCxnSpPr>
        <p:spPr bwMode="auto">
          <a:xfrm>
            <a:off x="4304159" y="3820740"/>
            <a:ext cx="1059213" cy="0"/>
          </a:xfrm>
          <a:prstGeom prst="line">
            <a:avLst/>
          </a:prstGeom>
          <a:noFill/>
          <a:ln w="9525" cmpd="sng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직선 연결선 160"/>
          <p:cNvCxnSpPr>
            <a:cxnSpLocks noChangeShapeType="1"/>
          </p:cNvCxnSpPr>
          <p:nvPr/>
        </p:nvCxnSpPr>
        <p:spPr bwMode="auto">
          <a:xfrm>
            <a:off x="3956330" y="3028982"/>
            <a:ext cx="978922" cy="0"/>
          </a:xfrm>
          <a:prstGeom prst="line">
            <a:avLst/>
          </a:prstGeom>
          <a:noFill/>
          <a:ln w="9525" cmpd="sng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직선 연결선 163"/>
          <p:cNvCxnSpPr>
            <a:cxnSpLocks noChangeShapeType="1"/>
          </p:cNvCxnSpPr>
          <p:nvPr/>
        </p:nvCxnSpPr>
        <p:spPr bwMode="auto">
          <a:xfrm>
            <a:off x="3608501" y="2237223"/>
            <a:ext cx="901096" cy="0"/>
          </a:xfrm>
          <a:prstGeom prst="line">
            <a:avLst/>
          </a:prstGeom>
          <a:noFill/>
          <a:ln w="9525" cmpd="sng">
            <a:solidFill>
              <a:srgbClr val="ADBACA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13"/>
          <p:cNvSpPr txBox="1"/>
          <p:nvPr/>
        </p:nvSpPr>
        <p:spPr>
          <a:xfrm>
            <a:off x="4778504" y="200526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782585" y="2278467"/>
            <a:ext cx="495831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184904" y="283688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188985" y="3110087"/>
            <a:ext cx="495831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601047" y="35600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5605128" y="3833263"/>
            <a:ext cx="495831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020147" y="436987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6024228" y="4643076"/>
            <a:ext cx="495831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6477347" y="51580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6481428" y="5431242"/>
            <a:ext cx="495831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 rot="21231200">
            <a:off x="2007670" y="2199148"/>
            <a:ext cx="6882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 rot="21363719">
            <a:off x="2134192" y="2936736"/>
            <a:ext cx="6882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349434" y="3687519"/>
            <a:ext cx="6882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489982" y="4436576"/>
            <a:ext cx="6882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 rot="312560">
            <a:off x="2657098" y="5240502"/>
            <a:ext cx="6882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80" name="Freeform 21"/>
          <p:cNvSpPr>
            <a:spLocks noEditPoints="1"/>
          </p:cNvSpPr>
          <p:nvPr/>
        </p:nvSpPr>
        <p:spPr bwMode="auto">
          <a:xfrm>
            <a:off x="1833917" y="2575168"/>
            <a:ext cx="771557" cy="771557"/>
          </a:xfrm>
          <a:custGeom>
            <a:avLst/>
            <a:gdLst>
              <a:gd name="T0" fmla="*/ 0 w 260"/>
              <a:gd name="T1" fmla="*/ 130 h 259"/>
              <a:gd name="T2" fmla="*/ 260 w 260"/>
              <a:gd name="T3" fmla="*/ 130 h 259"/>
              <a:gd name="T4" fmla="*/ 130 w 260"/>
              <a:gd name="T5" fmla="*/ 32 h 259"/>
              <a:gd name="T6" fmla="*/ 130 w 260"/>
              <a:gd name="T7" fmla="*/ 227 h 259"/>
              <a:gd name="T8" fmla="*/ 130 w 260"/>
              <a:gd name="T9" fmla="*/ 32 h 259"/>
              <a:gd name="T10" fmla="*/ 175 w 260"/>
              <a:gd name="T11" fmla="*/ 190 h 259"/>
              <a:gd name="T12" fmla="*/ 161 w 260"/>
              <a:gd name="T13" fmla="*/ 198 h 259"/>
              <a:gd name="T14" fmla="*/ 150 w 260"/>
              <a:gd name="T15" fmla="*/ 198 h 259"/>
              <a:gd name="T16" fmla="*/ 147 w 260"/>
              <a:gd name="T17" fmla="*/ 179 h 259"/>
              <a:gd name="T18" fmla="*/ 136 w 260"/>
              <a:gd name="T19" fmla="*/ 171 h 259"/>
              <a:gd name="T20" fmla="*/ 128 w 260"/>
              <a:gd name="T21" fmla="*/ 157 h 259"/>
              <a:gd name="T22" fmla="*/ 130 w 260"/>
              <a:gd name="T23" fmla="*/ 129 h 259"/>
              <a:gd name="T24" fmla="*/ 138 w 260"/>
              <a:gd name="T25" fmla="*/ 122 h 259"/>
              <a:gd name="T26" fmla="*/ 152 w 260"/>
              <a:gd name="T27" fmla="*/ 123 h 259"/>
              <a:gd name="T28" fmla="*/ 162 w 260"/>
              <a:gd name="T29" fmla="*/ 129 h 259"/>
              <a:gd name="T30" fmla="*/ 174 w 260"/>
              <a:gd name="T31" fmla="*/ 142 h 259"/>
              <a:gd name="T32" fmla="*/ 186 w 260"/>
              <a:gd name="T33" fmla="*/ 144 h 259"/>
              <a:gd name="T34" fmla="*/ 193 w 260"/>
              <a:gd name="T35" fmla="*/ 155 h 259"/>
              <a:gd name="T36" fmla="*/ 195 w 260"/>
              <a:gd name="T37" fmla="*/ 165 h 259"/>
              <a:gd name="T38" fmla="*/ 177 w 260"/>
              <a:gd name="T39" fmla="*/ 188 h 259"/>
              <a:gd name="T40" fmla="*/ 143 w 260"/>
              <a:gd name="T41" fmla="*/ 77 h 259"/>
              <a:gd name="T42" fmla="*/ 136 w 260"/>
              <a:gd name="T43" fmla="*/ 88 h 259"/>
              <a:gd name="T44" fmla="*/ 114 w 260"/>
              <a:gd name="T45" fmla="*/ 91 h 259"/>
              <a:gd name="T46" fmla="*/ 111 w 260"/>
              <a:gd name="T47" fmla="*/ 101 h 259"/>
              <a:gd name="T48" fmla="*/ 112 w 260"/>
              <a:gd name="T49" fmla="*/ 110 h 259"/>
              <a:gd name="T50" fmla="*/ 114 w 260"/>
              <a:gd name="T51" fmla="*/ 122 h 259"/>
              <a:gd name="T52" fmla="*/ 98 w 260"/>
              <a:gd name="T53" fmla="*/ 112 h 259"/>
              <a:gd name="T54" fmla="*/ 86 w 260"/>
              <a:gd name="T55" fmla="*/ 107 h 259"/>
              <a:gd name="T56" fmla="*/ 81 w 260"/>
              <a:gd name="T57" fmla="*/ 100 h 259"/>
              <a:gd name="T58" fmla="*/ 79 w 260"/>
              <a:gd name="T59" fmla="*/ 90 h 259"/>
              <a:gd name="T60" fmla="*/ 73 w 260"/>
              <a:gd name="T61" fmla="*/ 81 h 259"/>
              <a:gd name="T62" fmla="*/ 128 w 260"/>
              <a:gd name="T63" fmla="*/ 56 h 259"/>
              <a:gd name="T64" fmla="*/ 161 w 260"/>
              <a:gd name="T65" fmla="*/ 66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0" h="259">
                <a:moveTo>
                  <a:pt x="130" y="259"/>
                </a:moveTo>
                <a:cubicBezTo>
                  <a:pt x="58" y="259"/>
                  <a:pt x="0" y="201"/>
                  <a:pt x="0" y="130"/>
                </a:cubicBezTo>
                <a:cubicBezTo>
                  <a:pt x="0" y="58"/>
                  <a:pt x="58" y="0"/>
                  <a:pt x="130" y="0"/>
                </a:cubicBezTo>
                <a:cubicBezTo>
                  <a:pt x="201" y="0"/>
                  <a:pt x="260" y="58"/>
                  <a:pt x="260" y="130"/>
                </a:cubicBezTo>
                <a:cubicBezTo>
                  <a:pt x="260" y="201"/>
                  <a:pt x="201" y="259"/>
                  <a:pt x="130" y="259"/>
                </a:cubicBezTo>
                <a:close/>
                <a:moveTo>
                  <a:pt x="130" y="32"/>
                </a:moveTo>
                <a:cubicBezTo>
                  <a:pt x="76" y="32"/>
                  <a:pt x="32" y="76"/>
                  <a:pt x="32" y="130"/>
                </a:cubicBezTo>
                <a:cubicBezTo>
                  <a:pt x="32" y="183"/>
                  <a:pt x="76" y="227"/>
                  <a:pt x="130" y="227"/>
                </a:cubicBezTo>
                <a:cubicBezTo>
                  <a:pt x="183" y="227"/>
                  <a:pt x="227" y="183"/>
                  <a:pt x="227" y="130"/>
                </a:cubicBezTo>
                <a:cubicBezTo>
                  <a:pt x="227" y="76"/>
                  <a:pt x="183" y="32"/>
                  <a:pt x="130" y="32"/>
                </a:cubicBezTo>
                <a:close/>
                <a:moveTo>
                  <a:pt x="177" y="188"/>
                </a:moveTo>
                <a:cubicBezTo>
                  <a:pt x="175" y="190"/>
                  <a:pt x="175" y="190"/>
                  <a:pt x="175" y="190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61" y="198"/>
                  <a:pt x="161" y="198"/>
                  <a:pt x="161" y="198"/>
                </a:cubicBezTo>
                <a:cubicBezTo>
                  <a:pt x="158" y="200"/>
                  <a:pt x="154" y="201"/>
                  <a:pt x="150" y="203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49" y="187"/>
                  <a:pt x="148" y="180"/>
                  <a:pt x="147" y="179"/>
                </a:cubicBezTo>
                <a:cubicBezTo>
                  <a:pt x="146" y="177"/>
                  <a:pt x="144" y="175"/>
                  <a:pt x="141" y="174"/>
                </a:cubicBezTo>
                <a:cubicBezTo>
                  <a:pt x="139" y="173"/>
                  <a:pt x="137" y="173"/>
                  <a:pt x="136" y="171"/>
                </a:cubicBezTo>
                <a:cubicBezTo>
                  <a:pt x="134" y="169"/>
                  <a:pt x="133" y="166"/>
                  <a:pt x="132" y="164"/>
                </a:cubicBezTo>
                <a:cubicBezTo>
                  <a:pt x="130" y="161"/>
                  <a:pt x="128" y="158"/>
                  <a:pt x="128" y="157"/>
                </a:cubicBezTo>
                <a:cubicBezTo>
                  <a:pt x="128" y="156"/>
                  <a:pt x="128" y="142"/>
                  <a:pt x="128" y="142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2" y="129"/>
                  <a:pt x="162" y="129"/>
                  <a:pt x="162" y="129"/>
                </a:cubicBezTo>
                <a:cubicBezTo>
                  <a:pt x="169" y="135"/>
                  <a:pt x="169" y="135"/>
                  <a:pt x="169" y="135"/>
                </a:cubicBezTo>
                <a:cubicBezTo>
                  <a:pt x="174" y="142"/>
                  <a:pt x="174" y="142"/>
                  <a:pt x="174" y="142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3" y="155"/>
                  <a:pt x="193" y="155"/>
                  <a:pt x="193" y="155"/>
                </a:cubicBezTo>
                <a:cubicBezTo>
                  <a:pt x="195" y="159"/>
                  <a:pt x="195" y="159"/>
                  <a:pt x="195" y="159"/>
                </a:cubicBezTo>
                <a:cubicBezTo>
                  <a:pt x="195" y="165"/>
                  <a:pt x="195" y="165"/>
                  <a:pt x="195" y="165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89" y="176"/>
                  <a:pt x="184" y="183"/>
                  <a:pt x="177" y="188"/>
                </a:cubicBezTo>
                <a:close/>
                <a:moveTo>
                  <a:pt x="151" y="73"/>
                </a:moveTo>
                <a:cubicBezTo>
                  <a:pt x="143" y="77"/>
                  <a:pt x="143" y="77"/>
                  <a:pt x="143" y="77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4" y="114"/>
                  <a:pt x="118" y="118"/>
                  <a:pt x="114" y="122"/>
                </a:cubicBezTo>
                <a:cubicBezTo>
                  <a:pt x="114" y="122"/>
                  <a:pt x="109" y="122"/>
                  <a:pt x="108" y="120"/>
                </a:cubicBezTo>
                <a:cubicBezTo>
                  <a:pt x="107" y="118"/>
                  <a:pt x="99" y="114"/>
                  <a:pt x="98" y="112"/>
                </a:cubicBezTo>
                <a:cubicBezTo>
                  <a:pt x="96" y="111"/>
                  <a:pt x="92" y="110"/>
                  <a:pt x="92" y="110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1" y="94"/>
                  <a:pt x="81" y="94"/>
                  <a:pt x="81" y="94"/>
                </a:cubicBezTo>
                <a:cubicBezTo>
                  <a:pt x="79" y="90"/>
                  <a:pt x="79" y="90"/>
                  <a:pt x="79" y="90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1"/>
                  <a:pt x="73" y="81"/>
                  <a:pt x="73" y="81"/>
                </a:cubicBezTo>
                <a:cubicBezTo>
                  <a:pt x="74" y="78"/>
                  <a:pt x="74" y="78"/>
                  <a:pt x="74" y="78"/>
                </a:cubicBezTo>
                <a:cubicBezTo>
                  <a:pt x="87" y="65"/>
                  <a:pt x="107" y="56"/>
                  <a:pt x="128" y="56"/>
                </a:cubicBezTo>
                <a:cubicBezTo>
                  <a:pt x="140" y="56"/>
                  <a:pt x="151" y="59"/>
                  <a:pt x="161" y="64"/>
                </a:cubicBezTo>
                <a:cubicBezTo>
                  <a:pt x="161" y="66"/>
                  <a:pt x="161" y="66"/>
                  <a:pt x="161" y="66"/>
                </a:cubicBezTo>
                <a:lnTo>
                  <a:pt x="151" y="73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1" name="Group 8"/>
          <p:cNvGrpSpPr/>
          <p:nvPr/>
        </p:nvGrpSpPr>
        <p:grpSpPr>
          <a:xfrm>
            <a:off x="4470373" y="2552879"/>
            <a:ext cx="630342" cy="841138"/>
            <a:chOff x="5410411" y="1735157"/>
            <a:chExt cx="342689" cy="457290"/>
          </a:xfrm>
          <a:solidFill>
            <a:srgbClr val="FDFDFD"/>
          </a:solidFill>
        </p:grpSpPr>
        <p:sp>
          <p:nvSpPr>
            <p:cNvPr id="82" name="Freeform 23@|5FFC:0|FBC:0|LFC:0|LBC:16777215"/>
            <p:cNvSpPr>
              <a:spLocks noEditPoints="1"/>
            </p:cNvSpPr>
            <p:nvPr/>
          </p:nvSpPr>
          <p:spPr bwMode="auto">
            <a:xfrm>
              <a:off x="5410411" y="1735157"/>
              <a:ext cx="342689" cy="342689"/>
            </a:xfrm>
            <a:custGeom>
              <a:avLst/>
              <a:gdLst>
                <a:gd name="T0" fmla="*/ 115 w 212"/>
                <a:gd name="T1" fmla="*/ 0 h 212"/>
                <a:gd name="T2" fmla="*/ 97 w 212"/>
                <a:gd name="T3" fmla="*/ 0 h 212"/>
                <a:gd name="T4" fmla="*/ 0 w 212"/>
                <a:gd name="T5" fmla="*/ 97 h 212"/>
                <a:gd name="T6" fmla="*/ 53 w 212"/>
                <a:gd name="T7" fmla="*/ 184 h 212"/>
                <a:gd name="T8" fmla="*/ 53 w 212"/>
                <a:gd name="T9" fmla="*/ 195 h 212"/>
                <a:gd name="T10" fmla="*/ 71 w 212"/>
                <a:gd name="T11" fmla="*/ 212 h 212"/>
                <a:gd name="T12" fmla="*/ 142 w 212"/>
                <a:gd name="T13" fmla="*/ 212 h 212"/>
                <a:gd name="T14" fmla="*/ 159 w 212"/>
                <a:gd name="T15" fmla="*/ 195 h 212"/>
                <a:gd name="T16" fmla="*/ 159 w 212"/>
                <a:gd name="T17" fmla="*/ 184 h 212"/>
                <a:gd name="T18" fmla="*/ 212 w 212"/>
                <a:gd name="T19" fmla="*/ 97 h 212"/>
                <a:gd name="T20" fmla="*/ 115 w 212"/>
                <a:gd name="T21" fmla="*/ 0 h 212"/>
                <a:gd name="T22" fmla="*/ 124 w 212"/>
                <a:gd name="T23" fmla="*/ 159 h 212"/>
                <a:gd name="T24" fmla="*/ 124 w 212"/>
                <a:gd name="T25" fmla="*/ 177 h 212"/>
                <a:gd name="T26" fmla="*/ 88 w 212"/>
                <a:gd name="T27" fmla="*/ 177 h 212"/>
                <a:gd name="T28" fmla="*/ 88 w 212"/>
                <a:gd name="T29" fmla="*/ 159 h 212"/>
                <a:gd name="T30" fmla="*/ 35 w 212"/>
                <a:gd name="T31" fmla="*/ 97 h 212"/>
                <a:gd name="T32" fmla="*/ 97 w 212"/>
                <a:gd name="T33" fmla="*/ 36 h 212"/>
                <a:gd name="T34" fmla="*/ 115 w 212"/>
                <a:gd name="T35" fmla="*/ 36 h 212"/>
                <a:gd name="T36" fmla="*/ 177 w 212"/>
                <a:gd name="T37" fmla="*/ 97 h 212"/>
                <a:gd name="T38" fmla="*/ 124 w 212"/>
                <a:gd name="T39" fmla="*/ 15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212">
                  <a:moveTo>
                    <a:pt x="11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35"/>
                    <a:pt x="22" y="168"/>
                    <a:pt x="53" y="184"/>
                  </a:cubicBezTo>
                  <a:cubicBezTo>
                    <a:pt x="53" y="195"/>
                    <a:pt x="53" y="195"/>
                    <a:pt x="53" y="195"/>
                  </a:cubicBezTo>
                  <a:cubicBezTo>
                    <a:pt x="53" y="204"/>
                    <a:pt x="61" y="212"/>
                    <a:pt x="71" y="212"/>
                  </a:cubicBezTo>
                  <a:cubicBezTo>
                    <a:pt x="142" y="212"/>
                    <a:pt x="142" y="212"/>
                    <a:pt x="142" y="212"/>
                  </a:cubicBezTo>
                  <a:cubicBezTo>
                    <a:pt x="151" y="212"/>
                    <a:pt x="159" y="204"/>
                    <a:pt x="159" y="195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91" y="168"/>
                    <a:pt x="212" y="135"/>
                    <a:pt x="212" y="97"/>
                  </a:cubicBezTo>
                  <a:cubicBezTo>
                    <a:pt x="212" y="44"/>
                    <a:pt x="169" y="0"/>
                    <a:pt x="115" y="0"/>
                  </a:cubicBezTo>
                  <a:close/>
                  <a:moveTo>
                    <a:pt x="124" y="159"/>
                  </a:moveTo>
                  <a:cubicBezTo>
                    <a:pt x="124" y="177"/>
                    <a:pt x="124" y="177"/>
                    <a:pt x="124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58" y="154"/>
                    <a:pt x="35" y="129"/>
                    <a:pt x="35" y="97"/>
                  </a:cubicBezTo>
                  <a:cubicBezTo>
                    <a:pt x="35" y="63"/>
                    <a:pt x="63" y="36"/>
                    <a:pt x="97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9" y="36"/>
                    <a:pt x="177" y="63"/>
                    <a:pt x="177" y="97"/>
                  </a:cubicBezTo>
                  <a:cubicBezTo>
                    <a:pt x="177" y="129"/>
                    <a:pt x="154" y="154"/>
                    <a:pt x="12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24@|5FFC:0|FBC:0|LFC:0|LBC:16777215"/>
            <p:cNvSpPr/>
            <p:nvPr/>
          </p:nvSpPr>
          <p:spPr bwMode="auto">
            <a:xfrm>
              <a:off x="5525012" y="2106774"/>
              <a:ext cx="114601" cy="28928"/>
            </a:xfrm>
            <a:custGeom>
              <a:avLst/>
              <a:gdLst>
                <a:gd name="T0" fmla="*/ 9 w 71"/>
                <a:gd name="T1" fmla="*/ 0 h 18"/>
                <a:gd name="T2" fmla="*/ 62 w 71"/>
                <a:gd name="T3" fmla="*/ 0 h 18"/>
                <a:gd name="T4" fmla="*/ 71 w 71"/>
                <a:gd name="T5" fmla="*/ 9 h 18"/>
                <a:gd name="T6" fmla="*/ 62 w 71"/>
                <a:gd name="T7" fmla="*/ 18 h 18"/>
                <a:gd name="T8" fmla="*/ 9 w 71"/>
                <a:gd name="T9" fmla="*/ 18 h 18"/>
                <a:gd name="T10" fmla="*/ 0 w 71"/>
                <a:gd name="T11" fmla="*/ 9 h 18"/>
                <a:gd name="T12" fmla="*/ 9 w 7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8">
                  <a:moveTo>
                    <a:pt x="9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1" y="4"/>
                    <a:pt x="71" y="9"/>
                  </a:cubicBezTo>
                  <a:cubicBezTo>
                    <a:pt x="71" y="14"/>
                    <a:pt x="67" y="18"/>
                    <a:pt x="62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5@|5FFC:0|FBC:0|LFC:0|LBC:16777215"/>
            <p:cNvSpPr/>
            <p:nvPr/>
          </p:nvSpPr>
          <p:spPr bwMode="auto">
            <a:xfrm>
              <a:off x="5551715" y="2163519"/>
              <a:ext cx="58970" cy="28928"/>
            </a:xfrm>
            <a:custGeom>
              <a:avLst/>
              <a:gdLst>
                <a:gd name="T0" fmla="*/ 9 w 36"/>
                <a:gd name="T1" fmla="*/ 0 h 18"/>
                <a:gd name="T2" fmla="*/ 27 w 36"/>
                <a:gd name="T3" fmla="*/ 0 h 18"/>
                <a:gd name="T4" fmla="*/ 36 w 36"/>
                <a:gd name="T5" fmla="*/ 9 h 18"/>
                <a:gd name="T6" fmla="*/ 27 w 36"/>
                <a:gd name="T7" fmla="*/ 18 h 18"/>
                <a:gd name="T8" fmla="*/ 9 w 36"/>
                <a:gd name="T9" fmla="*/ 18 h 18"/>
                <a:gd name="T10" fmla="*/ 0 w 36"/>
                <a:gd name="T11" fmla="*/ 9 h 18"/>
                <a:gd name="T12" fmla="*/ 9 w 3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8">
                  <a:moveTo>
                    <a:pt x="9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0"/>
                    <a:pt x="36" y="4"/>
                    <a:pt x="36" y="9"/>
                  </a:cubicBezTo>
                  <a:cubicBezTo>
                    <a:pt x="36" y="14"/>
                    <a:pt x="32" y="18"/>
                    <a:pt x="27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Freeform 20"/>
          <p:cNvSpPr>
            <a:spLocks noEditPoints="1"/>
          </p:cNvSpPr>
          <p:nvPr/>
        </p:nvSpPr>
        <p:spPr bwMode="auto">
          <a:xfrm>
            <a:off x="7097035" y="2590517"/>
            <a:ext cx="740857" cy="740857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Freeform 22"/>
          <p:cNvSpPr>
            <a:spLocks noEditPoints="1"/>
          </p:cNvSpPr>
          <p:nvPr/>
        </p:nvSpPr>
        <p:spPr bwMode="auto">
          <a:xfrm>
            <a:off x="9763856" y="2556971"/>
            <a:ext cx="628296" cy="837046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186217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TextBox 13"/>
          <p:cNvSpPr txBox="1"/>
          <p:nvPr/>
        </p:nvSpPr>
        <p:spPr>
          <a:xfrm>
            <a:off x="1577892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777685" y="3985792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4169360" y="36044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092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TextBox 13"/>
          <p:cNvSpPr txBox="1"/>
          <p:nvPr/>
        </p:nvSpPr>
        <p:spPr>
          <a:xfrm>
            <a:off x="68009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91270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TextBox 13"/>
          <p:cNvSpPr txBox="1"/>
          <p:nvPr/>
        </p:nvSpPr>
        <p:spPr>
          <a:xfrm>
            <a:off x="95187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cxnSp>
        <p:nvCxnSpPr>
          <p:cNvPr id="9" name="Straight Arrow Connector 10"/>
          <p:cNvCxnSpPr/>
          <p:nvPr/>
        </p:nvCxnSpPr>
        <p:spPr>
          <a:xfrm flipV="1">
            <a:off x="2029957" y="3161850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2042100" y="3911070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4"/>
          <p:cNvCxnSpPr/>
          <p:nvPr/>
        </p:nvCxnSpPr>
        <p:spPr>
          <a:xfrm flipV="1">
            <a:off x="3499905" y="2372168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5"/>
          <p:cNvCxnSpPr/>
          <p:nvPr/>
        </p:nvCxnSpPr>
        <p:spPr>
          <a:xfrm flipV="1">
            <a:off x="3528399" y="3911071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/>
          <p:cNvCxnSpPr/>
          <p:nvPr/>
        </p:nvCxnSpPr>
        <p:spPr>
          <a:xfrm>
            <a:off x="3532653" y="3209429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7"/>
          <p:cNvCxnSpPr/>
          <p:nvPr/>
        </p:nvCxnSpPr>
        <p:spPr>
          <a:xfrm>
            <a:off x="3532653" y="4660291"/>
            <a:ext cx="486229" cy="280957"/>
          </a:xfrm>
          <a:prstGeom prst="straightConnector1">
            <a:avLst/>
          </a:prstGeom>
          <a:ln>
            <a:solidFill>
              <a:srgbClr val="ADBAC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"/>
          <p:cNvSpPr>
            <a:spLocks noChangeArrowheads="1"/>
          </p:cNvSpPr>
          <p:nvPr/>
        </p:nvSpPr>
        <p:spPr bwMode="auto">
          <a:xfrm>
            <a:off x="1003161" y="3089659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3"/>
          <p:cNvSpPr>
            <a:spLocks noChangeArrowheads="1"/>
          </p:cNvSpPr>
          <p:nvPr/>
        </p:nvSpPr>
        <p:spPr bwMode="auto">
          <a:xfrm>
            <a:off x="2475986" y="2357305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4"/>
          <p:cNvSpPr>
            <a:spLocks noChangeArrowheads="1"/>
          </p:cNvSpPr>
          <p:nvPr/>
        </p:nvSpPr>
        <p:spPr bwMode="auto">
          <a:xfrm>
            <a:off x="2516187" y="3760836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3986135" y="3089658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3958169" y="1663407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3986135" y="4538631"/>
            <a:ext cx="1134359" cy="1151839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55"/>
          <p:cNvSpPr>
            <a:spLocks noEditPoints="1"/>
          </p:cNvSpPr>
          <p:nvPr/>
        </p:nvSpPr>
        <p:spPr bwMode="auto">
          <a:xfrm>
            <a:off x="1378305" y="3284014"/>
            <a:ext cx="359602" cy="37632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1"/>
          <p:cNvSpPr/>
          <p:nvPr/>
        </p:nvSpPr>
        <p:spPr bwMode="auto">
          <a:xfrm>
            <a:off x="4363059" y="3317022"/>
            <a:ext cx="380509" cy="395144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62"/>
          <p:cNvSpPr>
            <a:spLocks noEditPoints="1"/>
          </p:cNvSpPr>
          <p:nvPr/>
        </p:nvSpPr>
        <p:spPr bwMode="auto">
          <a:xfrm>
            <a:off x="2933227" y="3955253"/>
            <a:ext cx="301061" cy="405597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37"/>
          <p:cNvGrpSpPr/>
          <p:nvPr/>
        </p:nvGrpSpPr>
        <p:grpSpPr>
          <a:xfrm>
            <a:off x="2845543" y="2608725"/>
            <a:ext cx="397233" cy="294789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25" name="Freeform 66@|5FFC:0|FBC:0|LFC:16777215|LBC:16777215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7@|5FFC:0|FBC:0|LFC:16777215|LBC:16777215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40"/>
          <p:cNvGrpSpPr/>
          <p:nvPr/>
        </p:nvGrpSpPr>
        <p:grpSpPr>
          <a:xfrm>
            <a:off x="4373773" y="1921079"/>
            <a:ext cx="303152" cy="344967"/>
            <a:chOff x="2927811" y="2108124"/>
            <a:chExt cx="361887" cy="411804"/>
          </a:xfrm>
          <a:solidFill>
            <a:schemeClr val="bg1"/>
          </a:solidFill>
        </p:grpSpPr>
        <p:sp>
          <p:nvSpPr>
            <p:cNvPr id="28" name="Freeform 68@|5FFC:0|FBC:0|LFC:0|LBC:16777215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69@|5FFC:0|FBC:0|LFC:0|LBC:16777215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70@|5FFC:0|FBC:0|LFC:0|LBC:16777215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71@|5FFC:0|FBC:0|LFC:0|LBC:16777215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45"/>
          <p:cNvGrpSpPr/>
          <p:nvPr/>
        </p:nvGrpSpPr>
        <p:grpSpPr>
          <a:xfrm>
            <a:off x="4367501" y="4810477"/>
            <a:ext cx="301061" cy="326151"/>
            <a:chOff x="6941027" y="4788593"/>
            <a:chExt cx="359392" cy="389342"/>
          </a:xfrm>
          <a:solidFill>
            <a:schemeClr val="bg1"/>
          </a:solidFill>
        </p:grpSpPr>
        <p:sp>
          <p:nvSpPr>
            <p:cNvPr id="33" name="Freeform 132@|5FFC:0|FBC:0|LFC:0|LBC:16777215"/>
            <p:cNvSpPr/>
            <p:nvPr/>
          </p:nvSpPr>
          <p:spPr bwMode="auto">
            <a:xfrm>
              <a:off x="7018395" y="4880936"/>
              <a:ext cx="204654" cy="207151"/>
            </a:xfrm>
            <a:custGeom>
              <a:avLst/>
              <a:gdLst>
                <a:gd name="T0" fmla="*/ 0 w 82"/>
                <a:gd name="T1" fmla="*/ 29 h 83"/>
                <a:gd name="T2" fmla="*/ 58 w 82"/>
                <a:gd name="T3" fmla="*/ 29 h 83"/>
                <a:gd name="T4" fmla="*/ 58 w 82"/>
                <a:gd name="T5" fmla="*/ 83 h 83"/>
                <a:gd name="T6" fmla="*/ 82 w 82"/>
                <a:gd name="T7" fmla="*/ 83 h 83"/>
                <a:gd name="T8" fmla="*/ 82 w 82"/>
                <a:gd name="T9" fmla="*/ 0 h 83"/>
                <a:gd name="T10" fmla="*/ 0 w 82"/>
                <a:gd name="T11" fmla="*/ 0 h 83"/>
                <a:gd name="T12" fmla="*/ 0 w 82"/>
                <a:gd name="T1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3">
                  <a:moveTo>
                    <a:pt x="0" y="29"/>
                  </a:moveTo>
                  <a:lnTo>
                    <a:pt x="58" y="29"/>
                  </a:lnTo>
                  <a:lnTo>
                    <a:pt x="58" y="83"/>
                  </a:lnTo>
                  <a:lnTo>
                    <a:pt x="82" y="8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33@|5FFC:0|FBC:0|LFC:0|LBC:16777215"/>
            <p:cNvSpPr/>
            <p:nvPr/>
          </p:nvSpPr>
          <p:spPr bwMode="auto">
            <a:xfrm>
              <a:off x="7093268" y="4788593"/>
              <a:ext cx="207151" cy="204654"/>
            </a:xfrm>
            <a:custGeom>
              <a:avLst/>
              <a:gdLst>
                <a:gd name="T0" fmla="*/ 0 w 83"/>
                <a:gd name="T1" fmla="*/ 0 h 82"/>
                <a:gd name="T2" fmla="*/ 0 w 83"/>
                <a:gd name="T3" fmla="*/ 29 h 82"/>
                <a:gd name="T4" fmla="*/ 59 w 83"/>
                <a:gd name="T5" fmla="*/ 29 h 82"/>
                <a:gd name="T6" fmla="*/ 59 w 83"/>
                <a:gd name="T7" fmla="*/ 82 h 82"/>
                <a:gd name="T8" fmla="*/ 83 w 83"/>
                <a:gd name="T9" fmla="*/ 82 h 82"/>
                <a:gd name="T10" fmla="*/ 83 w 83"/>
                <a:gd name="T11" fmla="*/ 0 h 82"/>
                <a:gd name="T12" fmla="*/ 0 w 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2">
                  <a:moveTo>
                    <a:pt x="0" y="0"/>
                  </a:moveTo>
                  <a:lnTo>
                    <a:pt x="0" y="29"/>
                  </a:lnTo>
                  <a:lnTo>
                    <a:pt x="59" y="29"/>
                  </a:lnTo>
                  <a:lnTo>
                    <a:pt x="59" y="82"/>
                  </a:lnTo>
                  <a:lnTo>
                    <a:pt x="83" y="82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134@|1FFC:0|FBC:0|LFC:0|LBC:16777215"/>
            <p:cNvSpPr>
              <a:spLocks noChangeArrowheads="1"/>
            </p:cNvSpPr>
            <p:nvPr/>
          </p:nvSpPr>
          <p:spPr bwMode="auto">
            <a:xfrm>
              <a:off x="6941027" y="4970784"/>
              <a:ext cx="207151" cy="2071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TextBox 13"/>
          <p:cNvSpPr txBox="1"/>
          <p:nvPr/>
        </p:nvSpPr>
        <p:spPr>
          <a:xfrm>
            <a:off x="1143141" y="378795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631368" y="303873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631368" y="447397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4097105" y="2340027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097105" y="378795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4097105" y="521189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325667" y="2090890"/>
            <a:ext cx="49138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6325667" y="176894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325667" y="3452750"/>
            <a:ext cx="49138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6325667" y="313080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325667" y="4871830"/>
            <a:ext cx="49138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6325667" y="454988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3" grpId="0"/>
      <p:bldP spid="45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5"/>
          <a:stretch>
            <a:fillRect/>
          </a:stretch>
        </p:blipFill>
        <p:spPr>
          <a:xfrm>
            <a:off x="0" y="-19050"/>
            <a:ext cx="12191998" cy="29251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2107792"/>
            <a:ext cx="12191998" cy="2895600"/>
            <a:chOff x="-9525" y="2057400"/>
            <a:chExt cx="8010525" cy="2895600"/>
          </a:xfrm>
        </p:grpSpPr>
        <p:sp>
          <p:nvSpPr>
            <p:cNvPr id="12" name="矩形 11"/>
            <p:cNvSpPr/>
            <p:nvPr/>
          </p:nvSpPr>
          <p:spPr>
            <a:xfrm>
              <a:off x="-9525" y="2057400"/>
              <a:ext cx="8010525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725" y="2129790"/>
              <a:ext cx="7810500" cy="275082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28936" y="2814770"/>
            <a:ext cx="6334124" cy="1309319"/>
            <a:chOff x="2957510" y="2809556"/>
            <a:chExt cx="6334124" cy="1309319"/>
          </a:xfrm>
        </p:grpSpPr>
        <p:sp>
          <p:nvSpPr>
            <p:cNvPr id="15" name="矩形 14"/>
            <p:cNvSpPr/>
            <p:nvPr/>
          </p:nvSpPr>
          <p:spPr>
            <a:xfrm>
              <a:off x="5080335" y="2809556"/>
              <a:ext cx="2037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00AFF1"/>
                  </a:solidFill>
                  <a:latin typeface="方正细圆简体" panose="03000509000000000000" pitchFamily="65" charset="-122"/>
                  <a:ea typeface="方正细圆简体" panose="03000509000000000000" pitchFamily="65" charset="-122"/>
                </a:rPr>
                <a:t>第四部分</a:t>
              </a:r>
              <a:endParaRPr lang="zh-CN" altLang="en-US" sz="3600" b="1" dirty="0">
                <a:solidFill>
                  <a:srgbClr val="00AFF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3071810" y="3550378"/>
              <a:ext cx="604837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33"/>
            <p:cNvSpPr>
              <a:spLocks noChangeArrowheads="1"/>
            </p:cNvSpPr>
            <p:nvPr/>
          </p:nvSpPr>
          <p:spPr bwMode="auto">
            <a:xfrm>
              <a:off x="2957510" y="3688663"/>
              <a:ext cx="6334124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draw the text box size</a:t>
              </a:r>
              <a:r>
                <a:rPr lang="zh-CN" altLang="en-US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en-US" altLang="zh-CN" sz="1400" b="1" dirty="0" smtClean="0">
                  <a:solidFill>
                    <a:srgbClr val="E7E6E6">
                      <a:lumMod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read the instructions and more work at the end of the template.</a:t>
              </a:r>
              <a:endParaRPr lang="en-US" altLang="zh-CN" sz="1400" b="1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1"/>
          <a:stretch>
            <a:fillRect/>
          </a:stretch>
        </p:blipFill>
        <p:spPr>
          <a:xfrm>
            <a:off x="-278660" y="-70"/>
            <a:ext cx="3114216" cy="1881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cxnSp>
        <p:nvCxnSpPr>
          <p:cNvPr id="9" name="Straight Connector 66"/>
          <p:cNvCxnSpPr/>
          <p:nvPr/>
        </p:nvCxnSpPr>
        <p:spPr>
          <a:xfrm flipV="1">
            <a:off x="1765416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8"/>
          <p:cNvCxnSpPr/>
          <p:nvPr/>
        </p:nvCxnSpPr>
        <p:spPr>
          <a:xfrm flipV="1">
            <a:off x="3936650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9"/>
          <p:cNvCxnSpPr/>
          <p:nvPr/>
        </p:nvCxnSpPr>
        <p:spPr>
          <a:xfrm flipV="1">
            <a:off x="6079232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70"/>
          <p:cNvCxnSpPr/>
          <p:nvPr/>
        </p:nvCxnSpPr>
        <p:spPr>
          <a:xfrm flipV="1">
            <a:off x="7405519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71"/>
          <p:cNvCxnSpPr/>
          <p:nvPr/>
        </p:nvCxnSpPr>
        <p:spPr>
          <a:xfrm flipV="1">
            <a:off x="8690643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72"/>
          <p:cNvCxnSpPr/>
          <p:nvPr/>
        </p:nvCxnSpPr>
        <p:spPr>
          <a:xfrm flipV="1">
            <a:off x="10414464" y="3156569"/>
            <a:ext cx="0" cy="477222"/>
          </a:xfrm>
          <a:prstGeom prst="line">
            <a:avLst/>
          </a:prstGeom>
          <a:ln w="12700">
            <a:solidFill>
              <a:srgbClr val="8497B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6"/>
          <p:cNvSpPr/>
          <p:nvPr/>
        </p:nvSpPr>
        <p:spPr>
          <a:xfrm>
            <a:off x="953149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7"/>
          <p:cNvSpPr/>
          <p:nvPr/>
        </p:nvSpPr>
        <p:spPr>
          <a:xfrm>
            <a:off x="1816794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8"/>
          <p:cNvSpPr/>
          <p:nvPr/>
        </p:nvSpPr>
        <p:spPr>
          <a:xfrm>
            <a:off x="2680440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49"/>
          <p:cNvSpPr/>
          <p:nvPr/>
        </p:nvSpPr>
        <p:spPr>
          <a:xfrm>
            <a:off x="3544085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50"/>
          <p:cNvSpPr/>
          <p:nvPr/>
        </p:nvSpPr>
        <p:spPr>
          <a:xfrm>
            <a:off x="4407730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51"/>
          <p:cNvSpPr/>
          <p:nvPr/>
        </p:nvSpPr>
        <p:spPr>
          <a:xfrm>
            <a:off x="5271376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52"/>
          <p:cNvSpPr/>
          <p:nvPr/>
        </p:nvSpPr>
        <p:spPr>
          <a:xfrm>
            <a:off x="6135021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53"/>
          <p:cNvSpPr/>
          <p:nvPr/>
        </p:nvSpPr>
        <p:spPr>
          <a:xfrm>
            <a:off x="6998666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54"/>
          <p:cNvSpPr/>
          <p:nvPr/>
        </p:nvSpPr>
        <p:spPr>
          <a:xfrm>
            <a:off x="7862311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5"/>
          <p:cNvSpPr/>
          <p:nvPr/>
        </p:nvSpPr>
        <p:spPr>
          <a:xfrm>
            <a:off x="8725957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56"/>
          <p:cNvSpPr/>
          <p:nvPr/>
        </p:nvSpPr>
        <p:spPr>
          <a:xfrm>
            <a:off x="9589602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57"/>
          <p:cNvSpPr/>
          <p:nvPr/>
        </p:nvSpPr>
        <p:spPr>
          <a:xfrm>
            <a:off x="10453247" y="3861542"/>
            <a:ext cx="785130" cy="100011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7" name="图片占位符 16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302512" y="2275628"/>
            <a:ext cx="957262" cy="957262"/>
          </a:xfrm>
          <a:prstGeom prst="ellipse">
            <a:avLst/>
          </a:prstGeom>
        </p:spPr>
      </p:pic>
      <p:pic>
        <p:nvPicPr>
          <p:cNvPr id="28" name="图片占位符 17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3458019" y="2275628"/>
            <a:ext cx="957262" cy="957262"/>
          </a:xfrm>
          <a:prstGeom prst="ellipse">
            <a:avLst/>
          </a:prstGeom>
        </p:spPr>
      </p:pic>
      <p:pic>
        <p:nvPicPr>
          <p:cNvPr id="29" name="图片占位符 18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5615232" y="2275628"/>
            <a:ext cx="957262" cy="957262"/>
          </a:xfrm>
          <a:prstGeom prst="ellipse">
            <a:avLst/>
          </a:prstGeom>
        </p:spPr>
      </p:pic>
      <p:pic>
        <p:nvPicPr>
          <p:cNvPr id="30" name="图片占位符 19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6923826" y="2275628"/>
            <a:ext cx="957262" cy="957262"/>
          </a:xfrm>
          <a:prstGeom prst="ellipse">
            <a:avLst/>
          </a:prstGeom>
        </p:spPr>
      </p:pic>
      <p:pic>
        <p:nvPicPr>
          <p:cNvPr id="31" name="图片占位符 20"/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8212012" y="2275628"/>
            <a:ext cx="957262" cy="957262"/>
          </a:xfrm>
          <a:prstGeom prst="ellipse">
            <a:avLst/>
          </a:prstGeom>
        </p:spPr>
      </p:pic>
      <p:pic>
        <p:nvPicPr>
          <p:cNvPr id="32" name="图片占位符 21"/>
          <p:cNvPicPr>
            <a:picLocks noChangeAspect="1"/>
          </p:cNvPicPr>
          <p:nvPr/>
        </p:nvPicPr>
        <p:blipFill>
          <a:blip r:embed="rId10" cstate="screen"/>
          <a:srcRect/>
          <a:stretch>
            <a:fillRect/>
          </a:stretch>
        </p:blipFill>
        <p:spPr>
          <a:xfrm>
            <a:off x="9939303" y="2275628"/>
            <a:ext cx="957262" cy="957262"/>
          </a:xfrm>
          <a:prstGeom prst="ellipse">
            <a:avLst/>
          </a:prstGeom>
        </p:spPr>
      </p:pic>
      <p:sp>
        <p:nvSpPr>
          <p:cNvPr id="33" name="TextBox 13"/>
          <p:cNvSpPr txBox="1"/>
          <p:nvPr/>
        </p:nvSpPr>
        <p:spPr>
          <a:xfrm>
            <a:off x="1049829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053910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248200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252281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5353117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5357198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752356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752764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968628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969036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75817" y="5367741"/>
            <a:ext cx="953028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88518" y="1714051"/>
            <a:ext cx="8102158" cy="945615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688518" y="2768626"/>
            <a:ext cx="8102158" cy="271730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49676" y="196018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49676" y="3667825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49676" y="4334422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868200" y="326111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/>
          <a:srcRect l="17034"/>
          <a:stretch>
            <a:fillRect/>
          </a:stretch>
        </p:blipFill>
        <p:spPr>
          <a:xfrm>
            <a:off x="417647" y="1714051"/>
            <a:ext cx="3129376" cy="3771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sp>
        <p:nvSpPr>
          <p:cNvPr id="9" name="Shape 2191"/>
          <p:cNvSpPr/>
          <p:nvPr/>
        </p:nvSpPr>
        <p:spPr>
          <a:xfrm rot="16200000" flipV="1">
            <a:off x="5845240" y="1914507"/>
            <a:ext cx="0" cy="3012936"/>
          </a:xfrm>
          <a:prstGeom prst="line">
            <a:avLst/>
          </a:prstGeom>
          <a:ln w="12700">
            <a:solidFill>
              <a:srgbClr val="ADBACA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191"/>
          <p:cNvSpPr/>
          <p:nvPr/>
        </p:nvSpPr>
        <p:spPr>
          <a:xfrm rot="10800000" flipV="1">
            <a:off x="7351708" y="1939290"/>
            <a:ext cx="0" cy="295275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196"/>
          <p:cNvSpPr/>
          <p:nvPr/>
        </p:nvSpPr>
        <p:spPr>
          <a:xfrm>
            <a:off x="7351707" y="489204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196"/>
          <p:cNvSpPr/>
          <p:nvPr/>
        </p:nvSpPr>
        <p:spPr>
          <a:xfrm>
            <a:off x="7351707" y="393954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196"/>
          <p:cNvSpPr/>
          <p:nvPr/>
        </p:nvSpPr>
        <p:spPr>
          <a:xfrm>
            <a:off x="7351707" y="294259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196"/>
          <p:cNvSpPr/>
          <p:nvPr/>
        </p:nvSpPr>
        <p:spPr>
          <a:xfrm>
            <a:off x="7351707" y="1949291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3"/>
          <p:cNvSpPr/>
          <p:nvPr/>
        </p:nvSpPr>
        <p:spPr>
          <a:xfrm>
            <a:off x="1884036" y="3072224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8"/>
          <p:cNvSpPr/>
          <p:nvPr/>
        </p:nvSpPr>
        <p:spPr>
          <a:xfrm>
            <a:off x="4797320" y="2569425"/>
            <a:ext cx="2317998" cy="702414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5"/>
          <p:cNvSpPr/>
          <p:nvPr/>
        </p:nvSpPr>
        <p:spPr>
          <a:xfrm>
            <a:off x="4797320" y="3561809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6"/>
          <p:cNvSpPr/>
          <p:nvPr/>
        </p:nvSpPr>
        <p:spPr>
          <a:xfrm>
            <a:off x="7889538" y="2565448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4"/>
          <p:cNvSpPr/>
          <p:nvPr/>
        </p:nvSpPr>
        <p:spPr>
          <a:xfrm>
            <a:off x="7889538" y="1569050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7"/>
          <p:cNvSpPr/>
          <p:nvPr/>
        </p:nvSpPr>
        <p:spPr>
          <a:xfrm>
            <a:off x="7889538" y="3561809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19"/>
          <p:cNvSpPr/>
          <p:nvPr/>
        </p:nvSpPr>
        <p:spPr>
          <a:xfrm>
            <a:off x="7889538" y="4558170"/>
            <a:ext cx="2317998" cy="706989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889025" y="328721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764935" y="378377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764935" y="278044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869456" y="27945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869456" y="1791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889538" y="475354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889538" y="375021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20773" y="5637962"/>
            <a:ext cx="832972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" y="0"/>
            <a:ext cx="1218815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" y="0"/>
            <a:ext cx="1218815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4643"/>
            <a:ext cx="12191998" cy="62026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47040"/>
            <a:ext cx="172720" cy="53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94640" y="516225"/>
            <a:ext cx="238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rPr>
              <a:t>单击输入您的标题</a:t>
            </a:r>
            <a:endParaRPr lang="zh-CN" altLang="en-US" sz="2000" b="1" dirty="0">
              <a:solidFill>
                <a:schemeClr val="bg1"/>
              </a:solidFill>
              <a:latin typeface="方正细圆简体" panose="03000509000000000000" pitchFamily="65" charset="-122"/>
              <a:ea typeface="方正细圆简体" panose="03000509000000000000" pitchFamily="65" charset="-122"/>
            </a:endParaRPr>
          </a:p>
        </p:txBody>
      </p:sp>
      <p:grpSp>
        <p:nvGrpSpPr>
          <p:cNvPr id="9" name="Group 61"/>
          <p:cNvGrpSpPr/>
          <p:nvPr/>
        </p:nvGrpSpPr>
        <p:grpSpPr>
          <a:xfrm>
            <a:off x="4587201" y="2377677"/>
            <a:ext cx="2940681" cy="4727849"/>
            <a:chOff x="3427254" y="1276349"/>
            <a:chExt cx="2209827" cy="35528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Rounded Rectangle 24@|1FFC:14277081|FBC:16777215|LFC:16777215|LBC:16777215"/>
            <p:cNvSpPr/>
            <p:nvPr/>
          </p:nvSpPr>
          <p:spPr>
            <a:xfrm flipH="1" flipV="1">
              <a:off x="4457580" y="3220865"/>
              <a:ext cx="180035" cy="160831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25@|1FFC:14277081|FBC:16777215|LFC:16777215|LBC:16777215"/>
            <p:cNvSpPr/>
            <p:nvPr/>
          </p:nvSpPr>
          <p:spPr>
            <a:xfrm rot="18522481" flipV="1">
              <a:off x="4188904" y="3666155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3917999" y="1690571"/>
              <a:ext cx="729110" cy="1573518"/>
              <a:chOff x="1984341" y="1319217"/>
              <a:chExt cx="771493" cy="1664986"/>
            </a:xfrm>
            <a:grpFill/>
          </p:grpSpPr>
          <p:sp>
            <p:nvSpPr>
              <p:cNvPr id="26" name="Rounded Rectangle 28@|1FFC:0|FBC:0|LFC:16777215|LBC:16777215"/>
              <p:cNvSpPr/>
              <p:nvPr/>
            </p:nvSpPr>
            <p:spPr>
              <a:xfrm flipH="1">
                <a:off x="2004899" y="1319217"/>
                <a:ext cx="190500" cy="152164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ounded Rectangle 29@|1FFC:0|FBC:0|LFC:16777215|LBC:16777215"/>
              <p:cNvSpPr/>
              <p:nvPr/>
            </p:nvSpPr>
            <p:spPr>
              <a:xfrm rot="17703920" flipH="1">
                <a:off x="2279514" y="2507882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37"/>
            <p:cNvGrpSpPr/>
            <p:nvPr/>
          </p:nvGrpSpPr>
          <p:grpSpPr>
            <a:xfrm flipH="1">
              <a:off x="4495154" y="2090739"/>
              <a:ext cx="729110" cy="1714009"/>
              <a:chOff x="1984342" y="1412436"/>
              <a:chExt cx="771493" cy="1813644"/>
            </a:xfrm>
            <a:grpFill/>
          </p:grpSpPr>
          <p:sp>
            <p:nvSpPr>
              <p:cNvPr id="24" name="Rounded Rectangle 38@|1FFC:0|FBC:0|LFC:16777215|LBC:16777215"/>
              <p:cNvSpPr/>
              <p:nvPr/>
            </p:nvSpPr>
            <p:spPr>
              <a:xfrm flipH="1" flipV="1">
                <a:off x="2004898" y="1412436"/>
                <a:ext cx="190500" cy="167030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ounded Rectangle 39@|1FFC:0|FBC:0|LFC:16777215|LBC:16777215"/>
              <p:cNvSpPr/>
              <p:nvPr/>
            </p:nvSpPr>
            <p:spPr>
              <a:xfrm rot="17703920" flipH="1">
                <a:off x="2279515" y="2749759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 flipH="1">
              <a:off x="4695149" y="1276349"/>
              <a:ext cx="465586" cy="1006346"/>
              <a:chOff x="5811795" y="1155550"/>
              <a:chExt cx="492650" cy="1064844"/>
            </a:xfrm>
            <a:grpFill/>
          </p:grpSpPr>
          <p:sp>
            <p:nvSpPr>
              <p:cNvPr id="22" name="Rounded Rectangle 41@|1FFC:0|FBC:0|LFC:16777215|LBC:16777215"/>
              <p:cNvSpPr/>
              <p:nvPr/>
            </p:nvSpPr>
            <p:spPr>
              <a:xfrm flipH="1" flipV="1">
                <a:off x="6094730" y="1155550"/>
                <a:ext cx="190500" cy="966619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ounded Rectangle 42@|1FFC:0|FBC:0|LFC:16777215|LBC:16777215"/>
              <p:cNvSpPr/>
              <p:nvPr/>
            </p:nvSpPr>
            <p:spPr>
              <a:xfrm rot="3564534">
                <a:off x="5962870" y="1878819"/>
                <a:ext cx="190500" cy="49265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49"/>
            <p:cNvGrpSpPr/>
            <p:nvPr/>
          </p:nvGrpSpPr>
          <p:grpSpPr>
            <a:xfrm flipH="1">
              <a:off x="5070221" y="2458910"/>
              <a:ext cx="566860" cy="838735"/>
              <a:chOff x="6012342" y="2292562"/>
              <a:chExt cx="599811" cy="887490"/>
            </a:xfrm>
            <a:grpFill/>
          </p:grpSpPr>
          <p:sp>
            <p:nvSpPr>
              <p:cNvPr id="20" name="Rounded Rectangle 47@|1FFC:0|FBC:0|LFC:16777215|LBC:16777215"/>
              <p:cNvSpPr/>
              <p:nvPr/>
            </p:nvSpPr>
            <p:spPr>
              <a:xfrm flipH="1">
                <a:off x="6039014" y="2292562"/>
                <a:ext cx="190500" cy="76200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Rounded Rectangle 48@|1FFC:0|FBC:0|LFC:16777215|LBC:16777215"/>
              <p:cNvSpPr/>
              <p:nvPr/>
            </p:nvSpPr>
            <p:spPr>
              <a:xfrm rot="18035466" flipH="1">
                <a:off x="6216998" y="2784896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50"/>
            <p:cNvGrpSpPr/>
            <p:nvPr/>
          </p:nvGrpSpPr>
          <p:grpSpPr>
            <a:xfrm>
              <a:off x="3506920" y="1343025"/>
              <a:ext cx="566860" cy="877223"/>
              <a:chOff x="6012342" y="1921426"/>
              <a:chExt cx="599811" cy="928215"/>
            </a:xfrm>
            <a:grpFill/>
          </p:grpSpPr>
          <p:sp>
            <p:nvSpPr>
              <p:cNvPr id="18" name="Rounded Rectangle 51@|1FFC:0|FBC:0|LFC:16777215|LBC:16777215"/>
              <p:cNvSpPr/>
              <p:nvPr/>
            </p:nvSpPr>
            <p:spPr>
              <a:xfrm flipH="1" flipV="1">
                <a:off x="6039013" y="1921426"/>
                <a:ext cx="190500" cy="802724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ounded Rectangle 52@|1FFC:0|FBC:0|LFC:16777215|LBC:16777215"/>
              <p:cNvSpPr/>
              <p:nvPr/>
            </p:nvSpPr>
            <p:spPr>
              <a:xfrm rot="18035466" flipH="1">
                <a:off x="6216998" y="2454485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Rounded Rectangle 54@|1FFC:14277081|FBC:16777215|LFC:16777215|LBC:16777215"/>
            <p:cNvSpPr/>
            <p:nvPr/>
          </p:nvSpPr>
          <p:spPr>
            <a:xfrm rot="18522481" flipV="1">
              <a:off x="3688186" y="2405736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Oval 55"/>
          <p:cNvSpPr/>
          <p:nvPr/>
        </p:nvSpPr>
        <p:spPr>
          <a:xfrm>
            <a:off x="5350036" y="5707029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56"/>
          <p:cNvSpPr/>
          <p:nvPr/>
        </p:nvSpPr>
        <p:spPr>
          <a:xfrm>
            <a:off x="4690924" y="40254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Oval 57"/>
          <p:cNvSpPr/>
          <p:nvPr/>
        </p:nvSpPr>
        <p:spPr>
          <a:xfrm>
            <a:off x="7276664" y="399679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Oval 58"/>
          <p:cNvSpPr/>
          <p:nvPr/>
        </p:nvSpPr>
        <p:spPr>
          <a:xfrm>
            <a:off x="6318631" y="2399888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Oval 60"/>
          <p:cNvSpPr/>
          <p:nvPr/>
        </p:nvSpPr>
        <p:spPr>
          <a:xfrm>
            <a:off x="4741625" y="24917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81"/>
          <p:cNvGrpSpPr/>
          <p:nvPr/>
        </p:nvGrpSpPr>
        <p:grpSpPr>
          <a:xfrm flipH="1">
            <a:off x="6411581" y="2224102"/>
            <a:ext cx="1716089" cy="268583"/>
            <a:chOff x="3127643" y="1459073"/>
            <a:chExt cx="704089" cy="187150"/>
          </a:xfrm>
          <a:solidFill>
            <a:srgbClr val="73446C"/>
          </a:solidFill>
        </p:grpSpPr>
        <p:cxnSp>
          <p:nvCxnSpPr>
            <p:cNvPr id="34" name="Straight Connector 63@|9FFC:0|FBC:0|LFC:15546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35" name="Straight Connector 64@|9FFC:0|FBC:0|LFC:15546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36" name="Group 81"/>
          <p:cNvGrpSpPr/>
          <p:nvPr/>
        </p:nvGrpSpPr>
        <p:grpSpPr>
          <a:xfrm flipH="1">
            <a:off x="7390742" y="3848001"/>
            <a:ext cx="736929" cy="244899"/>
            <a:chOff x="3127643" y="1459073"/>
            <a:chExt cx="704089" cy="187150"/>
          </a:xfrm>
          <a:solidFill>
            <a:srgbClr val="A5CA36"/>
          </a:solidFill>
        </p:grpSpPr>
        <p:cxnSp>
          <p:nvCxnSpPr>
            <p:cNvPr id="37" name="Straight Connector 73@|9FFC:0|FBC:0|LFC:2381804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38" name="Straight Connector 74@|9FFC:0|FBC:0|LFC:2381804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39" name="Group 81"/>
          <p:cNvGrpSpPr/>
          <p:nvPr/>
        </p:nvGrpSpPr>
        <p:grpSpPr>
          <a:xfrm>
            <a:off x="4076322" y="5537291"/>
            <a:ext cx="1387792" cy="259393"/>
            <a:chOff x="3127643" y="1459073"/>
            <a:chExt cx="704089" cy="187150"/>
          </a:xfrm>
          <a:solidFill>
            <a:srgbClr val="1C8EE4"/>
          </a:solidFill>
        </p:grpSpPr>
        <p:cxnSp>
          <p:nvCxnSpPr>
            <p:cNvPr id="40" name="Straight Connector 77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1" name="Straight Connector 78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42" name="Group 81"/>
          <p:cNvGrpSpPr/>
          <p:nvPr/>
        </p:nvGrpSpPr>
        <p:grpSpPr>
          <a:xfrm>
            <a:off x="4048424" y="3867093"/>
            <a:ext cx="736929" cy="244899"/>
            <a:chOff x="3127643" y="1459073"/>
            <a:chExt cx="704089" cy="187150"/>
          </a:xfrm>
          <a:solidFill>
            <a:srgbClr val="FCC725"/>
          </a:solidFill>
        </p:grpSpPr>
        <p:cxnSp>
          <p:nvCxnSpPr>
            <p:cNvPr id="43" name="Straight Connector 84@|9FFC:0|FBC:0|LFC:146575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4" name="Straight Connector 85@|9FFC:0|FBC:0|LFC:146575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45" name="Group 81"/>
          <p:cNvGrpSpPr/>
          <p:nvPr/>
        </p:nvGrpSpPr>
        <p:grpSpPr>
          <a:xfrm>
            <a:off x="4111800" y="2354521"/>
            <a:ext cx="736929" cy="244899"/>
            <a:chOff x="3127643" y="1459073"/>
            <a:chExt cx="704089" cy="187150"/>
          </a:xfrm>
          <a:solidFill>
            <a:srgbClr val="E71F3C"/>
          </a:solidFill>
        </p:grpSpPr>
        <p:cxnSp>
          <p:nvCxnSpPr>
            <p:cNvPr id="46" name="Straight Connector 89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7" name="Straight Connector 90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sp>
        <p:nvSpPr>
          <p:cNvPr id="48" name="Freeform 206"/>
          <p:cNvSpPr>
            <a:spLocks noEditPoints="1"/>
          </p:cNvSpPr>
          <p:nvPr/>
        </p:nvSpPr>
        <p:spPr bwMode="auto">
          <a:xfrm>
            <a:off x="7609525" y="3329972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70"/>
          <p:cNvSpPr>
            <a:spLocks noEditPoints="1"/>
          </p:cNvSpPr>
          <p:nvPr/>
        </p:nvSpPr>
        <p:spPr bwMode="auto">
          <a:xfrm>
            <a:off x="7655733" y="1769271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5"/>
          <p:cNvSpPr>
            <a:spLocks noEditPoints="1"/>
          </p:cNvSpPr>
          <p:nvPr/>
        </p:nvSpPr>
        <p:spPr bwMode="auto">
          <a:xfrm>
            <a:off x="4082515" y="3329971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5"/>
          <p:cNvSpPr>
            <a:spLocks noEditPoints="1"/>
          </p:cNvSpPr>
          <p:nvPr/>
        </p:nvSpPr>
        <p:spPr bwMode="auto">
          <a:xfrm>
            <a:off x="4144239" y="1769269"/>
            <a:ext cx="446700" cy="484114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177"/>
          <p:cNvSpPr>
            <a:spLocks noEditPoints="1"/>
          </p:cNvSpPr>
          <p:nvPr/>
        </p:nvSpPr>
        <p:spPr bwMode="auto">
          <a:xfrm>
            <a:off x="4119552" y="4945112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8377872" y="37153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8358811" y="20345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1336875" y="22029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1336875" y="37195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1336875" y="53433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8377872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8358811" y="17892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1717879" y="19229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1717879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1717879" y="50533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58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295774" cy="34802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014345" y="2016013"/>
            <a:ext cx="6459084" cy="1464218"/>
            <a:chOff x="3800231" y="2306101"/>
            <a:chExt cx="6459084" cy="1464218"/>
          </a:xfrm>
        </p:grpSpPr>
        <p:sp>
          <p:nvSpPr>
            <p:cNvPr id="8" name="文本框 7"/>
            <p:cNvSpPr txBox="1"/>
            <p:nvPr/>
          </p:nvSpPr>
          <p:spPr>
            <a:xfrm>
              <a:off x="3800231" y="2306101"/>
              <a:ext cx="64590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请各位恩师多多指正</a:t>
              </a:r>
              <a:endParaRPr lang="zh-CN" altLang="en-US" sz="5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99226" y="3352541"/>
              <a:ext cx="45529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框架完整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图表详实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超级好改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·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专业团队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4795269" y="3770319"/>
              <a:ext cx="392145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A2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9050208" y="4168462"/>
            <a:ext cx="572641" cy="559996"/>
            <a:chOff x="9050208" y="3514412"/>
            <a:chExt cx="572641" cy="559996"/>
          </a:xfrm>
        </p:grpSpPr>
        <p:sp>
          <p:nvSpPr>
            <p:cNvPr id="13" name="Freeform 5"/>
            <p:cNvSpPr/>
            <p:nvPr/>
          </p:nvSpPr>
          <p:spPr bwMode="auto">
            <a:xfrm>
              <a:off x="9476527" y="3521638"/>
              <a:ext cx="137289" cy="137289"/>
            </a:xfrm>
            <a:custGeom>
              <a:avLst/>
              <a:gdLst>
                <a:gd name="T0" fmla="*/ 76 w 76"/>
                <a:gd name="T1" fmla="*/ 7 h 76"/>
                <a:gd name="T2" fmla="*/ 69 w 76"/>
                <a:gd name="T3" fmla="*/ 0 h 76"/>
                <a:gd name="T4" fmla="*/ 38 w 76"/>
                <a:gd name="T5" fmla="*/ 31 h 76"/>
                <a:gd name="T6" fmla="*/ 7 w 76"/>
                <a:gd name="T7" fmla="*/ 0 h 76"/>
                <a:gd name="T8" fmla="*/ 0 w 76"/>
                <a:gd name="T9" fmla="*/ 7 h 76"/>
                <a:gd name="T10" fmla="*/ 31 w 76"/>
                <a:gd name="T11" fmla="*/ 38 h 76"/>
                <a:gd name="T12" fmla="*/ 0 w 76"/>
                <a:gd name="T13" fmla="*/ 69 h 76"/>
                <a:gd name="T14" fmla="*/ 7 w 76"/>
                <a:gd name="T15" fmla="*/ 76 h 76"/>
                <a:gd name="T16" fmla="*/ 38 w 76"/>
                <a:gd name="T17" fmla="*/ 45 h 76"/>
                <a:gd name="T18" fmla="*/ 69 w 76"/>
                <a:gd name="T19" fmla="*/ 76 h 76"/>
                <a:gd name="T20" fmla="*/ 76 w 76"/>
                <a:gd name="T21" fmla="*/ 69 h 76"/>
                <a:gd name="T22" fmla="*/ 45 w 76"/>
                <a:gd name="T23" fmla="*/ 38 h 76"/>
                <a:gd name="T24" fmla="*/ 76 w 76"/>
                <a:gd name="T2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6">
                  <a:moveTo>
                    <a:pt x="76" y="7"/>
                  </a:moveTo>
                  <a:lnTo>
                    <a:pt x="69" y="0"/>
                  </a:lnTo>
                  <a:lnTo>
                    <a:pt x="38" y="31"/>
                  </a:lnTo>
                  <a:lnTo>
                    <a:pt x="7" y="0"/>
                  </a:lnTo>
                  <a:lnTo>
                    <a:pt x="0" y="7"/>
                  </a:lnTo>
                  <a:lnTo>
                    <a:pt x="31" y="38"/>
                  </a:lnTo>
                  <a:lnTo>
                    <a:pt x="0" y="69"/>
                  </a:lnTo>
                  <a:lnTo>
                    <a:pt x="7" y="76"/>
                  </a:lnTo>
                  <a:lnTo>
                    <a:pt x="38" y="45"/>
                  </a:lnTo>
                  <a:lnTo>
                    <a:pt x="69" y="76"/>
                  </a:lnTo>
                  <a:lnTo>
                    <a:pt x="76" y="69"/>
                  </a:lnTo>
                  <a:lnTo>
                    <a:pt x="45" y="38"/>
                  </a:lnTo>
                  <a:lnTo>
                    <a:pt x="76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9050208" y="3514412"/>
              <a:ext cx="169805" cy="153548"/>
            </a:xfrm>
            <a:custGeom>
              <a:avLst/>
              <a:gdLst>
                <a:gd name="T0" fmla="*/ 52 w 94"/>
                <a:gd name="T1" fmla="*/ 0 h 85"/>
                <a:gd name="T2" fmla="*/ 45 w 94"/>
                <a:gd name="T3" fmla="*/ 7 h 85"/>
                <a:gd name="T4" fmla="*/ 75 w 94"/>
                <a:gd name="T5" fmla="*/ 37 h 85"/>
                <a:gd name="T6" fmla="*/ 0 w 94"/>
                <a:gd name="T7" fmla="*/ 37 h 85"/>
                <a:gd name="T8" fmla="*/ 0 w 94"/>
                <a:gd name="T9" fmla="*/ 47 h 85"/>
                <a:gd name="T10" fmla="*/ 75 w 94"/>
                <a:gd name="T11" fmla="*/ 47 h 85"/>
                <a:gd name="T12" fmla="*/ 45 w 94"/>
                <a:gd name="T13" fmla="*/ 78 h 85"/>
                <a:gd name="T14" fmla="*/ 52 w 94"/>
                <a:gd name="T15" fmla="*/ 85 h 85"/>
                <a:gd name="T16" fmla="*/ 94 w 94"/>
                <a:gd name="T17" fmla="*/ 42 h 85"/>
                <a:gd name="T18" fmla="*/ 52 w 94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85">
                  <a:moveTo>
                    <a:pt x="52" y="0"/>
                  </a:moveTo>
                  <a:lnTo>
                    <a:pt x="45" y="7"/>
                  </a:lnTo>
                  <a:lnTo>
                    <a:pt x="75" y="37"/>
                  </a:lnTo>
                  <a:lnTo>
                    <a:pt x="0" y="37"/>
                  </a:lnTo>
                  <a:lnTo>
                    <a:pt x="0" y="47"/>
                  </a:lnTo>
                  <a:lnTo>
                    <a:pt x="75" y="47"/>
                  </a:lnTo>
                  <a:lnTo>
                    <a:pt x="45" y="78"/>
                  </a:lnTo>
                  <a:lnTo>
                    <a:pt x="52" y="85"/>
                  </a:lnTo>
                  <a:lnTo>
                    <a:pt x="94" y="4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9050208" y="3949764"/>
              <a:ext cx="169805" cy="102967"/>
            </a:xfrm>
            <a:custGeom>
              <a:avLst/>
              <a:gdLst>
                <a:gd name="T0" fmla="*/ 66 w 94"/>
                <a:gd name="T1" fmla="*/ 0 h 57"/>
                <a:gd name="T2" fmla="*/ 59 w 94"/>
                <a:gd name="T3" fmla="*/ 7 h 57"/>
                <a:gd name="T4" fmla="*/ 75 w 94"/>
                <a:gd name="T5" fmla="*/ 24 h 57"/>
                <a:gd name="T6" fmla="*/ 19 w 94"/>
                <a:gd name="T7" fmla="*/ 24 h 57"/>
                <a:gd name="T8" fmla="*/ 35 w 94"/>
                <a:gd name="T9" fmla="*/ 7 h 57"/>
                <a:gd name="T10" fmla="*/ 28 w 94"/>
                <a:gd name="T11" fmla="*/ 0 h 57"/>
                <a:gd name="T12" fmla="*/ 0 w 94"/>
                <a:gd name="T13" fmla="*/ 28 h 57"/>
                <a:gd name="T14" fmla="*/ 28 w 94"/>
                <a:gd name="T15" fmla="*/ 57 h 57"/>
                <a:gd name="T16" fmla="*/ 35 w 94"/>
                <a:gd name="T17" fmla="*/ 50 h 57"/>
                <a:gd name="T18" fmla="*/ 19 w 94"/>
                <a:gd name="T19" fmla="*/ 33 h 57"/>
                <a:gd name="T20" fmla="*/ 75 w 94"/>
                <a:gd name="T21" fmla="*/ 33 h 57"/>
                <a:gd name="T22" fmla="*/ 59 w 94"/>
                <a:gd name="T23" fmla="*/ 50 h 57"/>
                <a:gd name="T24" fmla="*/ 66 w 94"/>
                <a:gd name="T25" fmla="*/ 57 h 57"/>
                <a:gd name="T26" fmla="*/ 94 w 94"/>
                <a:gd name="T27" fmla="*/ 28 h 57"/>
                <a:gd name="T28" fmla="*/ 66 w 94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7">
                  <a:moveTo>
                    <a:pt x="66" y="0"/>
                  </a:moveTo>
                  <a:lnTo>
                    <a:pt x="59" y="7"/>
                  </a:lnTo>
                  <a:lnTo>
                    <a:pt x="75" y="24"/>
                  </a:lnTo>
                  <a:lnTo>
                    <a:pt x="19" y="24"/>
                  </a:lnTo>
                  <a:lnTo>
                    <a:pt x="35" y="7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8" y="57"/>
                  </a:lnTo>
                  <a:lnTo>
                    <a:pt x="35" y="50"/>
                  </a:lnTo>
                  <a:lnTo>
                    <a:pt x="19" y="33"/>
                  </a:lnTo>
                  <a:lnTo>
                    <a:pt x="75" y="33"/>
                  </a:lnTo>
                  <a:lnTo>
                    <a:pt x="59" y="50"/>
                  </a:lnTo>
                  <a:lnTo>
                    <a:pt x="66" y="57"/>
                  </a:lnTo>
                  <a:lnTo>
                    <a:pt x="94" y="28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9472914" y="3928086"/>
              <a:ext cx="149935" cy="146322"/>
            </a:xfrm>
            <a:custGeom>
              <a:avLst/>
              <a:gdLst>
                <a:gd name="T0" fmla="*/ 35 w 35"/>
                <a:gd name="T1" fmla="*/ 0 h 34"/>
                <a:gd name="T2" fmla="*/ 21 w 35"/>
                <a:gd name="T3" fmla="*/ 0 h 34"/>
                <a:gd name="T4" fmla="*/ 21 w 35"/>
                <a:gd name="T5" fmla="*/ 14 h 34"/>
                <a:gd name="T6" fmla="*/ 25 w 35"/>
                <a:gd name="T7" fmla="*/ 14 h 34"/>
                <a:gd name="T8" fmla="*/ 25 w 35"/>
                <a:gd name="T9" fmla="*/ 7 h 34"/>
                <a:gd name="T10" fmla="*/ 30 w 35"/>
                <a:gd name="T11" fmla="*/ 17 h 34"/>
                <a:gd name="T12" fmla="*/ 17 w 35"/>
                <a:gd name="T13" fmla="*/ 30 h 34"/>
                <a:gd name="T14" fmla="*/ 4 w 35"/>
                <a:gd name="T15" fmla="*/ 17 h 34"/>
                <a:gd name="T16" fmla="*/ 12 w 35"/>
                <a:gd name="T17" fmla="*/ 5 h 34"/>
                <a:gd name="T18" fmla="*/ 10 w 35"/>
                <a:gd name="T19" fmla="*/ 2 h 34"/>
                <a:gd name="T20" fmla="*/ 0 w 35"/>
                <a:gd name="T21" fmla="*/ 17 h 34"/>
                <a:gd name="T22" fmla="*/ 17 w 35"/>
                <a:gd name="T23" fmla="*/ 34 h 34"/>
                <a:gd name="T24" fmla="*/ 34 w 35"/>
                <a:gd name="T25" fmla="*/ 17 h 34"/>
                <a:gd name="T26" fmla="*/ 27 w 35"/>
                <a:gd name="T27" fmla="*/ 4 h 34"/>
                <a:gd name="T28" fmla="*/ 35 w 35"/>
                <a:gd name="T29" fmla="*/ 4 h 34"/>
                <a:gd name="T30" fmla="*/ 35 w 35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4">
                  <a:moveTo>
                    <a:pt x="3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9"/>
                    <a:pt x="30" y="13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2"/>
                    <a:pt x="7" y="7"/>
                    <a:pt x="12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4" y="5"/>
                    <a:pt x="0" y="10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12"/>
                    <a:pt x="31" y="7"/>
                    <a:pt x="27" y="4"/>
                  </a:cubicBezTo>
                  <a:cubicBezTo>
                    <a:pt x="35" y="4"/>
                    <a:pt x="35" y="4"/>
                    <a:pt x="35" y="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30275" y="1760484"/>
            <a:ext cx="410062" cy="406449"/>
            <a:chOff x="930275" y="1106434"/>
            <a:chExt cx="410062" cy="406449"/>
          </a:xfrm>
        </p:grpSpPr>
        <p:sp>
          <p:nvSpPr>
            <p:cNvPr id="18" name="Freeform 33"/>
            <p:cNvSpPr/>
            <p:nvPr/>
          </p:nvSpPr>
          <p:spPr bwMode="auto">
            <a:xfrm>
              <a:off x="1221112" y="1144368"/>
              <a:ext cx="34323" cy="56000"/>
            </a:xfrm>
            <a:custGeom>
              <a:avLst/>
              <a:gdLst>
                <a:gd name="T0" fmla="*/ 19 w 19"/>
                <a:gd name="T1" fmla="*/ 0 h 31"/>
                <a:gd name="T2" fmla="*/ 0 w 19"/>
                <a:gd name="T3" fmla="*/ 0 h 31"/>
                <a:gd name="T4" fmla="*/ 0 w 19"/>
                <a:gd name="T5" fmla="*/ 12 h 31"/>
                <a:gd name="T6" fmla="*/ 19 w 19"/>
                <a:gd name="T7" fmla="*/ 31 h 31"/>
                <a:gd name="T8" fmla="*/ 19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19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9" y="3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"/>
            <p:cNvSpPr>
              <a:spLocks noEditPoints="1"/>
            </p:cNvSpPr>
            <p:nvPr/>
          </p:nvSpPr>
          <p:spPr bwMode="auto">
            <a:xfrm>
              <a:off x="930275" y="1106434"/>
              <a:ext cx="410062" cy="406449"/>
            </a:xfrm>
            <a:custGeom>
              <a:avLst/>
              <a:gdLst>
                <a:gd name="T0" fmla="*/ 114 w 227"/>
                <a:gd name="T1" fmla="*/ 0 h 225"/>
                <a:gd name="T2" fmla="*/ 0 w 227"/>
                <a:gd name="T3" fmla="*/ 114 h 225"/>
                <a:gd name="T4" fmla="*/ 24 w 227"/>
                <a:gd name="T5" fmla="*/ 133 h 225"/>
                <a:gd name="T6" fmla="*/ 24 w 227"/>
                <a:gd name="T7" fmla="*/ 225 h 225"/>
                <a:gd name="T8" fmla="*/ 90 w 227"/>
                <a:gd name="T9" fmla="*/ 225 h 225"/>
                <a:gd name="T10" fmla="*/ 90 w 227"/>
                <a:gd name="T11" fmla="*/ 168 h 225"/>
                <a:gd name="T12" fmla="*/ 137 w 227"/>
                <a:gd name="T13" fmla="*/ 168 h 225"/>
                <a:gd name="T14" fmla="*/ 137 w 227"/>
                <a:gd name="T15" fmla="*/ 225 h 225"/>
                <a:gd name="T16" fmla="*/ 204 w 227"/>
                <a:gd name="T17" fmla="*/ 225 h 225"/>
                <a:gd name="T18" fmla="*/ 204 w 227"/>
                <a:gd name="T19" fmla="*/ 135 h 225"/>
                <a:gd name="T20" fmla="*/ 227 w 227"/>
                <a:gd name="T21" fmla="*/ 114 h 225"/>
                <a:gd name="T22" fmla="*/ 114 w 227"/>
                <a:gd name="T23" fmla="*/ 0 h 225"/>
                <a:gd name="T24" fmla="*/ 194 w 227"/>
                <a:gd name="T25" fmla="*/ 130 h 225"/>
                <a:gd name="T26" fmla="*/ 194 w 227"/>
                <a:gd name="T27" fmla="*/ 215 h 225"/>
                <a:gd name="T28" fmla="*/ 147 w 227"/>
                <a:gd name="T29" fmla="*/ 215 h 225"/>
                <a:gd name="T30" fmla="*/ 147 w 227"/>
                <a:gd name="T31" fmla="*/ 159 h 225"/>
                <a:gd name="T32" fmla="*/ 80 w 227"/>
                <a:gd name="T33" fmla="*/ 159 h 225"/>
                <a:gd name="T34" fmla="*/ 80 w 227"/>
                <a:gd name="T35" fmla="*/ 215 h 225"/>
                <a:gd name="T36" fmla="*/ 33 w 227"/>
                <a:gd name="T37" fmla="*/ 215 h 225"/>
                <a:gd name="T38" fmla="*/ 33 w 227"/>
                <a:gd name="T39" fmla="*/ 130 h 225"/>
                <a:gd name="T40" fmla="*/ 14 w 227"/>
                <a:gd name="T41" fmla="*/ 114 h 225"/>
                <a:gd name="T42" fmla="*/ 114 w 227"/>
                <a:gd name="T43" fmla="*/ 12 h 225"/>
                <a:gd name="T44" fmla="*/ 213 w 227"/>
                <a:gd name="T45" fmla="*/ 114 h 225"/>
                <a:gd name="T46" fmla="*/ 194 w 227"/>
                <a:gd name="T47" fmla="*/ 13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7" h="225">
                  <a:moveTo>
                    <a:pt x="114" y="0"/>
                  </a:moveTo>
                  <a:lnTo>
                    <a:pt x="0" y="114"/>
                  </a:lnTo>
                  <a:lnTo>
                    <a:pt x="24" y="133"/>
                  </a:lnTo>
                  <a:lnTo>
                    <a:pt x="24" y="225"/>
                  </a:lnTo>
                  <a:lnTo>
                    <a:pt x="90" y="225"/>
                  </a:lnTo>
                  <a:lnTo>
                    <a:pt x="90" y="168"/>
                  </a:lnTo>
                  <a:lnTo>
                    <a:pt x="137" y="168"/>
                  </a:lnTo>
                  <a:lnTo>
                    <a:pt x="137" y="225"/>
                  </a:lnTo>
                  <a:lnTo>
                    <a:pt x="204" y="225"/>
                  </a:lnTo>
                  <a:lnTo>
                    <a:pt x="204" y="135"/>
                  </a:lnTo>
                  <a:lnTo>
                    <a:pt x="227" y="114"/>
                  </a:lnTo>
                  <a:lnTo>
                    <a:pt x="114" y="0"/>
                  </a:lnTo>
                  <a:close/>
                  <a:moveTo>
                    <a:pt x="194" y="130"/>
                  </a:moveTo>
                  <a:lnTo>
                    <a:pt x="194" y="215"/>
                  </a:lnTo>
                  <a:lnTo>
                    <a:pt x="147" y="215"/>
                  </a:lnTo>
                  <a:lnTo>
                    <a:pt x="147" y="159"/>
                  </a:lnTo>
                  <a:lnTo>
                    <a:pt x="80" y="159"/>
                  </a:lnTo>
                  <a:lnTo>
                    <a:pt x="80" y="215"/>
                  </a:lnTo>
                  <a:lnTo>
                    <a:pt x="33" y="215"/>
                  </a:lnTo>
                  <a:lnTo>
                    <a:pt x="33" y="130"/>
                  </a:lnTo>
                  <a:lnTo>
                    <a:pt x="14" y="114"/>
                  </a:lnTo>
                  <a:lnTo>
                    <a:pt x="114" y="12"/>
                  </a:lnTo>
                  <a:lnTo>
                    <a:pt x="213" y="114"/>
                  </a:lnTo>
                  <a:lnTo>
                    <a:pt x="194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802784" y="1747838"/>
            <a:ext cx="307094" cy="410062"/>
            <a:chOff x="1802784" y="1093788"/>
            <a:chExt cx="307094" cy="410062"/>
          </a:xfrm>
        </p:grpSpPr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1802784" y="1093788"/>
              <a:ext cx="307094" cy="410062"/>
            </a:xfrm>
            <a:custGeom>
              <a:avLst/>
              <a:gdLst>
                <a:gd name="T0" fmla="*/ 62 w 72"/>
                <a:gd name="T1" fmla="*/ 32 h 96"/>
                <a:gd name="T2" fmla="*/ 62 w 72"/>
                <a:gd name="T3" fmla="*/ 18 h 96"/>
                <a:gd name="T4" fmla="*/ 57 w 72"/>
                <a:gd name="T5" fmla="*/ 5 h 96"/>
                <a:gd name="T6" fmla="*/ 44 w 72"/>
                <a:gd name="T7" fmla="*/ 0 h 96"/>
                <a:gd name="T8" fmla="*/ 28 w 72"/>
                <a:gd name="T9" fmla="*/ 0 h 96"/>
                <a:gd name="T10" fmla="*/ 15 w 72"/>
                <a:gd name="T11" fmla="*/ 5 h 96"/>
                <a:gd name="T12" fmla="*/ 10 w 72"/>
                <a:gd name="T13" fmla="*/ 18 h 96"/>
                <a:gd name="T14" fmla="*/ 10 w 72"/>
                <a:gd name="T15" fmla="*/ 32 h 96"/>
                <a:gd name="T16" fmla="*/ 0 w 72"/>
                <a:gd name="T17" fmla="*/ 32 h 96"/>
                <a:gd name="T18" fmla="*/ 0 w 72"/>
                <a:gd name="T19" fmla="*/ 80 h 96"/>
                <a:gd name="T20" fmla="*/ 5 w 72"/>
                <a:gd name="T21" fmla="*/ 91 h 96"/>
                <a:gd name="T22" fmla="*/ 16 w 72"/>
                <a:gd name="T23" fmla="*/ 96 h 96"/>
                <a:gd name="T24" fmla="*/ 56 w 72"/>
                <a:gd name="T25" fmla="*/ 96 h 96"/>
                <a:gd name="T26" fmla="*/ 67 w 72"/>
                <a:gd name="T27" fmla="*/ 91 h 96"/>
                <a:gd name="T28" fmla="*/ 72 w 72"/>
                <a:gd name="T29" fmla="*/ 79 h 96"/>
                <a:gd name="T30" fmla="*/ 72 w 72"/>
                <a:gd name="T31" fmla="*/ 32 h 96"/>
                <a:gd name="T32" fmla="*/ 62 w 72"/>
                <a:gd name="T33" fmla="*/ 32 h 96"/>
                <a:gd name="T34" fmla="*/ 14 w 72"/>
                <a:gd name="T35" fmla="*/ 18 h 96"/>
                <a:gd name="T36" fmla="*/ 18 w 72"/>
                <a:gd name="T37" fmla="*/ 8 h 96"/>
                <a:gd name="T38" fmla="*/ 28 w 72"/>
                <a:gd name="T39" fmla="*/ 4 h 96"/>
                <a:gd name="T40" fmla="*/ 44 w 72"/>
                <a:gd name="T41" fmla="*/ 4 h 96"/>
                <a:gd name="T42" fmla="*/ 54 w 72"/>
                <a:gd name="T43" fmla="*/ 8 h 96"/>
                <a:gd name="T44" fmla="*/ 58 w 72"/>
                <a:gd name="T45" fmla="*/ 18 h 96"/>
                <a:gd name="T46" fmla="*/ 58 w 72"/>
                <a:gd name="T47" fmla="*/ 32 h 96"/>
                <a:gd name="T48" fmla="*/ 14 w 72"/>
                <a:gd name="T49" fmla="*/ 32 h 96"/>
                <a:gd name="T50" fmla="*/ 14 w 72"/>
                <a:gd name="T51" fmla="*/ 18 h 96"/>
                <a:gd name="T52" fmla="*/ 68 w 72"/>
                <a:gd name="T53" fmla="*/ 79 h 96"/>
                <a:gd name="T54" fmla="*/ 64 w 72"/>
                <a:gd name="T55" fmla="*/ 88 h 96"/>
                <a:gd name="T56" fmla="*/ 56 w 72"/>
                <a:gd name="T57" fmla="*/ 92 h 96"/>
                <a:gd name="T58" fmla="*/ 16 w 72"/>
                <a:gd name="T59" fmla="*/ 92 h 96"/>
                <a:gd name="T60" fmla="*/ 8 w 72"/>
                <a:gd name="T61" fmla="*/ 88 h 96"/>
                <a:gd name="T62" fmla="*/ 4 w 72"/>
                <a:gd name="T63" fmla="*/ 80 h 96"/>
                <a:gd name="T64" fmla="*/ 4 w 72"/>
                <a:gd name="T65" fmla="*/ 36 h 96"/>
                <a:gd name="T66" fmla="*/ 10 w 72"/>
                <a:gd name="T67" fmla="*/ 36 h 96"/>
                <a:gd name="T68" fmla="*/ 14 w 72"/>
                <a:gd name="T69" fmla="*/ 36 h 96"/>
                <a:gd name="T70" fmla="*/ 58 w 72"/>
                <a:gd name="T71" fmla="*/ 36 h 96"/>
                <a:gd name="T72" fmla="*/ 62 w 72"/>
                <a:gd name="T73" fmla="*/ 36 h 96"/>
                <a:gd name="T74" fmla="*/ 68 w 72"/>
                <a:gd name="T75" fmla="*/ 36 h 96"/>
                <a:gd name="T76" fmla="*/ 68 w 72"/>
                <a:gd name="T7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96">
                  <a:moveTo>
                    <a:pt x="62" y="3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62" y="32"/>
                  </a:lnTo>
                  <a:close/>
                  <a:moveTo>
                    <a:pt x="14" y="18"/>
                  </a:move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4" y="18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6"/>
            <p:cNvSpPr/>
            <p:nvPr/>
          </p:nvSpPr>
          <p:spPr bwMode="auto">
            <a:xfrm>
              <a:off x="1922009" y="1306948"/>
              <a:ext cx="68645" cy="128258"/>
            </a:xfrm>
            <a:custGeom>
              <a:avLst/>
              <a:gdLst>
                <a:gd name="T0" fmla="*/ 8 w 16"/>
                <a:gd name="T1" fmla="*/ 0 h 30"/>
                <a:gd name="T2" fmla="*/ 0 w 16"/>
                <a:gd name="T3" fmla="*/ 8 h 30"/>
                <a:gd name="T4" fmla="*/ 6 w 16"/>
                <a:gd name="T5" fmla="*/ 16 h 30"/>
                <a:gd name="T6" fmla="*/ 6 w 16"/>
                <a:gd name="T7" fmla="*/ 30 h 30"/>
                <a:gd name="T8" fmla="*/ 10 w 16"/>
                <a:gd name="T9" fmla="*/ 30 h 30"/>
                <a:gd name="T10" fmla="*/ 10 w 16"/>
                <a:gd name="T11" fmla="*/ 16 h 30"/>
                <a:gd name="T12" fmla="*/ 16 w 16"/>
                <a:gd name="T13" fmla="*/ 8 h 30"/>
                <a:gd name="T14" fmla="*/ 8 w 16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622907" y="1747838"/>
            <a:ext cx="308901" cy="410062"/>
            <a:chOff x="2622907" y="1093788"/>
            <a:chExt cx="308901" cy="410062"/>
          </a:xfrm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2622907" y="1093788"/>
              <a:ext cx="308901" cy="410062"/>
            </a:xfrm>
            <a:custGeom>
              <a:avLst/>
              <a:gdLst>
                <a:gd name="T0" fmla="*/ 14 w 72"/>
                <a:gd name="T1" fmla="*/ 32 h 96"/>
                <a:gd name="T2" fmla="*/ 14 w 72"/>
                <a:gd name="T3" fmla="*/ 18 h 96"/>
                <a:gd name="T4" fmla="*/ 18 w 72"/>
                <a:gd name="T5" fmla="*/ 8 h 96"/>
                <a:gd name="T6" fmla="*/ 28 w 72"/>
                <a:gd name="T7" fmla="*/ 4 h 96"/>
                <a:gd name="T8" fmla="*/ 44 w 72"/>
                <a:gd name="T9" fmla="*/ 4 h 96"/>
                <a:gd name="T10" fmla="*/ 54 w 72"/>
                <a:gd name="T11" fmla="*/ 8 h 96"/>
                <a:gd name="T12" fmla="*/ 58 w 72"/>
                <a:gd name="T13" fmla="*/ 18 h 96"/>
                <a:gd name="T14" fmla="*/ 58 w 72"/>
                <a:gd name="T15" fmla="*/ 20 h 96"/>
                <a:gd name="T16" fmla="*/ 62 w 72"/>
                <a:gd name="T17" fmla="*/ 20 h 96"/>
                <a:gd name="T18" fmla="*/ 62 w 72"/>
                <a:gd name="T19" fmla="*/ 18 h 96"/>
                <a:gd name="T20" fmla="*/ 57 w 72"/>
                <a:gd name="T21" fmla="*/ 5 h 96"/>
                <a:gd name="T22" fmla="*/ 44 w 72"/>
                <a:gd name="T23" fmla="*/ 0 h 96"/>
                <a:gd name="T24" fmla="*/ 28 w 72"/>
                <a:gd name="T25" fmla="*/ 0 h 96"/>
                <a:gd name="T26" fmla="*/ 15 w 72"/>
                <a:gd name="T27" fmla="*/ 5 h 96"/>
                <a:gd name="T28" fmla="*/ 10 w 72"/>
                <a:gd name="T29" fmla="*/ 18 h 96"/>
                <a:gd name="T30" fmla="*/ 10 w 72"/>
                <a:gd name="T31" fmla="*/ 32 h 96"/>
                <a:gd name="T32" fmla="*/ 0 w 72"/>
                <a:gd name="T33" fmla="*/ 32 h 96"/>
                <a:gd name="T34" fmla="*/ 0 w 72"/>
                <a:gd name="T35" fmla="*/ 80 h 96"/>
                <a:gd name="T36" fmla="*/ 5 w 72"/>
                <a:gd name="T37" fmla="*/ 91 h 96"/>
                <a:gd name="T38" fmla="*/ 16 w 72"/>
                <a:gd name="T39" fmla="*/ 96 h 96"/>
                <a:gd name="T40" fmla="*/ 56 w 72"/>
                <a:gd name="T41" fmla="*/ 96 h 96"/>
                <a:gd name="T42" fmla="*/ 67 w 72"/>
                <a:gd name="T43" fmla="*/ 91 h 96"/>
                <a:gd name="T44" fmla="*/ 72 w 72"/>
                <a:gd name="T45" fmla="*/ 79 h 96"/>
                <a:gd name="T46" fmla="*/ 72 w 72"/>
                <a:gd name="T47" fmla="*/ 32 h 96"/>
                <a:gd name="T48" fmla="*/ 14 w 72"/>
                <a:gd name="T49" fmla="*/ 32 h 96"/>
                <a:gd name="T50" fmla="*/ 68 w 72"/>
                <a:gd name="T51" fmla="*/ 79 h 96"/>
                <a:gd name="T52" fmla="*/ 64 w 72"/>
                <a:gd name="T53" fmla="*/ 88 h 96"/>
                <a:gd name="T54" fmla="*/ 56 w 72"/>
                <a:gd name="T55" fmla="*/ 92 h 96"/>
                <a:gd name="T56" fmla="*/ 16 w 72"/>
                <a:gd name="T57" fmla="*/ 92 h 96"/>
                <a:gd name="T58" fmla="*/ 8 w 72"/>
                <a:gd name="T59" fmla="*/ 88 h 96"/>
                <a:gd name="T60" fmla="*/ 4 w 72"/>
                <a:gd name="T61" fmla="*/ 80 h 96"/>
                <a:gd name="T62" fmla="*/ 4 w 72"/>
                <a:gd name="T63" fmla="*/ 36 h 96"/>
                <a:gd name="T64" fmla="*/ 68 w 72"/>
                <a:gd name="T65" fmla="*/ 36 h 96"/>
                <a:gd name="T66" fmla="*/ 68 w 72"/>
                <a:gd name="T6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96">
                  <a:moveTo>
                    <a:pt x="14" y="32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14" y="32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8"/>
            <p:cNvSpPr/>
            <p:nvPr/>
          </p:nvSpPr>
          <p:spPr bwMode="auto">
            <a:xfrm>
              <a:off x="2743937" y="1306948"/>
              <a:ext cx="68645" cy="128258"/>
            </a:xfrm>
            <a:custGeom>
              <a:avLst/>
              <a:gdLst>
                <a:gd name="T0" fmla="*/ 6 w 16"/>
                <a:gd name="T1" fmla="*/ 16 h 30"/>
                <a:gd name="T2" fmla="*/ 6 w 16"/>
                <a:gd name="T3" fmla="*/ 30 h 30"/>
                <a:gd name="T4" fmla="*/ 10 w 16"/>
                <a:gd name="T5" fmla="*/ 30 h 30"/>
                <a:gd name="T6" fmla="*/ 10 w 16"/>
                <a:gd name="T7" fmla="*/ 16 h 30"/>
                <a:gd name="T8" fmla="*/ 16 w 16"/>
                <a:gd name="T9" fmla="*/ 8 h 30"/>
                <a:gd name="T10" fmla="*/ 8 w 16"/>
                <a:gd name="T11" fmla="*/ 0 h 30"/>
                <a:gd name="T12" fmla="*/ 0 w 16"/>
                <a:gd name="T13" fmla="*/ 8 h 30"/>
                <a:gd name="T14" fmla="*/ 6 w 16"/>
                <a:gd name="T1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6" y="16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Freeform 39"/>
          <p:cNvSpPr>
            <a:spLocks noEditPoints="1"/>
          </p:cNvSpPr>
          <p:nvPr/>
        </p:nvSpPr>
        <p:spPr bwMode="auto">
          <a:xfrm>
            <a:off x="3392449" y="1760484"/>
            <a:ext cx="411868" cy="384772"/>
          </a:xfrm>
          <a:custGeom>
            <a:avLst/>
            <a:gdLst>
              <a:gd name="T0" fmla="*/ 74 w 96"/>
              <a:gd name="T1" fmla="*/ 10 h 90"/>
              <a:gd name="T2" fmla="*/ 70 w 96"/>
              <a:gd name="T3" fmla="*/ 21 h 90"/>
              <a:gd name="T4" fmla="*/ 79 w 96"/>
              <a:gd name="T5" fmla="*/ 35 h 90"/>
              <a:gd name="T6" fmla="*/ 82 w 96"/>
              <a:gd name="T7" fmla="*/ 38 h 90"/>
              <a:gd name="T8" fmla="*/ 92 w 96"/>
              <a:gd name="T9" fmla="*/ 45 h 90"/>
              <a:gd name="T10" fmla="*/ 82 w 96"/>
              <a:gd name="T11" fmla="*/ 52 h 90"/>
              <a:gd name="T12" fmla="*/ 79 w 96"/>
              <a:gd name="T13" fmla="*/ 55 h 90"/>
              <a:gd name="T14" fmla="*/ 70 w 96"/>
              <a:gd name="T15" fmla="*/ 69 h 90"/>
              <a:gd name="T16" fmla="*/ 74 w 96"/>
              <a:gd name="T17" fmla="*/ 80 h 90"/>
              <a:gd name="T18" fmla="*/ 59 w 96"/>
              <a:gd name="T19" fmla="*/ 78 h 90"/>
              <a:gd name="T20" fmla="*/ 55 w 96"/>
              <a:gd name="T21" fmla="*/ 76 h 90"/>
              <a:gd name="T22" fmla="*/ 41 w 96"/>
              <a:gd name="T23" fmla="*/ 76 h 90"/>
              <a:gd name="T24" fmla="*/ 37 w 96"/>
              <a:gd name="T25" fmla="*/ 78 h 90"/>
              <a:gd name="T26" fmla="*/ 22 w 96"/>
              <a:gd name="T27" fmla="*/ 80 h 90"/>
              <a:gd name="T28" fmla="*/ 26 w 96"/>
              <a:gd name="T29" fmla="*/ 69 h 90"/>
              <a:gd name="T30" fmla="*/ 17 w 96"/>
              <a:gd name="T31" fmla="*/ 55 h 90"/>
              <a:gd name="T32" fmla="*/ 14 w 96"/>
              <a:gd name="T33" fmla="*/ 52 h 90"/>
              <a:gd name="T34" fmla="*/ 4 w 96"/>
              <a:gd name="T35" fmla="*/ 45 h 90"/>
              <a:gd name="T36" fmla="*/ 14 w 96"/>
              <a:gd name="T37" fmla="*/ 38 h 90"/>
              <a:gd name="T38" fmla="*/ 17 w 96"/>
              <a:gd name="T39" fmla="*/ 35 h 90"/>
              <a:gd name="T40" fmla="*/ 26 w 96"/>
              <a:gd name="T41" fmla="*/ 21 h 90"/>
              <a:gd name="T42" fmla="*/ 22 w 96"/>
              <a:gd name="T43" fmla="*/ 10 h 90"/>
              <a:gd name="T44" fmla="*/ 37 w 96"/>
              <a:gd name="T45" fmla="*/ 12 h 90"/>
              <a:gd name="T46" fmla="*/ 41 w 96"/>
              <a:gd name="T47" fmla="*/ 14 h 90"/>
              <a:gd name="T48" fmla="*/ 55 w 96"/>
              <a:gd name="T49" fmla="*/ 14 h 90"/>
              <a:gd name="T50" fmla="*/ 59 w 96"/>
              <a:gd name="T51" fmla="*/ 12 h 90"/>
              <a:gd name="T52" fmla="*/ 48 w 96"/>
              <a:gd name="T53" fmla="*/ 69 h 90"/>
              <a:gd name="T54" fmla="*/ 48 w 96"/>
              <a:gd name="T55" fmla="*/ 21 h 90"/>
              <a:gd name="T56" fmla="*/ 48 w 96"/>
              <a:gd name="T57" fmla="*/ 69 h 90"/>
              <a:gd name="T58" fmla="*/ 56 w 96"/>
              <a:gd name="T59" fmla="*/ 10 h 90"/>
              <a:gd name="T60" fmla="*/ 40 w 96"/>
              <a:gd name="T61" fmla="*/ 10 h 90"/>
              <a:gd name="T62" fmla="*/ 17 w 96"/>
              <a:gd name="T63" fmla="*/ 9 h 90"/>
              <a:gd name="T64" fmla="*/ 14 w 96"/>
              <a:gd name="T65" fmla="*/ 34 h 90"/>
              <a:gd name="T66" fmla="*/ 0 w 96"/>
              <a:gd name="T67" fmla="*/ 45 h 90"/>
              <a:gd name="T68" fmla="*/ 14 w 96"/>
              <a:gd name="T69" fmla="*/ 56 h 90"/>
              <a:gd name="T70" fmla="*/ 17 w 96"/>
              <a:gd name="T71" fmla="*/ 82 h 90"/>
              <a:gd name="T72" fmla="*/ 40 w 96"/>
              <a:gd name="T73" fmla="*/ 80 h 90"/>
              <a:gd name="T74" fmla="*/ 56 w 96"/>
              <a:gd name="T75" fmla="*/ 80 h 90"/>
              <a:gd name="T76" fmla="*/ 79 w 96"/>
              <a:gd name="T77" fmla="*/ 82 h 90"/>
              <a:gd name="T78" fmla="*/ 82 w 96"/>
              <a:gd name="T79" fmla="*/ 56 h 90"/>
              <a:gd name="T80" fmla="*/ 96 w 96"/>
              <a:gd name="T81" fmla="*/ 45 h 90"/>
              <a:gd name="T82" fmla="*/ 82 w 96"/>
              <a:gd name="T83" fmla="*/ 34 h 90"/>
              <a:gd name="T84" fmla="*/ 79 w 96"/>
              <a:gd name="T85" fmla="*/ 8 h 90"/>
              <a:gd name="T86" fmla="*/ 48 w 96"/>
              <a:gd name="T87" fmla="*/ 65 h 90"/>
              <a:gd name="T88" fmla="*/ 48 w 96"/>
              <a:gd name="T89" fmla="*/ 25 h 90"/>
              <a:gd name="T90" fmla="*/ 48 w 96"/>
              <a:gd name="T91" fmla="*/ 6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" h="90">
                <a:moveTo>
                  <a:pt x="65" y="5"/>
                </a:moveTo>
                <a:cubicBezTo>
                  <a:pt x="69" y="6"/>
                  <a:pt x="72" y="8"/>
                  <a:pt x="74" y="10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70" y="21"/>
                  <a:pt x="70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5" y="27"/>
                  <a:pt x="77" y="31"/>
                  <a:pt x="79" y="35"/>
                </a:cubicBezTo>
                <a:cubicBezTo>
                  <a:pt x="79" y="38"/>
                  <a:pt x="79" y="38"/>
                  <a:pt x="79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2" y="43"/>
                  <a:pt x="92" y="45"/>
                </a:cubicBezTo>
                <a:cubicBezTo>
                  <a:pt x="92" y="47"/>
                  <a:pt x="92" y="48"/>
                  <a:pt x="92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9"/>
                  <a:pt x="75" y="63"/>
                  <a:pt x="72" y="67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71"/>
                  <a:pt x="71" y="71"/>
                  <a:pt x="71" y="71"/>
                </a:cubicBezTo>
                <a:cubicBezTo>
                  <a:pt x="74" y="80"/>
                  <a:pt x="74" y="80"/>
                  <a:pt x="74" y="80"/>
                </a:cubicBezTo>
                <a:cubicBezTo>
                  <a:pt x="72" y="82"/>
                  <a:pt x="69" y="84"/>
                  <a:pt x="65" y="85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76"/>
                  <a:pt x="57" y="76"/>
                  <a:pt x="57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7"/>
                  <a:pt x="50" y="77"/>
                  <a:pt x="48" y="77"/>
                </a:cubicBezTo>
                <a:cubicBezTo>
                  <a:pt x="46" y="77"/>
                  <a:pt x="43" y="77"/>
                  <a:pt x="41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37" y="78"/>
                  <a:pt x="37" y="78"/>
                  <a:pt x="37" y="78"/>
                </a:cubicBezTo>
                <a:cubicBezTo>
                  <a:pt x="31" y="85"/>
                  <a:pt x="31" y="85"/>
                  <a:pt x="31" y="85"/>
                </a:cubicBezTo>
                <a:cubicBezTo>
                  <a:pt x="27" y="84"/>
                  <a:pt x="25" y="82"/>
                  <a:pt x="22" y="80"/>
                </a:cubicBezTo>
                <a:cubicBezTo>
                  <a:pt x="25" y="71"/>
                  <a:pt x="25" y="71"/>
                  <a:pt x="25" y="71"/>
                </a:cubicBezTo>
                <a:cubicBezTo>
                  <a:pt x="26" y="69"/>
                  <a:pt x="26" y="69"/>
                  <a:pt x="26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63"/>
                  <a:pt x="19" y="59"/>
                  <a:pt x="17" y="55"/>
                </a:cubicBezTo>
                <a:cubicBezTo>
                  <a:pt x="17" y="52"/>
                  <a:pt x="17" y="52"/>
                  <a:pt x="17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8"/>
                  <a:pt x="4" y="47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1"/>
                  <a:pt x="21" y="27"/>
                  <a:pt x="24" y="23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19"/>
                  <a:pt x="25" y="19"/>
                  <a:pt x="25" y="19"/>
                </a:cubicBezTo>
                <a:cubicBezTo>
                  <a:pt x="22" y="10"/>
                  <a:pt x="22" y="10"/>
                  <a:pt x="22" y="10"/>
                </a:cubicBezTo>
                <a:cubicBezTo>
                  <a:pt x="24" y="8"/>
                  <a:pt x="27" y="6"/>
                  <a:pt x="31" y="5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4"/>
                  <a:pt x="39" y="14"/>
                  <a:pt x="39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3" y="13"/>
                  <a:pt x="46" y="13"/>
                  <a:pt x="48" y="13"/>
                </a:cubicBezTo>
                <a:cubicBezTo>
                  <a:pt x="50" y="13"/>
                  <a:pt x="53" y="13"/>
                  <a:pt x="55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9" y="12"/>
                  <a:pt x="59" y="12"/>
                  <a:pt x="59" y="12"/>
                </a:cubicBezTo>
                <a:cubicBezTo>
                  <a:pt x="65" y="5"/>
                  <a:pt x="65" y="5"/>
                  <a:pt x="65" y="5"/>
                </a:cubicBezTo>
                <a:moveTo>
                  <a:pt x="48" y="69"/>
                </a:moveTo>
                <a:cubicBezTo>
                  <a:pt x="61" y="69"/>
                  <a:pt x="72" y="58"/>
                  <a:pt x="72" y="45"/>
                </a:cubicBezTo>
                <a:cubicBezTo>
                  <a:pt x="72" y="32"/>
                  <a:pt x="61" y="21"/>
                  <a:pt x="48" y="21"/>
                </a:cubicBezTo>
                <a:cubicBezTo>
                  <a:pt x="35" y="21"/>
                  <a:pt x="24" y="32"/>
                  <a:pt x="24" y="45"/>
                </a:cubicBezTo>
                <a:cubicBezTo>
                  <a:pt x="24" y="58"/>
                  <a:pt x="35" y="69"/>
                  <a:pt x="48" y="69"/>
                </a:cubicBezTo>
                <a:moveTo>
                  <a:pt x="64" y="0"/>
                </a:moveTo>
                <a:cubicBezTo>
                  <a:pt x="56" y="10"/>
                  <a:pt x="56" y="10"/>
                  <a:pt x="56" y="10"/>
                </a:cubicBezTo>
                <a:cubicBezTo>
                  <a:pt x="53" y="9"/>
                  <a:pt x="51" y="9"/>
                  <a:pt x="48" y="9"/>
                </a:cubicBezTo>
                <a:cubicBezTo>
                  <a:pt x="45" y="9"/>
                  <a:pt x="43" y="9"/>
                  <a:pt x="40" y="10"/>
                </a:cubicBezTo>
                <a:cubicBezTo>
                  <a:pt x="32" y="0"/>
                  <a:pt x="32" y="0"/>
                  <a:pt x="32" y="0"/>
                </a:cubicBezTo>
                <a:cubicBezTo>
                  <a:pt x="26" y="2"/>
                  <a:pt x="21" y="5"/>
                  <a:pt x="17" y="9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4"/>
                  <a:pt x="15" y="29"/>
                  <a:pt x="14" y="3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9"/>
                  <a:pt x="0" y="42"/>
                  <a:pt x="0" y="45"/>
                </a:cubicBezTo>
                <a:cubicBezTo>
                  <a:pt x="0" y="48"/>
                  <a:pt x="0" y="51"/>
                  <a:pt x="1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61"/>
                  <a:pt x="18" y="66"/>
                  <a:pt x="21" y="69"/>
                </a:cubicBezTo>
                <a:cubicBezTo>
                  <a:pt x="17" y="82"/>
                  <a:pt x="17" y="82"/>
                  <a:pt x="17" y="82"/>
                </a:cubicBezTo>
                <a:cubicBezTo>
                  <a:pt x="21" y="85"/>
                  <a:pt x="26" y="88"/>
                  <a:pt x="32" y="90"/>
                </a:cubicBezTo>
                <a:cubicBezTo>
                  <a:pt x="40" y="80"/>
                  <a:pt x="40" y="80"/>
                  <a:pt x="40" y="80"/>
                </a:cubicBezTo>
                <a:cubicBezTo>
                  <a:pt x="43" y="81"/>
                  <a:pt x="45" y="81"/>
                  <a:pt x="48" y="81"/>
                </a:cubicBezTo>
                <a:cubicBezTo>
                  <a:pt x="51" y="81"/>
                  <a:pt x="53" y="81"/>
                  <a:pt x="56" y="80"/>
                </a:cubicBezTo>
                <a:cubicBezTo>
                  <a:pt x="64" y="90"/>
                  <a:pt x="64" y="90"/>
                  <a:pt x="64" y="90"/>
                </a:cubicBezTo>
                <a:cubicBezTo>
                  <a:pt x="70" y="88"/>
                  <a:pt x="75" y="85"/>
                  <a:pt x="79" y="82"/>
                </a:cubicBezTo>
                <a:cubicBezTo>
                  <a:pt x="75" y="69"/>
                  <a:pt x="75" y="69"/>
                  <a:pt x="75" y="69"/>
                </a:cubicBezTo>
                <a:cubicBezTo>
                  <a:pt x="78" y="66"/>
                  <a:pt x="81" y="61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6" y="51"/>
                  <a:pt x="96" y="48"/>
                  <a:pt x="96" y="45"/>
                </a:cubicBezTo>
                <a:cubicBezTo>
                  <a:pt x="96" y="42"/>
                  <a:pt x="96" y="39"/>
                  <a:pt x="95" y="36"/>
                </a:cubicBezTo>
                <a:cubicBezTo>
                  <a:pt x="82" y="34"/>
                  <a:pt x="82" y="34"/>
                  <a:pt x="82" y="34"/>
                </a:cubicBezTo>
                <a:cubicBezTo>
                  <a:pt x="81" y="29"/>
                  <a:pt x="78" y="24"/>
                  <a:pt x="75" y="21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5"/>
                  <a:pt x="70" y="2"/>
                  <a:pt x="64" y="0"/>
                </a:cubicBezTo>
                <a:close/>
                <a:moveTo>
                  <a:pt x="48" y="65"/>
                </a:moveTo>
                <a:cubicBezTo>
                  <a:pt x="37" y="65"/>
                  <a:pt x="28" y="56"/>
                  <a:pt x="28" y="45"/>
                </a:cubicBezTo>
                <a:cubicBezTo>
                  <a:pt x="28" y="34"/>
                  <a:pt x="37" y="25"/>
                  <a:pt x="48" y="25"/>
                </a:cubicBezTo>
                <a:cubicBezTo>
                  <a:pt x="59" y="25"/>
                  <a:pt x="68" y="34"/>
                  <a:pt x="68" y="45"/>
                </a:cubicBezTo>
                <a:cubicBezTo>
                  <a:pt x="68" y="56"/>
                  <a:pt x="59" y="65"/>
                  <a:pt x="48" y="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214377" y="1798418"/>
            <a:ext cx="410062" cy="325159"/>
            <a:chOff x="4214377" y="1144368"/>
            <a:chExt cx="410062" cy="325159"/>
          </a:xfrm>
        </p:grpSpPr>
        <p:sp>
          <p:nvSpPr>
            <p:cNvPr id="28" name="Freeform 40"/>
            <p:cNvSpPr>
              <a:spLocks noEditPoints="1"/>
            </p:cNvSpPr>
            <p:nvPr/>
          </p:nvSpPr>
          <p:spPr bwMode="auto">
            <a:xfrm>
              <a:off x="4214377" y="1144368"/>
              <a:ext cx="410062" cy="325159"/>
            </a:xfrm>
            <a:custGeom>
              <a:avLst/>
              <a:gdLst>
                <a:gd name="T0" fmla="*/ 180 w 227"/>
                <a:gd name="T1" fmla="*/ 29 h 180"/>
                <a:gd name="T2" fmla="*/ 161 w 227"/>
                <a:gd name="T3" fmla="*/ 0 h 180"/>
                <a:gd name="T4" fmla="*/ 104 w 227"/>
                <a:gd name="T5" fmla="*/ 0 h 180"/>
                <a:gd name="T6" fmla="*/ 85 w 227"/>
                <a:gd name="T7" fmla="*/ 29 h 180"/>
                <a:gd name="T8" fmla="*/ 0 w 227"/>
                <a:gd name="T9" fmla="*/ 29 h 180"/>
                <a:gd name="T10" fmla="*/ 0 w 227"/>
                <a:gd name="T11" fmla="*/ 180 h 180"/>
                <a:gd name="T12" fmla="*/ 227 w 227"/>
                <a:gd name="T13" fmla="*/ 180 h 180"/>
                <a:gd name="T14" fmla="*/ 227 w 227"/>
                <a:gd name="T15" fmla="*/ 29 h 180"/>
                <a:gd name="T16" fmla="*/ 180 w 227"/>
                <a:gd name="T17" fmla="*/ 29 h 180"/>
                <a:gd name="T18" fmla="*/ 218 w 227"/>
                <a:gd name="T19" fmla="*/ 171 h 180"/>
                <a:gd name="T20" fmla="*/ 9 w 227"/>
                <a:gd name="T21" fmla="*/ 171 h 180"/>
                <a:gd name="T22" fmla="*/ 9 w 227"/>
                <a:gd name="T23" fmla="*/ 38 h 180"/>
                <a:gd name="T24" fmla="*/ 85 w 227"/>
                <a:gd name="T25" fmla="*/ 38 h 180"/>
                <a:gd name="T26" fmla="*/ 90 w 227"/>
                <a:gd name="T27" fmla="*/ 38 h 180"/>
                <a:gd name="T28" fmla="*/ 92 w 227"/>
                <a:gd name="T29" fmla="*/ 34 h 180"/>
                <a:gd name="T30" fmla="*/ 109 w 227"/>
                <a:gd name="T31" fmla="*/ 10 h 180"/>
                <a:gd name="T32" fmla="*/ 156 w 227"/>
                <a:gd name="T33" fmla="*/ 10 h 180"/>
                <a:gd name="T34" fmla="*/ 173 w 227"/>
                <a:gd name="T35" fmla="*/ 34 h 180"/>
                <a:gd name="T36" fmla="*/ 175 w 227"/>
                <a:gd name="T37" fmla="*/ 38 h 180"/>
                <a:gd name="T38" fmla="*/ 180 w 227"/>
                <a:gd name="T39" fmla="*/ 38 h 180"/>
                <a:gd name="T40" fmla="*/ 218 w 227"/>
                <a:gd name="T41" fmla="*/ 38 h 180"/>
                <a:gd name="T42" fmla="*/ 218 w 227"/>
                <a:gd name="T43" fmla="*/ 17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7" h="180">
                  <a:moveTo>
                    <a:pt x="180" y="29"/>
                  </a:moveTo>
                  <a:lnTo>
                    <a:pt x="161" y="0"/>
                  </a:lnTo>
                  <a:lnTo>
                    <a:pt x="104" y="0"/>
                  </a:lnTo>
                  <a:lnTo>
                    <a:pt x="85" y="29"/>
                  </a:lnTo>
                  <a:lnTo>
                    <a:pt x="0" y="29"/>
                  </a:lnTo>
                  <a:lnTo>
                    <a:pt x="0" y="180"/>
                  </a:lnTo>
                  <a:lnTo>
                    <a:pt x="227" y="180"/>
                  </a:lnTo>
                  <a:lnTo>
                    <a:pt x="227" y="29"/>
                  </a:lnTo>
                  <a:lnTo>
                    <a:pt x="180" y="29"/>
                  </a:lnTo>
                  <a:close/>
                  <a:moveTo>
                    <a:pt x="218" y="171"/>
                  </a:moveTo>
                  <a:lnTo>
                    <a:pt x="9" y="171"/>
                  </a:lnTo>
                  <a:lnTo>
                    <a:pt x="9" y="38"/>
                  </a:lnTo>
                  <a:lnTo>
                    <a:pt x="85" y="38"/>
                  </a:lnTo>
                  <a:lnTo>
                    <a:pt x="90" y="38"/>
                  </a:lnTo>
                  <a:lnTo>
                    <a:pt x="92" y="34"/>
                  </a:lnTo>
                  <a:lnTo>
                    <a:pt x="109" y="10"/>
                  </a:lnTo>
                  <a:lnTo>
                    <a:pt x="156" y="10"/>
                  </a:lnTo>
                  <a:lnTo>
                    <a:pt x="173" y="34"/>
                  </a:lnTo>
                  <a:lnTo>
                    <a:pt x="175" y="38"/>
                  </a:lnTo>
                  <a:lnTo>
                    <a:pt x="180" y="38"/>
                  </a:lnTo>
                  <a:lnTo>
                    <a:pt x="218" y="38"/>
                  </a:lnTo>
                  <a:lnTo>
                    <a:pt x="218" y="1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1"/>
            <p:cNvSpPr>
              <a:spLocks noEditPoints="1"/>
            </p:cNvSpPr>
            <p:nvPr/>
          </p:nvSpPr>
          <p:spPr bwMode="auto">
            <a:xfrm>
              <a:off x="4351666" y="1231077"/>
              <a:ext cx="204128" cy="204128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4 h 48"/>
                <a:gd name="T12" fmla="*/ 4 w 48"/>
                <a:gd name="T13" fmla="*/ 24 h 48"/>
                <a:gd name="T14" fmla="*/ 24 w 48"/>
                <a:gd name="T15" fmla="*/ 4 h 48"/>
                <a:gd name="T16" fmla="*/ 44 w 48"/>
                <a:gd name="T17" fmla="*/ 24 h 48"/>
                <a:gd name="T18" fmla="*/ 24 w 48"/>
                <a:gd name="T1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4"/>
                  </a:moveTo>
                  <a:cubicBezTo>
                    <a:pt x="13" y="44"/>
                    <a:pt x="4" y="3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35" y="4"/>
                    <a:pt x="44" y="13"/>
                    <a:pt x="44" y="24"/>
                  </a:cubicBezTo>
                  <a:cubicBezTo>
                    <a:pt x="44" y="35"/>
                    <a:pt x="35" y="44"/>
                    <a:pt x="24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42"/>
            <p:cNvSpPr>
              <a:spLocks noChangeArrowheads="1"/>
            </p:cNvSpPr>
            <p:nvPr/>
          </p:nvSpPr>
          <p:spPr bwMode="auto">
            <a:xfrm>
              <a:off x="4264957" y="1162433"/>
              <a:ext cx="52387" cy="162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" name="Freeform 43"/>
          <p:cNvSpPr>
            <a:spLocks noEditPoints="1"/>
          </p:cNvSpPr>
          <p:nvPr/>
        </p:nvSpPr>
        <p:spPr bwMode="auto">
          <a:xfrm>
            <a:off x="5068822" y="1747838"/>
            <a:ext cx="290837" cy="410062"/>
          </a:xfrm>
          <a:custGeom>
            <a:avLst/>
            <a:gdLst>
              <a:gd name="T0" fmla="*/ 20 w 68"/>
              <a:gd name="T1" fmla="*/ 12 h 96"/>
              <a:gd name="T2" fmla="*/ 20 w 68"/>
              <a:gd name="T3" fmla="*/ 29 h 96"/>
              <a:gd name="T4" fmla="*/ 20 w 68"/>
              <a:gd name="T5" fmla="*/ 40 h 96"/>
              <a:gd name="T6" fmla="*/ 20 w 68"/>
              <a:gd name="T7" fmla="*/ 72 h 96"/>
              <a:gd name="T8" fmla="*/ 12 w 68"/>
              <a:gd name="T9" fmla="*/ 76 h 96"/>
              <a:gd name="T10" fmla="*/ 11 w 68"/>
              <a:gd name="T11" fmla="*/ 76 h 96"/>
              <a:gd name="T12" fmla="*/ 0 w 68"/>
              <a:gd name="T13" fmla="*/ 86 h 96"/>
              <a:gd name="T14" fmla="*/ 12 w 68"/>
              <a:gd name="T15" fmla="*/ 96 h 96"/>
              <a:gd name="T16" fmla="*/ 24 w 68"/>
              <a:gd name="T17" fmla="*/ 86 h 96"/>
              <a:gd name="T18" fmla="*/ 24 w 68"/>
              <a:gd name="T19" fmla="*/ 86 h 96"/>
              <a:gd name="T20" fmla="*/ 24 w 68"/>
              <a:gd name="T21" fmla="*/ 86 h 96"/>
              <a:gd name="T22" fmla="*/ 24 w 68"/>
              <a:gd name="T23" fmla="*/ 39 h 96"/>
              <a:gd name="T24" fmla="*/ 64 w 68"/>
              <a:gd name="T25" fmla="*/ 29 h 96"/>
              <a:gd name="T26" fmla="*/ 64 w 68"/>
              <a:gd name="T27" fmla="*/ 62 h 96"/>
              <a:gd name="T28" fmla="*/ 56 w 68"/>
              <a:gd name="T29" fmla="*/ 66 h 96"/>
              <a:gd name="T30" fmla="*/ 44 w 68"/>
              <a:gd name="T31" fmla="*/ 76 h 96"/>
              <a:gd name="T32" fmla="*/ 56 w 68"/>
              <a:gd name="T33" fmla="*/ 86 h 96"/>
              <a:gd name="T34" fmla="*/ 68 w 68"/>
              <a:gd name="T35" fmla="*/ 76 h 96"/>
              <a:gd name="T36" fmla="*/ 68 w 68"/>
              <a:gd name="T37" fmla="*/ 76 h 96"/>
              <a:gd name="T38" fmla="*/ 68 w 68"/>
              <a:gd name="T39" fmla="*/ 76 h 96"/>
              <a:gd name="T40" fmla="*/ 68 w 68"/>
              <a:gd name="T41" fmla="*/ 28 h 96"/>
              <a:gd name="T42" fmla="*/ 68 w 68"/>
              <a:gd name="T43" fmla="*/ 19 h 96"/>
              <a:gd name="T44" fmla="*/ 68 w 68"/>
              <a:gd name="T45" fmla="*/ 0 h 96"/>
              <a:gd name="T46" fmla="*/ 20 w 68"/>
              <a:gd name="T47" fmla="*/ 12 h 96"/>
              <a:gd name="T48" fmla="*/ 12 w 68"/>
              <a:gd name="T49" fmla="*/ 92 h 96"/>
              <a:gd name="T50" fmla="*/ 4 w 68"/>
              <a:gd name="T51" fmla="*/ 86 h 96"/>
              <a:gd name="T52" fmla="*/ 12 w 68"/>
              <a:gd name="T53" fmla="*/ 80 h 96"/>
              <a:gd name="T54" fmla="*/ 20 w 68"/>
              <a:gd name="T55" fmla="*/ 86 h 96"/>
              <a:gd name="T56" fmla="*/ 12 w 68"/>
              <a:gd name="T57" fmla="*/ 92 h 96"/>
              <a:gd name="T58" fmla="*/ 56 w 68"/>
              <a:gd name="T59" fmla="*/ 82 h 96"/>
              <a:gd name="T60" fmla="*/ 48 w 68"/>
              <a:gd name="T61" fmla="*/ 76 h 96"/>
              <a:gd name="T62" fmla="*/ 56 w 68"/>
              <a:gd name="T63" fmla="*/ 70 h 96"/>
              <a:gd name="T64" fmla="*/ 64 w 68"/>
              <a:gd name="T65" fmla="*/ 76 h 96"/>
              <a:gd name="T66" fmla="*/ 56 w 68"/>
              <a:gd name="T67" fmla="*/ 82 h 96"/>
              <a:gd name="T68" fmla="*/ 64 w 68"/>
              <a:gd name="T69" fmla="*/ 25 h 96"/>
              <a:gd name="T70" fmla="*/ 24 w 68"/>
              <a:gd name="T71" fmla="*/ 35 h 96"/>
              <a:gd name="T72" fmla="*/ 24 w 68"/>
              <a:gd name="T73" fmla="*/ 29 h 96"/>
              <a:gd name="T74" fmla="*/ 24 w 68"/>
              <a:gd name="T75" fmla="*/ 15 h 96"/>
              <a:gd name="T76" fmla="*/ 64 w 68"/>
              <a:gd name="T77" fmla="*/ 5 h 96"/>
              <a:gd name="T78" fmla="*/ 64 w 68"/>
              <a:gd name="T79" fmla="*/ 19 h 96"/>
              <a:gd name="T80" fmla="*/ 64 w 68"/>
              <a:gd name="T81" fmla="*/ 2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8" h="96">
                <a:moveTo>
                  <a:pt x="20" y="12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34"/>
                  <a:pt x="20" y="40"/>
                </a:cubicBezTo>
                <a:cubicBezTo>
                  <a:pt x="20" y="52"/>
                  <a:pt x="20" y="71"/>
                  <a:pt x="20" y="72"/>
                </a:cubicBezTo>
                <a:cubicBezTo>
                  <a:pt x="20" y="73"/>
                  <a:pt x="19" y="76"/>
                  <a:pt x="1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5" y="77"/>
                  <a:pt x="0" y="81"/>
                  <a:pt x="0" y="86"/>
                </a:cubicBezTo>
                <a:cubicBezTo>
                  <a:pt x="0" y="92"/>
                  <a:pt x="5" y="96"/>
                  <a:pt x="12" y="96"/>
                </a:cubicBezTo>
                <a:cubicBezTo>
                  <a:pt x="19" y="96"/>
                  <a:pt x="24" y="92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39"/>
                  <a:pt x="24" y="39"/>
                  <a:pt x="24" y="39"/>
                </a:cubicBezTo>
                <a:cubicBezTo>
                  <a:pt x="64" y="29"/>
                  <a:pt x="64" y="29"/>
                  <a:pt x="64" y="29"/>
                </a:cubicBezTo>
                <a:cubicBezTo>
                  <a:pt x="64" y="41"/>
                  <a:pt x="64" y="61"/>
                  <a:pt x="64" y="62"/>
                </a:cubicBezTo>
                <a:cubicBezTo>
                  <a:pt x="64" y="63"/>
                  <a:pt x="63" y="66"/>
                  <a:pt x="56" y="66"/>
                </a:cubicBezTo>
                <a:cubicBezTo>
                  <a:pt x="49" y="66"/>
                  <a:pt x="44" y="70"/>
                  <a:pt x="44" y="76"/>
                </a:cubicBezTo>
                <a:cubicBezTo>
                  <a:pt x="44" y="82"/>
                  <a:pt x="49" y="86"/>
                  <a:pt x="56" y="86"/>
                </a:cubicBezTo>
                <a:cubicBezTo>
                  <a:pt x="63" y="86"/>
                  <a:pt x="68" y="82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0"/>
                  <a:pt x="68" y="0"/>
                  <a:pt x="68" y="0"/>
                </a:cubicBezTo>
                <a:lnTo>
                  <a:pt x="20" y="12"/>
                </a:lnTo>
                <a:close/>
                <a:moveTo>
                  <a:pt x="12" y="92"/>
                </a:moveTo>
                <a:cubicBezTo>
                  <a:pt x="8" y="92"/>
                  <a:pt x="4" y="89"/>
                  <a:pt x="4" y="86"/>
                </a:cubicBezTo>
                <a:cubicBezTo>
                  <a:pt x="4" y="83"/>
                  <a:pt x="8" y="80"/>
                  <a:pt x="12" y="80"/>
                </a:cubicBezTo>
                <a:cubicBezTo>
                  <a:pt x="16" y="80"/>
                  <a:pt x="20" y="83"/>
                  <a:pt x="20" y="86"/>
                </a:cubicBezTo>
                <a:cubicBezTo>
                  <a:pt x="20" y="89"/>
                  <a:pt x="16" y="92"/>
                  <a:pt x="12" y="92"/>
                </a:cubicBezTo>
                <a:close/>
                <a:moveTo>
                  <a:pt x="56" y="82"/>
                </a:moveTo>
                <a:cubicBezTo>
                  <a:pt x="52" y="82"/>
                  <a:pt x="48" y="79"/>
                  <a:pt x="48" y="76"/>
                </a:cubicBezTo>
                <a:cubicBezTo>
                  <a:pt x="48" y="73"/>
                  <a:pt x="52" y="70"/>
                  <a:pt x="56" y="70"/>
                </a:cubicBezTo>
                <a:cubicBezTo>
                  <a:pt x="60" y="70"/>
                  <a:pt x="64" y="73"/>
                  <a:pt x="64" y="76"/>
                </a:cubicBezTo>
                <a:cubicBezTo>
                  <a:pt x="64" y="79"/>
                  <a:pt x="60" y="82"/>
                  <a:pt x="56" y="82"/>
                </a:cubicBezTo>
                <a:close/>
                <a:moveTo>
                  <a:pt x="64" y="25"/>
                </a:moveTo>
                <a:cubicBezTo>
                  <a:pt x="24" y="35"/>
                  <a:pt x="24" y="35"/>
                  <a:pt x="24" y="35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15"/>
                  <a:pt x="24" y="15"/>
                  <a:pt x="24" y="15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19"/>
                  <a:pt x="64" y="22"/>
                  <a:pt x="64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856428" y="1816483"/>
            <a:ext cx="410061" cy="272772"/>
            <a:chOff x="5856428" y="1162433"/>
            <a:chExt cx="410061" cy="272772"/>
          </a:xfrm>
        </p:grpSpPr>
        <p:sp>
          <p:nvSpPr>
            <p:cNvPr id="33" name="Freeform 44"/>
            <p:cNvSpPr>
              <a:spLocks noEditPoints="1"/>
            </p:cNvSpPr>
            <p:nvPr/>
          </p:nvSpPr>
          <p:spPr bwMode="auto">
            <a:xfrm>
              <a:off x="5856428" y="1162433"/>
              <a:ext cx="307094" cy="272772"/>
            </a:xfrm>
            <a:custGeom>
              <a:avLst/>
              <a:gdLst>
                <a:gd name="T0" fmla="*/ 0 w 170"/>
                <a:gd name="T1" fmla="*/ 151 h 151"/>
                <a:gd name="T2" fmla="*/ 170 w 170"/>
                <a:gd name="T3" fmla="*/ 151 h 151"/>
                <a:gd name="T4" fmla="*/ 170 w 170"/>
                <a:gd name="T5" fmla="*/ 0 h 151"/>
                <a:gd name="T6" fmla="*/ 0 w 170"/>
                <a:gd name="T7" fmla="*/ 0 h 151"/>
                <a:gd name="T8" fmla="*/ 0 w 170"/>
                <a:gd name="T9" fmla="*/ 151 h 151"/>
                <a:gd name="T10" fmla="*/ 9 w 170"/>
                <a:gd name="T11" fmla="*/ 9 h 151"/>
                <a:gd name="T12" fmla="*/ 161 w 170"/>
                <a:gd name="T13" fmla="*/ 9 h 151"/>
                <a:gd name="T14" fmla="*/ 161 w 170"/>
                <a:gd name="T15" fmla="*/ 142 h 151"/>
                <a:gd name="T16" fmla="*/ 9 w 170"/>
                <a:gd name="T17" fmla="*/ 142 h 151"/>
                <a:gd name="T18" fmla="*/ 9 w 170"/>
                <a:gd name="T19" fmla="*/ 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51">
                  <a:moveTo>
                    <a:pt x="0" y="151"/>
                  </a:moveTo>
                  <a:lnTo>
                    <a:pt x="170" y="151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151"/>
                  </a:lnTo>
                  <a:close/>
                  <a:moveTo>
                    <a:pt x="9" y="9"/>
                  </a:moveTo>
                  <a:lnTo>
                    <a:pt x="161" y="9"/>
                  </a:lnTo>
                  <a:lnTo>
                    <a:pt x="161" y="142"/>
                  </a:lnTo>
                  <a:lnTo>
                    <a:pt x="9" y="142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5"/>
            <p:cNvSpPr>
              <a:spLocks noEditPoints="1"/>
            </p:cNvSpPr>
            <p:nvPr/>
          </p:nvSpPr>
          <p:spPr bwMode="auto">
            <a:xfrm>
              <a:off x="6197844" y="1196755"/>
              <a:ext cx="68645" cy="204128"/>
            </a:xfrm>
            <a:custGeom>
              <a:avLst/>
              <a:gdLst>
                <a:gd name="T0" fmla="*/ 0 w 38"/>
                <a:gd name="T1" fmla="*/ 38 h 113"/>
                <a:gd name="T2" fmla="*/ 0 w 38"/>
                <a:gd name="T3" fmla="*/ 75 h 113"/>
                <a:gd name="T4" fmla="*/ 38 w 38"/>
                <a:gd name="T5" fmla="*/ 113 h 113"/>
                <a:gd name="T6" fmla="*/ 38 w 38"/>
                <a:gd name="T7" fmla="*/ 0 h 113"/>
                <a:gd name="T8" fmla="*/ 0 w 38"/>
                <a:gd name="T9" fmla="*/ 38 h 113"/>
                <a:gd name="T10" fmla="*/ 29 w 38"/>
                <a:gd name="T11" fmla="*/ 90 h 113"/>
                <a:gd name="T12" fmla="*/ 10 w 38"/>
                <a:gd name="T13" fmla="*/ 71 h 113"/>
                <a:gd name="T14" fmla="*/ 10 w 38"/>
                <a:gd name="T15" fmla="*/ 42 h 113"/>
                <a:gd name="T16" fmla="*/ 29 w 38"/>
                <a:gd name="T17" fmla="*/ 23 h 113"/>
                <a:gd name="T18" fmla="*/ 29 w 38"/>
                <a:gd name="T19" fmla="*/ 9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13">
                  <a:moveTo>
                    <a:pt x="0" y="38"/>
                  </a:moveTo>
                  <a:lnTo>
                    <a:pt x="0" y="75"/>
                  </a:lnTo>
                  <a:lnTo>
                    <a:pt x="38" y="113"/>
                  </a:lnTo>
                  <a:lnTo>
                    <a:pt x="38" y="0"/>
                  </a:lnTo>
                  <a:lnTo>
                    <a:pt x="0" y="38"/>
                  </a:lnTo>
                  <a:close/>
                  <a:moveTo>
                    <a:pt x="29" y="90"/>
                  </a:moveTo>
                  <a:lnTo>
                    <a:pt x="10" y="71"/>
                  </a:lnTo>
                  <a:lnTo>
                    <a:pt x="10" y="42"/>
                  </a:lnTo>
                  <a:lnTo>
                    <a:pt x="29" y="23"/>
                  </a:lnTo>
                  <a:lnTo>
                    <a:pt x="29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46"/>
            <p:cNvSpPr>
              <a:spLocks noChangeArrowheads="1"/>
            </p:cNvSpPr>
            <p:nvPr/>
          </p:nvSpPr>
          <p:spPr bwMode="auto">
            <a:xfrm>
              <a:off x="5890750" y="1196755"/>
              <a:ext cx="34323" cy="686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6" name="Freeform 47"/>
          <p:cNvSpPr>
            <a:spLocks noEditPoints="1"/>
          </p:cNvSpPr>
          <p:nvPr/>
        </p:nvSpPr>
        <p:spPr bwMode="auto">
          <a:xfrm>
            <a:off x="6676550" y="1816483"/>
            <a:ext cx="411868" cy="272772"/>
          </a:xfrm>
          <a:custGeom>
            <a:avLst/>
            <a:gdLst>
              <a:gd name="T0" fmla="*/ 0 w 228"/>
              <a:gd name="T1" fmla="*/ 0 h 151"/>
              <a:gd name="T2" fmla="*/ 0 w 228"/>
              <a:gd name="T3" fmla="*/ 151 h 151"/>
              <a:gd name="T4" fmla="*/ 228 w 228"/>
              <a:gd name="T5" fmla="*/ 151 h 151"/>
              <a:gd name="T6" fmla="*/ 228 w 228"/>
              <a:gd name="T7" fmla="*/ 0 h 151"/>
              <a:gd name="T8" fmla="*/ 0 w 228"/>
              <a:gd name="T9" fmla="*/ 0 h 151"/>
              <a:gd name="T10" fmla="*/ 211 w 228"/>
              <a:gd name="T11" fmla="*/ 9 h 151"/>
              <a:gd name="T12" fmla="*/ 114 w 228"/>
              <a:gd name="T13" fmla="*/ 80 h 151"/>
              <a:gd name="T14" fmla="*/ 17 w 228"/>
              <a:gd name="T15" fmla="*/ 9 h 151"/>
              <a:gd name="T16" fmla="*/ 211 w 228"/>
              <a:gd name="T17" fmla="*/ 9 h 151"/>
              <a:gd name="T18" fmla="*/ 10 w 228"/>
              <a:gd name="T19" fmla="*/ 142 h 151"/>
              <a:gd name="T20" fmla="*/ 10 w 228"/>
              <a:gd name="T21" fmla="*/ 14 h 151"/>
              <a:gd name="T22" fmla="*/ 114 w 228"/>
              <a:gd name="T23" fmla="*/ 90 h 151"/>
              <a:gd name="T24" fmla="*/ 218 w 228"/>
              <a:gd name="T25" fmla="*/ 14 h 151"/>
              <a:gd name="T26" fmla="*/ 218 w 228"/>
              <a:gd name="T27" fmla="*/ 142 h 151"/>
              <a:gd name="T28" fmla="*/ 10 w 228"/>
              <a:gd name="T29" fmla="*/ 14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8" h="151">
                <a:moveTo>
                  <a:pt x="0" y="0"/>
                </a:moveTo>
                <a:lnTo>
                  <a:pt x="0" y="151"/>
                </a:lnTo>
                <a:lnTo>
                  <a:pt x="228" y="151"/>
                </a:lnTo>
                <a:lnTo>
                  <a:pt x="228" y="0"/>
                </a:lnTo>
                <a:lnTo>
                  <a:pt x="0" y="0"/>
                </a:lnTo>
                <a:close/>
                <a:moveTo>
                  <a:pt x="211" y="9"/>
                </a:moveTo>
                <a:lnTo>
                  <a:pt x="114" y="80"/>
                </a:lnTo>
                <a:lnTo>
                  <a:pt x="17" y="9"/>
                </a:lnTo>
                <a:lnTo>
                  <a:pt x="211" y="9"/>
                </a:lnTo>
                <a:close/>
                <a:moveTo>
                  <a:pt x="10" y="142"/>
                </a:moveTo>
                <a:lnTo>
                  <a:pt x="10" y="14"/>
                </a:lnTo>
                <a:lnTo>
                  <a:pt x="114" y="90"/>
                </a:lnTo>
                <a:lnTo>
                  <a:pt x="218" y="14"/>
                </a:lnTo>
                <a:lnTo>
                  <a:pt x="218" y="142"/>
                </a:lnTo>
                <a:lnTo>
                  <a:pt x="10" y="1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48"/>
          <p:cNvSpPr>
            <a:spLocks noEditPoints="1"/>
          </p:cNvSpPr>
          <p:nvPr/>
        </p:nvSpPr>
        <p:spPr bwMode="auto">
          <a:xfrm>
            <a:off x="4230635" y="2602283"/>
            <a:ext cx="377546" cy="307094"/>
          </a:xfrm>
          <a:custGeom>
            <a:avLst/>
            <a:gdLst>
              <a:gd name="T0" fmla="*/ 209 w 209"/>
              <a:gd name="T1" fmla="*/ 57 h 170"/>
              <a:gd name="T2" fmla="*/ 209 w 209"/>
              <a:gd name="T3" fmla="*/ 19 h 170"/>
              <a:gd name="T4" fmla="*/ 105 w 209"/>
              <a:gd name="T5" fmla="*/ 19 h 170"/>
              <a:gd name="T6" fmla="*/ 86 w 209"/>
              <a:gd name="T7" fmla="*/ 0 h 170"/>
              <a:gd name="T8" fmla="*/ 0 w 209"/>
              <a:gd name="T9" fmla="*/ 0 h 170"/>
              <a:gd name="T10" fmla="*/ 0 w 209"/>
              <a:gd name="T11" fmla="*/ 29 h 170"/>
              <a:gd name="T12" fmla="*/ 0 w 209"/>
              <a:gd name="T13" fmla="*/ 29 h 170"/>
              <a:gd name="T14" fmla="*/ 0 w 209"/>
              <a:gd name="T15" fmla="*/ 57 h 170"/>
              <a:gd name="T16" fmla="*/ 0 w 209"/>
              <a:gd name="T17" fmla="*/ 57 h 170"/>
              <a:gd name="T18" fmla="*/ 0 w 209"/>
              <a:gd name="T19" fmla="*/ 170 h 170"/>
              <a:gd name="T20" fmla="*/ 209 w 209"/>
              <a:gd name="T21" fmla="*/ 170 h 170"/>
              <a:gd name="T22" fmla="*/ 209 w 209"/>
              <a:gd name="T23" fmla="*/ 57 h 170"/>
              <a:gd name="T24" fmla="*/ 209 w 209"/>
              <a:gd name="T25" fmla="*/ 57 h 170"/>
              <a:gd name="T26" fmla="*/ 10 w 209"/>
              <a:gd name="T27" fmla="*/ 19 h 170"/>
              <a:gd name="T28" fmla="*/ 10 w 209"/>
              <a:gd name="T29" fmla="*/ 10 h 170"/>
              <a:gd name="T30" fmla="*/ 81 w 209"/>
              <a:gd name="T31" fmla="*/ 10 h 170"/>
              <a:gd name="T32" fmla="*/ 97 w 209"/>
              <a:gd name="T33" fmla="*/ 26 h 170"/>
              <a:gd name="T34" fmla="*/ 100 w 209"/>
              <a:gd name="T35" fmla="*/ 29 h 170"/>
              <a:gd name="T36" fmla="*/ 105 w 209"/>
              <a:gd name="T37" fmla="*/ 29 h 170"/>
              <a:gd name="T38" fmla="*/ 199 w 209"/>
              <a:gd name="T39" fmla="*/ 29 h 170"/>
              <a:gd name="T40" fmla="*/ 199 w 209"/>
              <a:gd name="T41" fmla="*/ 57 h 170"/>
              <a:gd name="T42" fmla="*/ 10 w 209"/>
              <a:gd name="T43" fmla="*/ 57 h 170"/>
              <a:gd name="T44" fmla="*/ 10 w 209"/>
              <a:gd name="T45" fmla="*/ 29 h 170"/>
              <a:gd name="T46" fmla="*/ 10 w 209"/>
              <a:gd name="T47" fmla="*/ 19 h 170"/>
              <a:gd name="T48" fmla="*/ 199 w 209"/>
              <a:gd name="T49" fmla="*/ 161 h 170"/>
              <a:gd name="T50" fmla="*/ 10 w 209"/>
              <a:gd name="T51" fmla="*/ 161 h 170"/>
              <a:gd name="T52" fmla="*/ 10 w 209"/>
              <a:gd name="T53" fmla="*/ 66 h 170"/>
              <a:gd name="T54" fmla="*/ 199 w 209"/>
              <a:gd name="T55" fmla="*/ 66 h 170"/>
              <a:gd name="T56" fmla="*/ 199 w 209"/>
              <a:gd name="T57" fmla="*/ 16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9" h="170">
                <a:moveTo>
                  <a:pt x="209" y="57"/>
                </a:moveTo>
                <a:lnTo>
                  <a:pt x="209" y="19"/>
                </a:lnTo>
                <a:lnTo>
                  <a:pt x="105" y="19"/>
                </a:lnTo>
                <a:lnTo>
                  <a:pt x="86" y="0"/>
                </a:lnTo>
                <a:lnTo>
                  <a:pt x="0" y="0"/>
                </a:lnTo>
                <a:lnTo>
                  <a:pt x="0" y="29"/>
                </a:lnTo>
                <a:lnTo>
                  <a:pt x="0" y="29"/>
                </a:lnTo>
                <a:lnTo>
                  <a:pt x="0" y="57"/>
                </a:lnTo>
                <a:lnTo>
                  <a:pt x="0" y="57"/>
                </a:lnTo>
                <a:lnTo>
                  <a:pt x="0" y="170"/>
                </a:lnTo>
                <a:lnTo>
                  <a:pt x="209" y="170"/>
                </a:lnTo>
                <a:lnTo>
                  <a:pt x="209" y="57"/>
                </a:lnTo>
                <a:lnTo>
                  <a:pt x="209" y="57"/>
                </a:lnTo>
                <a:close/>
                <a:moveTo>
                  <a:pt x="10" y="19"/>
                </a:moveTo>
                <a:lnTo>
                  <a:pt x="10" y="10"/>
                </a:lnTo>
                <a:lnTo>
                  <a:pt x="81" y="10"/>
                </a:lnTo>
                <a:lnTo>
                  <a:pt x="97" y="26"/>
                </a:lnTo>
                <a:lnTo>
                  <a:pt x="100" y="29"/>
                </a:lnTo>
                <a:lnTo>
                  <a:pt x="105" y="29"/>
                </a:lnTo>
                <a:lnTo>
                  <a:pt x="199" y="29"/>
                </a:lnTo>
                <a:lnTo>
                  <a:pt x="199" y="57"/>
                </a:lnTo>
                <a:lnTo>
                  <a:pt x="10" y="57"/>
                </a:lnTo>
                <a:lnTo>
                  <a:pt x="10" y="29"/>
                </a:lnTo>
                <a:lnTo>
                  <a:pt x="10" y="19"/>
                </a:lnTo>
                <a:close/>
                <a:moveTo>
                  <a:pt x="199" y="161"/>
                </a:moveTo>
                <a:lnTo>
                  <a:pt x="10" y="161"/>
                </a:lnTo>
                <a:lnTo>
                  <a:pt x="10" y="66"/>
                </a:lnTo>
                <a:lnTo>
                  <a:pt x="199" y="66"/>
                </a:lnTo>
                <a:lnTo>
                  <a:pt x="199" y="1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49"/>
          <p:cNvSpPr>
            <a:spLocks noEditPoints="1"/>
          </p:cNvSpPr>
          <p:nvPr/>
        </p:nvSpPr>
        <p:spPr bwMode="auto">
          <a:xfrm>
            <a:off x="946533" y="2602283"/>
            <a:ext cx="377546" cy="341417"/>
          </a:xfrm>
          <a:custGeom>
            <a:avLst/>
            <a:gdLst>
              <a:gd name="T0" fmla="*/ 209 w 209"/>
              <a:gd name="T1" fmla="*/ 133 h 189"/>
              <a:gd name="T2" fmla="*/ 209 w 209"/>
              <a:gd name="T3" fmla="*/ 0 h 189"/>
              <a:gd name="T4" fmla="*/ 0 w 209"/>
              <a:gd name="T5" fmla="*/ 0 h 189"/>
              <a:gd name="T6" fmla="*/ 0 w 209"/>
              <a:gd name="T7" fmla="*/ 133 h 189"/>
              <a:gd name="T8" fmla="*/ 100 w 209"/>
              <a:gd name="T9" fmla="*/ 133 h 189"/>
              <a:gd name="T10" fmla="*/ 100 w 209"/>
              <a:gd name="T11" fmla="*/ 180 h 189"/>
              <a:gd name="T12" fmla="*/ 71 w 209"/>
              <a:gd name="T13" fmla="*/ 180 h 189"/>
              <a:gd name="T14" fmla="*/ 62 w 209"/>
              <a:gd name="T15" fmla="*/ 189 h 189"/>
              <a:gd name="T16" fmla="*/ 100 w 209"/>
              <a:gd name="T17" fmla="*/ 189 h 189"/>
              <a:gd name="T18" fmla="*/ 109 w 209"/>
              <a:gd name="T19" fmla="*/ 189 h 189"/>
              <a:gd name="T20" fmla="*/ 147 w 209"/>
              <a:gd name="T21" fmla="*/ 189 h 189"/>
              <a:gd name="T22" fmla="*/ 138 w 209"/>
              <a:gd name="T23" fmla="*/ 180 h 189"/>
              <a:gd name="T24" fmla="*/ 109 w 209"/>
              <a:gd name="T25" fmla="*/ 180 h 189"/>
              <a:gd name="T26" fmla="*/ 109 w 209"/>
              <a:gd name="T27" fmla="*/ 133 h 189"/>
              <a:gd name="T28" fmla="*/ 209 w 209"/>
              <a:gd name="T29" fmla="*/ 133 h 189"/>
              <a:gd name="T30" fmla="*/ 10 w 209"/>
              <a:gd name="T31" fmla="*/ 123 h 189"/>
              <a:gd name="T32" fmla="*/ 10 w 209"/>
              <a:gd name="T33" fmla="*/ 10 h 189"/>
              <a:gd name="T34" fmla="*/ 199 w 209"/>
              <a:gd name="T35" fmla="*/ 10 h 189"/>
              <a:gd name="T36" fmla="*/ 199 w 209"/>
              <a:gd name="T37" fmla="*/ 123 h 189"/>
              <a:gd name="T38" fmla="*/ 109 w 209"/>
              <a:gd name="T39" fmla="*/ 123 h 189"/>
              <a:gd name="T40" fmla="*/ 100 w 209"/>
              <a:gd name="T41" fmla="*/ 123 h 189"/>
              <a:gd name="T42" fmla="*/ 10 w 209"/>
              <a:gd name="T43" fmla="*/ 12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9" h="189">
                <a:moveTo>
                  <a:pt x="209" y="133"/>
                </a:moveTo>
                <a:lnTo>
                  <a:pt x="209" y="0"/>
                </a:lnTo>
                <a:lnTo>
                  <a:pt x="0" y="0"/>
                </a:lnTo>
                <a:lnTo>
                  <a:pt x="0" y="133"/>
                </a:lnTo>
                <a:lnTo>
                  <a:pt x="100" y="133"/>
                </a:lnTo>
                <a:lnTo>
                  <a:pt x="100" y="180"/>
                </a:lnTo>
                <a:lnTo>
                  <a:pt x="71" y="180"/>
                </a:lnTo>
                <a:lnTo>
                  <a:pt x="62" y="189"/>
                </a:lnTo>
                <a:lnTo>
                  <a:pt x="100" y="189"/>
                </a:lnTo>
                <a:lnTo>
                  <a:pt x="109" y="189"/>
                </a:lnTo>
                <a:lnTo>
                  <a:pt x="147" y="189"/>
                </a:lnTo>
                <a:lnTo>
                  <a:pt x="138" y="180"/>
                </a:lnTo>
                <a:lnTo>
                  <a:pt x="109" y="180"/>
                </a:lnTo>
                <a:lnTo>
                  <a:pt x="109" y="133"/>
                </a:lnTo>
                <a:lnTo>
                  <a:pt x="209" y="133"/>
                </a:lnTo>
                <a:close/>
                <a:moveTo>
                  <a:pt x="10" y="123"/>
                </a:moveTo>
                <a:lnTo>
                  <a:pt x="10" y="10"/>
                </a:lnTo>
                <a:lnTo>
                  <a:pt x="199" y="10"/>
                </a:lnTo>
                <a:lnTo>
                  <a:pt x="199" y="123"/>
                </a:lnTo>
                <a:lnTo>
                  <a:pt x="109" y="123"/>
                </a:lnTo>
                <a:lnTo>
                  <a:pt x="100" y="123"/>
                </a:lnTo>
                <a:lnTo>
                  <a:pt x="10" y="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768462" y="2602283"/>
            <a:ext cx="375739" cy="341417"/>
            <a:chOff x="1768462" y="1948233"/>
            <a:chExt cx="375739" cy="341417"/>
          </a:xfrm>
        </p:grpSpPr>
        <p:sp>
          <p:nvSpPr>
            <p:cNvPr id="40" name="Freeform 50"/>
            <p:cNvSpPr>
              <a:spLocks noEditPoints="1"/>
            </p:cNvSpPr>
            <p:nvPr/>
          </p:nvSpPr>
          <p:spPr bwMode="auto">
            <a:xfrm>
              <a:off x="1768462" y="1948233"/>
              <a:ext cx="375739" cy="341417"/>
            </a:xfrm>
            <a:custGeom>
              <a:avLst/>
              <a:gdLst>
                <a:gd name="T0" fmla="*/ 208 w 208"/>
                <a:gd name="T1" fmla="*/ 133 h 189"/>
                <a:gd name="T2" fmla="*/ 208 w 208"/>
                <a:gd name="T3" fmla="*/ 0 h 189"/>
                <a:gd name="T4" fmla="*/ 0 w 208"/>
                <a:gd name="T5" fmla="*/ 0 h 189"/>
                <a:gd name="T6" fmla="*/ 0 w 208"/>
                <a:gd name="T7" fmla="*/ 133 h 189"/>
                <a:gd name="T8" fmla="*/ 99 w 208"/>
                <a:gd name="T9" fmla="*/ 133 h 189"/>
                <a:gd name="T10" fmla="*/ 99 w 208"/>
                <a:gd name="T11" fmla="*/ 180 h 189"/>
                <a:gd name="T12" fmla="*/ 71 w 208"/>
                <a:gd name="T13" fmla="*/ 180 h 189"/>
                <a:gd name="T14" fmla="*/ 61 w 208"/>
                <a:gd name="T15" fmla="*/ 189 h 189"/>
                <a:gd name="T16" fmla="*/ 99 w 208"/>
                <a:gd name="T17" fmla="*/ 189 h 189"/>
                <a:gd name="T18" fmla="*/ 109 w 208"/>
                <a:gd name="T19" fmla="*/ 189 h 189"/>
                <a:gd name="T20" fmla="*/ 147 w 208"/>
                <a:gd name="T21" fmla="*/ 189 h 189"/>
                <a:gd name="T22" fmla="*/ 137 w 208"/>
                <a:gd name="T23" fmla="*/ 180 h 189"/>
                <a:gd name="T24" fmla="*/ 109 w 208"/>
                <a:gd name="T25" fmla="*/ 180 h 189"/>
                <a:gd name="T26" fmla="*/ 109 w 208"/>
                <a:gd name="T27" fmla="*/ 133 h 189"/>
                <a:gd name="T28" fmla="*/ 208 w 208"/>
                <a:gd name="T29" fmla="*/ 133 h 189"/>
                <a:gd name="T30" fmla="*/ 9 w 208"/>
                <a:gd name="T31" fmla="*/ 123 h 189"/>
                <a:gd name="T32" fmla="*/ 9 w 208"/>
                <a:gd name="T33" fmla="*/ 10 h 189"/>
                <a:gd name="T34" fmla="*/ 199 w 208"/>
                <a:gd name="T35" fmla="*/ 10 h 189"/>
                <a:gd name="T36" fmla="*/ 199 w 208"/>
                <a:gd name="T37" fmla="*/ 123 h 189"/>
                <a:gd name="T38" fmla="*/ 109 w 208"/>
                <a:gd name="T39" fmla="*/ 123 h 189"/>
                <a:gd name="T40" fmla="*/ 99 w 208"/>
                <a:gd name="T41" fmla="*/ 123 h 189"/>
                <a:gd name="T42" fmla="*/ 9 w 208"/>
                <a:gd name="T43" fmla="*/ 12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189">
                  <a:moveTo>
                    <a:pt x="208" y="133"/>
                  </a:moveTo>
                  <a:lnTo>
                    <a:pt x="208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99" y="133"/>
                  </a:lnTo>
                  <a:lnTo>
                    <a:pt x="99" y="180"/>
                  </a:lnTo>
                  <a:lnTo>
                    <a:pt x="71" y="180"/>
                  </a:lnTo>
                  <a:lnTo>
                    <a:pt x="61" y="189"/>
                  </a:lnTo>
                  <a:lnTo>
                    <a:pt x="99" y="189"/>
                  </a:lnTo>
                  <a:lnTo>
                    <a:pt x="109" y="189"/>
                  </a:lnTo>
                  <a:lnTo>
                    <a:pt x="147" y="189"/>
                  </a:lnTo>
                  <a:lnTo>
                    <a:pt x="137" y="180"/>
                  </a:lnTo>
                  <a:lnTo>
                    <a:pt x="109" y="180"/>
                  </a:lnTo>
                  <a:lnTo>
                    <a:pt x="109" y="133"/>
                  </a:lnTo>
                  <a:lnTo>
                    <a:pt x="208" y="133"/>
                  </a:lnTo>
                  <a:close/>
                  <a:moveTo>
                    <a:pt x="9" y="123"/>
                  </a:moveTo>
                  <a:lnTo>
                    <a:pt x="9" y="10"/>
                  </a:lnTo>
                  <a:lnTo>
                    <a:pt x="199" y="10"/>
                  </a:lnTo>
                  <a:lnTo>
                    <a:pt x="199" y="123"/>
                  </a:lnTo>
                  <a:lnTo>
                    <a:pt x="109" y="123"/>
                  </a:lnTo>
                  <a:lnTo>
                    <a:pt x="99" y="123"/>
                  </a:lnTo>
                  <a:lnTo>
                    <a:pt x="9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51"/>
            <p:cNvSpPr>
              <a:spLocks noChangeArrowheads="1"/>
            </p:cNvSpPr>
            <p:nvPr/>
          </p:nvSpPr>
          <p:spPr bwMode="auto">
            <a:xfrm>
              <a:off x="1871429" y="2016878"/>
              <a:ext cx="34323" cy="1372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Rectangle 52"/>
            <p:cNvSpPr>
              <a:spLocks noChangeArrowheads="1"/>
            </p:cNvSpPr>
            <p:nvPr/>
          </p:nvSpPr>
          <p:spPr bwMode="auto">
            <a:xfrm>
              <a:off x="1940074" y="2085522"/>
              <a:ext cx="34323" cy="686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Rectangle 53"/>
            <p:cNvSpPr>
              <a:spLocks noChangeArrowheads="1"/>
            </p:cNvSpPr>
            <p:nvPr/>
          </p:nvSpPr>
          <p:spPr bwMode="auto">
            <a:xfrm>
              <a:off x="2008718" y="2051199"/>
              <a:ext cx="32516" cy="102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588584" y="2602283"/>
            <a:ext cx="384771" cy="341417"/>
            <a:chOff x="2588584" y="1948233"/>
            <a:chExt cx="384771" cy="341417"/>
          </a:xfrm>
        </p:grpSpPr>
        <p:sp>
          <p:nvSpPr>
            <p:cNvPr id="45" name="Freeform 54"/>
            <p:cNvSpPr/>
            <p:nvPr/>
          </p:nvSpPr>
          <p:spPr bwMode="auto">
            <a:xfrm>
              <a:off x="2879421" y="2042168"/>
              <a:ext cx="43354" cy="153548"/>
            </a:xfrm>
            <a:custGeom>
              <a:avLst/>
              <a:gdLst>
                <a:gd name="T0" fmla="*/ 2 w 10"/>
                <a:gd name="T1" fmla="*/ 0 h 36"/>
                <a:gd name="T2" fmla="*/ 0 w 10"/>
                <a:gd name="T3" fmla="*/ 2 h 36"/>
                <a:gd name="T4" fmla="*/ 6 w 10"/>
                <a:gd name="T5" fmla="*/ 18 h 36"/>
                <a:gd name="T6" fmla="*/ 0 w 10"/>
                <a:gd name="T7" fmla="*/ 34 h 36"/>
                <a:gd name="T8" fmla="*/ 2 w 10"/>
                <a:gd name="T9" fmla="*/ 36 h 36"/>
                <a:gd name="T10" fmla="*/ 10 w 10"/>
                <a:gd name="T11" fmla="*/ 18 h 36"/>
                <a:gd name="T12" fmla="*/ 2 w 1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6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7"/>
                    <a:pt x="6" y="12"/>
                    <a:pt x="6" y="18"/>
                  </a:cubicBezTo>
                  <a:cubicBezTo>
                    <a:pt x="6" y="24"/>
                    <a:pt x="4" y="29"/>
                    <a:pt x="0" y="34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7" y="31"/>
                    <a:pt x="10" y="25"/>
                    <a:pt x="10" y="18"/>
                  </a:cubicBezTo>
                  <a:cubicBezTo>
                    <a:pt x="10" y="11"/>
                    <a:pt x="7" y="5"/>
                    <a:pt x="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5"/>
            <p:cNvSpPr/>
            <p:nvPr/>
          </p:nvSpPr>
          <p:spPr bwMode="auto">
            <a:xfrm>
              <a:off x="2913742" y="2004232"/>
              <a:ext cx="59613" cy="231224"/>
            </a:xfrm>
            <a:custGeom>
              <a:avLst/>
              <a:gdLst>
                <a:gd name="T0" fmla="*/ 3 w 14"/>
                <a:gd name="T1" fmla="*/ 0 h 54"/>
                <a:gd name="T2" fmla="*/ 0 w 14"/>
                <a:gd name="T3" fmla="*/ 3 h 54"/>
                <a:gd name="T4" fmla="*/ 10 w 14"/>
                <a:gd name="T5" fmla="*/ 27 h 54"/>
                <a:gd name="T6" fmla="*/ 0 w 14"/>
                <a:gd name="T7" fmla="*/ 51 h 54"/>
                <a:gd name="T8" fmla="*/ 3 w 14"/>
                <a:gd name="T9" fmla="*/ 54 h 54"/>
                <a:gd name="T10" fmla="*/ 14 w 14"/>
                <a:gd name="T11" fmla="*/ 27 h 54"/>
                <a:gd name="T12" fmla="*/ 3 w 14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9"/>
                    <a:pt x="10" y="18"/>
                    <a:pt x="10" y="27"/>
                  </a:cubicBezTo>
                  <a:cubicBezTo>
                    <a:pt x="10" y="36"/>
                    <a:pt x="6" y="45"/>
                    <a:pt x="0" y="5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0" y="47"/>
                    <a:pt x="14" y="37"/>
                    <a:pt x="14" y="27"/>
                  </a:cubicBezTo>
                  <a:cubicBezTo>
                    <a:pt x="14" y="17"/>
                    <a:pt x="10" y="7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6"/>
            <p:cNvSpPr>
              <a:spLocks noEditPoints="1"/>
            </p:cNvSpPr>
            <p:nvPr/>
          </p:nvSpPr>
          <p:spPr bwMode="auto">
            <a:xfrm>
              <a:off x="2588584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10 w 142"/>
                <a:gd name="T15" fmla="*/ 123 h 189"/>
                <a:gd name="T16" fmla="*/ 10 w 142"/>
                <a:gd name="T17" fmla="*/ 66 h 189"/>
                <a:gd name="T18" fmla="*/ 57 w 142"/>
                <a:gd name="T19" fmla="*/ 66 h 189"/>
                <a:gd name="T20" fmla="*/ 57 w 142"/>
                <a:gd name="T21" fmla="*/ 90 h 189"/>
                <a:gd name="T22" fmla="*/ 57 w 142"/>
                <a:gd name="T23" fmla="*/ 123 h 189"/>
                <a:gd name="T24" fmla="*/ 10 w 142"/>
                <a:gd name="T25" fmla="*/ 123 h 189"/>
                <a:gd name="T26" fmla="*/ 133 w 142"/>
                <a:gd name="T27" fmla="*/ 173 h 189"/>
                <a:gd name="T28" fmla="*/ 67 w 142"/>
                <a:gd name="T29" fmla="*/ 128 h 189"/>
                <a:gd name="T30" fmla="*/ 67 w 142"/>
                <a:gd name="T31" fmla="*/ 90 h 189"/>
                <a:gd name="T32" fmla="*/ 67 w 142"/>
                <a:gd name="T33" fmla="*/ 62 h 189"/>
                <a:gd name="T34" fmla="*/ 133 w 142"/>
                <a:gd name="T35" fmla="*/ 17 h 189"/>
                <a:gd name="T36" fmla="*/ 133 w 142"/>
                <a:gd name="T37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10" y="123"/>
                  </a:moveTo>
                  <a:lnTo>
                    <a:pt x="10" y="66"/>
                  </a:lnTo>
                  <a:lnTo>
                    <a:pt x="57" y="66"/>
                  </a:lnTo>
                  <a:lnTo>
                    <a:pt x="57" y="90"/>
                  </a:lnTo>
                  <a:lnTo>
                    <a:pt x="57" y="123"/>
                  </a:lnTo>
                  <a:lnTo>
                    <a:pt x="10" y="123"/>
                  </a:lnTo>
                  <a:close/>
                  <a:moveTo>
                    <a:pt x="133" y="173"/>
                  </a:moveTo>
                  <a:lnTo>
                    <a:pt x="67" y="128"/>
                  </a:lnTo>
                  <a:lnTo>
                    <a:pt x="67" y="90"/>
                  </a:lnTo>
                  <a:lnTo>
                    <a:pt x="67" y="62"/>
                  </a:lnTo>
                  <a:lnTo>
                    <a:pt x="133" y="17"/>
                  </a:lnTo>
                  <a:lnTo>
                    <a:pt x="133" y="1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10513" y="2602283"/>
            <a:ext cx="393803" cy="341417"/>
            <a:chOff x="3410513" y="1948233"/>
            <a:chExt cx="393803" cy="341417"/>
          </a:xfrm>
        </p:grpSpPr>
        <p:sp>
          <p:nvSpPr>
            <p:cNvPr id="49" name="Freeform 57"/>
            <p:cNvSpPr>
              <a:spLocks noEditPoints="1"/>
            </p:cNvSpPr>
            <p:nvPr/>
          </p:nvSpPr>
          <p:spPr bwMode="auto">
            <a:xfrm>
              <a:off x="3410513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9 w 142"/>
                <a:gd name="T15" fmla="*/ 123 h 189"/>
                <a:gd name="T16" fmla="*/ 9 w 142"/>
                <a:gd name="T17" fmla="*/ 66 h 189"/>
                <a:gd name="T18" fmla="*/ 57 w 142"/>
                <a:gd name="T19" fmla="*/ 66 h 189"/>
                <a:gd name="T20" fmla="*/ 57 w 142"/>
                <a:gd name="T21" fmla="*/ 123 h 189"/>
                <a:gd name="T22" fmla="*/ 9 w 142"/>
                <a:gd name="T23" fmla="*/ 123 h 189"/>
                <a:gd name="T24" fmla="*/ 132 w 142"/>
                <a:gd name="T25" fmla="*/ 173 h 189"/>
                <a:gd name="T26" fmla="*/ 66 w 142"/>
                <a:gd name="T27" fmla="*/ 128 h 189"/>
                <a:gd name="T28" fmla="*/ 66 w 142"/>
                <a:gd name="T29" fmla="*/ 62 h 189"/>
                <a:gd name="T30" fmla="*/ 132 w 142"/>
                <a:gd name="T31" fmla="*/ 17 h 189"/>
                <a:gd name="T32" fmla="*/ 132 w 142"/>
                <a:gd name="T33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9" y="123"/>
                  </a:moveTo>
                  <a:lnTo>
                    <a:pt x="9" y="66"/>
                  </a:lnTo>
                  <a:lnTo>
                    <a:pt x="57" y="66"/>
                  </a:lnTo>
                  <a:lnTo>
                    <a:pt x="57" y="123"/>
                  </a:lnTo>
                  <a:lnTo>
                    <a:pt x="9" y="123"/>
                  </a:lnTo>
                  <a:close/>
                  <a:moveTo>
                    <a:pt x="132" y="173"/>
                  </a:moveTo>
                  <a:lnTo>
                    <a:pt x="66" y="128"/>
                  </a:lnTo>
                  <a:lnTo>
                    <a:pt x="66" y="62"/>
                  </a:lnTo>
                  <a:lnTo>
                    <a:pt x="132" y="17"/>
                  </a:lnTo>
                  <a:lnTo>
                    <a:pt x="132" y="1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8"/>
            <p:cNvSpPr/>
            <p:nvPr/>
          </p:nvSpPr>
          <p:spPr bwMode="auto">
            <a:xfrm>
              <a:off x="3701349" y="2067458"/>
              <a:ext cx="102967" cy="102967"/>
            </a:xfrm>
            <a:custGeom>
              <a:avLst/>
              <a:gdLst>
                <a:gd name="T0" fmla="*/ 57 w 57"/>
                <a:gd name="T1" fmla="*/ 7 h 57"/>
                <a:gd name="T2" fmla="*/ 50 w 57"/>
                <a:gd name="T3" fmla="*/ 0 h 57"/>
                <a:gd name="T4" fmla="*/ 28 w 57"/>
                <a:gd name="T5" fmla="*/ 22 h 57"/>
                <a:gd name="T6" fmla="*/ 7 w 57"/>
                <a:gd name="T7" fmla="*/ 0 h 57"/>
                <a:gd name="T8" fmla="*/ 0 w 57"/>
                <a:gd name="T9" fmla="*/ 7 h 57"/>
                <a:gd name="T10" fmla="*/ 21 w 57"/>
                <a:gd name="T11" fmla="*/ 29 h 57"/>
                <a:gd name="T12" fmla="*/ 0 w 57"/>
                <a:gd name="T13" fmla="*/ 50 h 57"/>
                <a:gd name="T14" fmla="*/ 7 w 57"/>
                <a:gd name="T15" fmla="*/ 57 h 57"/>
                <a:gd name="T16" fmla="*/ 28 w 57"/>
                <a:gd name="T17" fmla="*/ 36 h 57"/>
                <a:gd name="T18" fmla="*/ 50 w 57"/>
                <a:gd name="T19" fmla="*/ 57 h 57"/>
                <a:gd name="T20" fmla="*/ 57 w 57"/>
                <a:gd name="T21" fmla="*/ 50 h 57"/>
                <a:gd name="T22" fmla="*/ 35 w 57"/>
                <a:gd name="T23" fmla="*/ 29 h 57"/>
                <a:gd name="T24" fmla="*/ 57 w 57"/>
                <a:gd name="T2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7">
                  <a:moveTo>
                    <a:pt x="57" y="7"/>
                  </a:moveTo>
                  <a:lnTo>
                    <a:pt x="50" y="0"/>
                  </a:lnTo>
                  <a:lnTo>
                    <a:pt x="28" y="22"/>
                  </a:lnTo>
                  <a:lnTo>
                    <a:pt x="7" y="0"/>
                  </a:lnTo>
                  <a:lnTo>
                    <a:pt x="0" y="7"/>
                  </a:lnTo>
                  <a:lnTo>
                    <a:pt x="21" y="29"/>
                  </a:lnTo>
                  <a:lnTo>
                    <a:pt x="0" y="50"/>
                  </a:lnTo>
                  <a:lnTo>
                    <a:pt x="7" y="57"/>
                  </a:lnTo>
                  <a:lnTo>
                    <a:pt x="28" y="36"/>
                  </a:lnTo>
                  <a:lnTo>
                    <a:pt x="50" y="57"/>
                  </a:lnTo>
                  <a:lnTo>
                    <a:pt x="57" y="50"/>
                  </a:lnTo>
                  <a:lnTo>
                    <a:pt x="35" y="29"/>
                  </a:lnTo>
                  <a:lnTo>
                    <a:pt x="5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745195" y="2567960"/>
            <a:ext cx="274578" cy="410062"/>
            <a:chOff x="6745195" y="1913910"/>
            <a:chExt cx="274578" cy="410062"/>
          </a:xfrm>
        </p:grpSpPr>
        <p:sp>
          <p:nvSpPr>
            <p:cNvPr id="52" name="Freeform 59"/>
            <p:cNvSpPr>
              <a:spLocks noEditPoints="1"/>
            </p:cNvSpPr>
            <p:nvPr/>
          </p:nvSpPr>
          <p:spPr bwMode="auto">
            <a:xfrm>
              <a:off x="6745195" y="1913910"/>
              <a:ext cx="274578" cy="410062"/>
            </a:xfrm>
            <a:custGeom>
              <a:avLst/>
              <a:gdLst>
                <a:gd name="T0" fmla="*/ 64 w 64"/>
                <a:gd name="T1" fmla="*/ 32 h 96"/>
                <a:gd name="T2" fmla="*/ 32 w 64"/>
                <a:gd name="T3" fmla="*/ 0 h 96"/>
                <a:gd name="T4" fmla="*/ 0 w 64"/>
                <a:gd name="T5" fmla="*/ 32 h 96"/>
                <a:gd name="T6" fmla="*/ 4 w 64"/>
                <a:gd name="T7" fmla="*/ 48 h 96"/>
                <a:gd name="T8" fmla="*/ 4 w 64"/>
                <a:gd name="T9" fmla="*/ 48 h 96"/>
                <a:gd name="T10" fmla="*/ 32 w 64"/>
                <a:gd name="T11" fmla="*/ 96 h 96"/>
                <a:gd name="T12" fmla="*/ 60 w 64"/>
                <a:gd name="T13" fmla="*/ 48 h 96"/>
                <a:gd name="T14" fmla="*/ 60 w 64"/>
                <a:gd name="T15" fmla="*/ 48 h 96"/>
                <a:gd name="T16" fmla="*/ 64 w 64"/>
                <a:gd name="T17" fmla="*/ 32 h 96"/>
                <a:gd name="T18" fmla="*/ 53 w 64"/>
                <a:gd name="T19" fmla="*/ 52 h 96"/>
                <a:gd name="T20" fmla="*/ 32 w 64"/>
                <a:gd name="T21" fmla="*/ 88 h 96"/>
                <a:gd name="T22" fmla="*/ 11 w 64"/>
                <a:gd name="T23" fmla="*/ 52 h 96"/>
                <a:gd name="T24" fmla="*/ 11 w 64"/>
                <a:gd name="T25" fmla="*/ 52 h 96"/>
                <a:gd name="T26" fmla="*/ 8 w 64"/>
                <a:gd name="T27" fmla="*/ 46 h 96"/>
                <a:gd name="T28" fmla="*/ 4 w 64"/>
                <a:gd name="T29" fmla="*/ 32 h 96"/>
                <a:gd name="T30" fmla="*/ 32 w 64"/>
                <a:gd name="T31" fmla="*/ 4 h 96"/>
                <a:gd name="T32" fmla="*/ 60 w 64"/>
                <a:gd name="T33" fmla="*/ 32 h 96"/>
                <a:gd name="T34" fmla="*/ 56 w 64"/>
                <a:gd name="T35" fmla="*/ 46 h 96"/>
                <a:gd name="T36" fmla="*/ 53 w 64"/>
                <a:gd name="T37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96">
                  <a:moveTo>
                    <a:pt x="64" y="32"/>
                  </a:move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8"/>
                    <a:pt x="2" y="43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4" y="38"/>
                    <a:pt x="64" y="32"/>
                  </a:cubicBezTo>
                  <a:close/>
                  <a:moveTo>
                    <a:pt x="53" y="52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5" y="42"/>
                    <a:pt x="4" y="3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37"/>
                    <a:pt x="59" y="42"/>
                    <a:pt x="56" y="46"/>
                  </a:cubicBezTo>
                  <a:cubicBezTo>
                    <a:pt x="53" y="52"/>
                    <a:pt x="53" y="52"/>
                    <a:pt x="5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0"/>
            <p:cNvSpPr>
              <a:spLocks noEditPoints="1"/>
            </p:cNvSpPr>
            <p:nvPr/>
          </p:nvSpPr>
          <p:spPr bwMode="auto">
            <a:xfrm>
              <a:off x="6797581" y="1957265"/>
              <a:ext cx="169805" cy="171612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46533" y="3422405"/>
            <a:ext cx="377546" cy="377546"/>
            <a:chOff x="946533" y="2768355"/>
            <a:chExt cx="377546" cy="377546"/>
          </a:xfrm>
        </p:grpSpPr>
        <p:sp>
          <p:nvSpPr>
            <p:cNvPr id="55" name="Freeform 61"/>
            <p:cNvSpPr>
              <a:spLocks noEditPoints="1"/>
            </p:cNvSpPr>
            <p:nvPr/>
          </p:nvSpPr>
          <p:spPr bwMode="auto">
            <a:xfrm>
              <a:off x="946533" y="2768355"/>
              <a:ext cx="171612" cy="377546"/>
            </a:xfrm>
            <a:custGeom>
              <a:avLst/>
              <a:gdLst>
                <a:gd name="T0" fmla="*/ 24 w 40"/>
                <a:gd name="T1" fmla="*/ 0 h 88"/>
                <a:gd name="T2" fmla="*/ 0 w 40"/>
                <a:gd name="T3" fmla="*/ 0 h 88"/>
                <a:gd name="T4" fmla="*/ 0 w 40"/>
                <a:gd name="T5" fmla="*/ 72 h 88"/>
                <a:gd name="T6" fmla="*/ 24 w 40"/>
                <a:gd name="T7" fmla="*/ 72 h 88"/>
                <a:gd name="T8" fmla="*/ 35 w 40"/>
                <a:gd name="T9" fmla="*/ 77 h 88"/>
                <a:gd name="T10" fmla="*/ 40 w 40"/>
                <a:gd name="T11" fmla="*/ 88 h 88"/>
                <a:gd name="T12" fmla="*/ 40 w 40"/>
                <a:gd name="T13" fmla="*/ 16 h 88"/>
                <a:gd name="T14" fmla="*/ 35 w 40"/>
                <a:gd name="T15" fmla="*/ 5 h 88"/>
                <a:gd name="T16" fmla="*/ 24 w 40"/>
                <a:gd name="T17" fmla="*/ 0 h 88"/>
                <a:gd name="T18" fmla="*/ 36 w 40"/>
                <a:gd name="T19" fmla="*/ 72 h 88"/>
                <a:gd name="T20" fmla="*/ 24 w 40"/>
                <a:gd name="T21" fmla="*/ 68 h 88"/>
                <a:gd name="T22" fmla="*/ 4 w 40"/>
                <a:gd name="T23" fmla="*/ 68 h 88"/>
                <a:gd name="T24" fmla="*/ 4 w 40"/>
                <a:gd name="T25" fmla="*/ 4 h 88"/>
                <a:gd name="T26" fmla="*/ 24 w 40"/>
                <a:gd name="T27" fmla="*/ 4 h 88"/>
                <a:gd name="T28" fmla="*/ 32 w 40"/>
                <a:gd name="T29" fmla="*/ 8 h 88"/>
                <a:gd name="T30" fmla="*/ 36 w 40"/>
                <a:gd name="T31" fmla="*/ 16 h 88"/>
                <a:gd name="T32" fmla="*/ 36 w 40"/>
                <a:gd name="T33" fmla="*/ 7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8" y="72"/>
                    <a:pt x="32" y="74"/>
                    <a:pt x="35" y="77"/>
                  </a:cubicBezTo>
                  <a:cubicBezTo>
                    <a:pt x="38" y="80"/>
                    <a:pt x="40" y="84"/>
                    <a:pt x="40" y="8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38" y="8"/>
                    <a:pt x="35" y="5"/>
                  </a:cubicBezTo>
                  <a:cubicBezTo>
                    <a:pt x="32" y="2"/>
                    <a:pt x="28" y="0"/>
                    <a:pt x="24" y="0"/>
                  </a:cubicBezTo>
                  <a:close/>
                  <a:moveTo>
                    <a:pt x="36" y="72"/>
                  </a:moveTo>
                  <a:cubicBezTo>
                    <a:pt x="33" y="69"/>
                    <a:pt x="28" y="68"/>
                    <a:pt x="2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5"/>
                    <a:pt x="32" y="8"/>
                  </a:cubicBezTo>
                  <a:cubicBezTo>
                    <a:pt x="35" y="10"/>
                    <a:pt x="36" y="13"/>
                    <a:pt x="36" y="16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2"/>
            <p:cNvSpPr>
              <a:spLocks noEditPoints="1"/>
            </p:cNvSpPr>
            <p:nvPr/>
          </p:nvSpPr>
          <p:spPr bwMode="auto">
            <a:xfrm>
              <a:off x="1152467" y="2768355"/>
              <a:ext cx="171612" cy="377546"/>
            </a:xfrm>
            <a:custGeom>
              <a:avLst/>
              <a:gdLst>
                <a:gd name="T0" fmla="*/ 16 w 40"/>
                <a:gd name="T1" fmla="*/ 0 h 88"/>
                <a:gd name="T2" fmla="*/ 5 w 40"/>
                <a:gd name="T3" fmla="*/ 5 h 88"/>
                <a:gd name="T4" fmla="*/ 0 w 40"/>
                <a:gd name="T5" fmla="*/ 16 h 88"/>
                <a:gd name="T6" fmla="*/ 0 w 40"/>
                <a:gd name="T7" fmla="*/ 88 h 88"/>
                <a:gd name="T8" fmla="*/ 5 w 40"/>
                <a:gd name="T9" fmla="*/ 77 h 88"/>
                <a:gd name="T10" fmla="*/ 16 w 40"/>
                <a:gd name="T11" fmla="*/ 72 h 88"/>
                <a:gd name="T12" fmla="*/ 40 w 40"/>
                <a:gd name="T13" fmla="*/ 72 h 88"/>
                <a:gd name="T14" fmla="*/ 40 w 40"/>
                <a:gd name="T15" fmla="*/ 0 h 88"/>
                <a:gd name="T16" fmla="*/ 16 w 40"/>
                <a:gd name="T17" fmla="*/ 0 h 88"/>
                <a:gd name="T18" fmla="*/ 36 w 40"/>
                <a:gd name="T19" fmla="*/ 68 h 88"/>
                <a:gd name="T20" fmla="*/ 16 w 40"/>
                <a:gd name="T21" fmla="*/ 68 h 88"/>
                <a:gd name="T22" fmla="*/ 4 w 40"/>
                <a:gd name="T23" fmla="*/ 72 h 88"/>
                <a:gd name="T24" fmla="*/ 4 w 40"/>
                <a:gd name="T25" fmla="*/ 16 h 88"/>
                <a:gd name="T26" fmla="*/ 8 w 40"/>
                <a:gd name="T27" fmla="*/ 8 h 88"/>
                <a:gd name="T28" fmla="*/ 16 w 40"/>
                <a:gd name="T29" fmla="*/ 4 h 88"/>
                <a:gd name="T30" fmla="*/ 36 w 40"/>
                <a:gd name="T31" fmla="*/ 4 h 88"/>
                <a:gd name="T32" fmla="*/ 36 w 40"/>
                <a:gd name="T33" fmla="*/ 6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16" y="0"/>
                  </a:move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4"/>
                    <a:pt x="2" y="80"/>
                    <a:pt x="5" y="77"/>
                  </a:cubicBezTo>
                  <a:cubicBezTo>
                    <a:pt x="8" y="74"/>
                    <a:pt x="12" y="72"/>
                    <a:pt x="16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16" y="0"/>
                  </a:lnTo>
                  <a:close/>
                  <a:moveTo>
                    <a:pt x="36" y="68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2" y="68"/>
                    <a:pt x="7" y="69"/>
                    <a:pt x="4" y="7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7" name="Freeform 63"/>
          <p:cNvSpPr>
            <a:spLocks noEditPoints="1"/>
          </p:cNvSpPr>
          <p:nvPr/>
        </p:nvSpPr>
        <p:spPr bwMode="auto">
          <a:xfrm>
            <a:off x="1717881" y="3397115"/>
            <a:ext cx="438965" cy="393803"/>
          </a:xfrm>
          <a:custGeom>
            <a:avLst/>
            <a:gdLst>
              <a:gd name="T0" fmla="*/ 102 w 103"/>
              <a:gd name="T1" fmla="*/ 71 h 92"/>
              <a:gd name="T2" fmla="*/ 101 w 103"/>
              <a:gd name="T3" fmla="*/ 68 h 92"/>
              <a:gd name="T4" fmla="*/ 87 w 103"/>
              <a:gd name="T5" fmla="*/ 59 h 92"/>
              <a:gd name="T6" fmla="*/ 84 w 103"/>
              <a:gd name="T7" fmla="*/ 58 h 92"/>
              <a:gd name="T8" fmla="*/ 84 w 103"/>
              <a:gd name="T9" fmla="*/ 58 h 92"/>
              <a:gd name="T10" fmla="*/ 82 w 103"/>
              <a:gd name="T11" fmla="*/ 59 h 92"/>
              <a:gd name="T12" fmla="*/ 72 w 103"/>
              <a:gd name="T13" fmla="*/ 65 h 92"/>
              <a:gd name="T14" fmla="*/ 68 w 103"/>
              <a:gd name="T15" fmla="*/ 66 h 92"/>
              <a:gd name="T16" fmla="*/ 49 w 103"/>
              <a:gd name="T17" fmla="*/ 54 h 92"/>
              <a:gd name="T18" fmla="*/ 38 w 103"/>
              <a:gd name="T19" fmla="*/ 31 h 92"/>
              <a:gd name="T20" fmla="*/ 44 w 103"/>
              <a:gd name="T21" fmla="*/ 21 h 92"/>
              <a:gd name="T22" fmla="*/ 45 w 103"/>
              <a:gd name="T23" fmla="*/ 19 h 92"/>
              <a:gd name="T24" fmla="*/ 44 w 103"/>
              <a:gd name="T25" fmla="*/ 16 h 92"/>
              <a:gd name="T26" fmla="*/ 35 w 103"/>
              <a:gd name="T27" fmla="*/ 2 h 92"/>
              <a:gd name="T28" fmla="*/ 33 w 103"/>
              <a:gd name="T29" fmla="*/ 1 h 92"/>
              <a:gd name="T30" fmla="*/ 31 w 103"/>
              <a:gd name="T31" fmla="*/ 0 h 92"/>
              <a:gd name="T32" fmla="*/ 30 w 103"/>
              <a:gd name="T33" fmla="*/ 1 h 92"/>
              <a:gd name="T34" fmla="*/ 23 w 103"/>
              <a:gd name="T35" fmla="*/ 3 h 92"/>
              <a:gd name="T36" fmla="*/ 23 w 103"/>
              <a:gd name="T37" fmla="*/ 3 h 92"/>
              <a:gd name="T38" fmla="*/ 36 w 103"/>
              <a:gd name="T39" fmla="*/ 67 h 92"/>
              <a:gd name="T40" fmla="*/ 80 w 103"/>
              <a:gd name="T41" fmla="*/ 92 h 92"/>
              <a:gd name="T42" fmla="*/ 100 w 103"/>
              <a:gd name="T43" fmla="*/ 80 h 92"/>
              <a:gd name="T44" fmla="*/ 100 w 103"/>
              <a:gd name="T45" fmla="*/ 80 h 92"/>
              <a:gd name="T46" fmla="*/ 102 w 103"/>
              <a:gd name="T47" fmla="*/ 73 h 92"/>
              <a:gd name="T48" fmla="*/ 102 w 103"/>
              <a:gd name="T49" fmla="*/ 71 h 92"/>
              <a:gd name="T50" fmla="*/ 99 w 103"/>
              <a:gd name="T51" fmla="*/ 72 h 92"/>
              <a:gd name="T52" fmla="*/ 97 w 103"/>
              <a:gd name="T53" fmla="*/ 78 h 92"/>
              <a:gd name="T54" fmla="*/ 80 w 103"/>
              <a:gd name="T55" fmla="*/ 88 h 92"/>
              <a:gd name="T56" fmla="*/ 39 w 103"/>
              <a:gd name="T57" fmla="*/ 64 h 92"/>
              <a:gd name="T58" fmla="*/ 16 w 103"/>
              <a:gd name="T59" fmla="*/ 18 h 92"/>
              <a:gd name="T60" fmla="*/ 25 w 103"/>
              <a:gd name="T61" fmla="*/ 7 h 92"/>
              <a:gd name="T62" fmla="*/ 31 w 103"/>
              <a:gd name="T63" fmla="*/ 5 h 92"/>
              <a:gd name="T64" fmla="*/ 31 w 103"/>
              <a:gd name="T65" fmla="*/ 4 h 92"/>
              <a:gd name="T66" fmla="*/ 31 w 103"/>
              <a:gd name="T67" fmla="*/ 5 h 92"/>
              <a:gd name="T68" fmla="*/ 32 w 103"/>
              <a:gd name="T69" fmla="*/ 5 h 92"/>
              <a:gd name="T70" fmla="*/ 41 w 103"/>
              <a:gd name="T71" fmla="*/ 19 h 92"/>
              <a:gd name="T72" fmla="*/ 41 w 103"/>
              <a:gd name="T73" fmla="*/ 19 h 92"/>
              <a:gd name="T74" fmla="*/ 41 w 103"/>
              <a:gd name="T75" fmla="*/ 19 h 92"/>
              <a:gd name="T76" fmla="*/ 35 w 103"/>
              <a:gd name="T77" fmla="*/ 29 h 92"/>
              <a:gd name="T78" fmla="*/ 35 w 103"/>
              <a:gd name="T79" fmla="*/ 29 h 92"/>
              <a:gd name="T80" fmla="*/ 35 w 103"/>
              <a:gd name="T81" fmla="*/ 30 h 92"/>
              <a:gd name="T82" fmla="*/ 46 w 103"/>
              <a:gd name="T83" fmla="*/ 57 h 92"/>
              <a:gd name="T84" fmla="*/ 68 w 103"/>
              <a:gd name="T85" fmla="*/ 70 h 92"/>
              <a:gd name="T86" fmla="*/ 74 w 103"/>
              <a:gd name="T87" fmla="*/ 68 h 92"/>
              <a:gd name="T88" fmla="*/ 74 w 103"/>
              <a:gd name="T89" fmla="*/ 68 h 92"/>
              <a:gd name="T90" fmla="*/ 74 w 103"/>
              <a:gd name="T91" fmla="*/ 68 h 92"/>
              <a:gd name="T92" fmla="*/ 84 w 103"/>
              <a:gd name="T93" fmla="*/ 62 h 92"/>
              <a:gd name="T94" fmla="*/ 84 w 103"/>
              <a:gd name="T95" fmla="*/ 62 h 92"/>
              <a:gd name="T96" fmla="*/ 84 w 103"/>
              <a:gd name="T97" fmla="*/ 62 h 92"/>
              <a:gd name="T98" fmla="*/ 98 w 103"/>
              <a:gd name="T99" fmla="*/ 72 h 92"/>
              <a:gd name="T100" fmla="*/ 99 w 103"/>
              <a:gd name="T101" fmla="*/ 72 h 92"/>
              <a:gd name="T102" fmla="*/ 99 w 103"/>
              <a:gd name="T103" fmla="*/ 7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3" h="92">
                <a:moveTo>
                  <a:pt x="102" y="71"/>
                </a:moveTo>
                <a:cubicBezTo>
                  <a:pt x="102" y="70"/>
                  <a:pt x="101" y="69"/>
                  <a:pt x="101" y="68"/>
                </a:cubicBezTo>
                <a:cubicBezTo>
                  <a:pt x="87" y="59"/>
                  <a:pt x="87" y="59"/>
                  <a:pt x="87" y="59"/>
                </a:cubicBezTo>
                <a:cubicBezTo>
                  <a:pt x="86" y="59"/>
                  <a:pt x="85" y="58"/>
                  <a:pt x="84" y="58"/>
                </a:cubicBezTo>
                <a:cubicBezTo>
                  <a:pt x="84" y="58"/>
                  <a:pt x="84" y="58"/>
                  <a:pt x="84" y="58"/>
                </a:cubicBezTo>
                <a:cubicBezTo>
                  <a:pt x="83" y="58"/>
                  <a:pt x="83" y="58"/>
                  <a:pt x="82" y="59"/>
                </a:cubicBezTo>
                <a:cubicBezTo>
                  <a:pt x="72" y="65"/>
                  <a:pt x="72" y="65"/>
                  <a:pt x="72" y="65"/>
                </a:cubicBezTo>
                <a:cubicBezTo>
                  <a:pt x="71" y="65"/>
                  <a:pt x="69" y="66"/>
                  <a:pt x="68" y="66"/>
                </a:cubicBezTo>
                <a:cubicBezTo>
                  <a:pt x="63" y="66"/>
                  <a:pt x="56" y="61"/>
                  <a:pt x="49" y="54"/>
                </a:cubicBezTo>
                <a:cubicBezTo>
                  <a:pt x="40" y="45"/>
                  <a:pt x="35" y="37"/>
                  <a:pt x="38" y="31"/>
                </a:cubicBezTo>
                <a:cubicBezTo>
                  <a:pt x="44" y="21"/>
                  <a:pt x="44" y="21"/>
                  <a:pt x="44" y="21"/>
                </a:cubicBezTo>
                <a:cubicBezTo>
                  <a:pt x="45" y="21"/>
                  <a:pt x="45" y="20"/>
                  <a:pt x="45" y="19"/>
                </a:cubicBezTo>
                <a:cubicBezTo>
                  <a:pt x="45" y="18"/>
                  <a:pt x="45" y="17"/>
                  <a:pt x="44" y="16"/>
                </a:cubicBezTo>
                <a:cubicBezTo>
                  <a:pt x="35" y="2"/>
                  <a:pt x="35" y="2"/>
                  <a:pt x="35" y="2"/>
                </a:cubicBezTo>
                <a:cubicBezTo>
                  <a:pt x="34" y="2"/>
                  <a:pt x="34" y="1"/>
                  <a:pt x="33" y="1"/>
                </a:cubicBezTo>
                <a:cubicBezTo>
                  <a:pt x="32" y="1"/>
                  <a:pt x="32" y="0"/>
                  <a:pt x="31" y="0"/>
                </a:cubicBezTo>
                <a:cubicBezTo>
                  <a:pt x="31" y="0"/>
                  <a:pt x="30" y="1"/>
                  <a:pt x="30" y="1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11" y="8"/>
                  <a:pt x="0" y="31"/>
                  <a:pt x="36" y="67"/>
                </a:cubicBezTo>
                <a:cubicBezTo>
                  <a:pt x="55" y="85"/>
                  <a:pt x="70" y="92"/>
                  <a:pt x="80" y="92"/>
                </a:cubicBezTo>
                <a:cubicBezTo>
                  <a:pt x="91" y="92"/>
                  <a:pt x="98" y="86"/>
                  <a:pt x="10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2" y="73"/>
                  <a:pt x="102" y="73"/>
                  <a:pt x="102" y="73"/>
                </a:cubicBezTo>
                <a:cubicBezTo>
                  <a:pt x="103" y="73"/>
                  <a:pt x="103" y="72"/>
                  <a:pt x="102" y="71"/>
                </a:cubicBezTo>
                <a:close/>
                <a:moveTo>
                  <a:pt x="99" y="72"/>
                </a:moveTo>
                <a:cubicBezTo>
                  <a:pt x="97" y="78"/>
                  <a:pt x="97" y="78"/>
                  <a:pt x="97" y="78"/>
                </a:cubicBezTo>
                <a:cubicBezTo>
                  <a:pt x="95" y="83"/>
                  <a:pt x="89" y="88"/>
                  <a:pt x="80" y="88"/>
                </a:cubicBezTo>
                <a:cubicBezTo>
                  <a:pt x="72" y="88"/>
                  <a:pt x="58" y="83"/>
                  <a:pt x="39" y="64"/>
                </a:cubicBezTo>
                <a:cubicBezTo>
                  <a:pt x="16" y="41"/>
                  <a:pt x="15" y="26"/>
                  <a:pt x="16" y="18"/>
                </a:cubicBezTo>
                <a:cubicBezTo>
                  <a:pt x="17" y="13"/>
                  <a:pt x="20" y="9"/>
                  <a:pt x="25" y="7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4"/>
                  <a:pt x="31" y="4"/>
                  <a:pt x="31" y="4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5"/>
                  <a:pt x="31" y="5"/>
                  <a:pt x="32" y="5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30"/>
                  <a:pt x="35" y="30"/>
                  <a:pt x="35" y="30"/>
                </a:cubicBezTo>
                <a:cubicBezTo>
                  <a:pt x="30" y="39"/>
                  <a:pt x="38" y="49"/>
                  <a:pt x="46" y="57"/>
                </a:cubicBezTo>
                <a:cubicBezTo>
                  <a:pt x="55" y="66"/>
                  <a:pt x="62" y="70"/>
                  <a:pt x="68" y="70"/>
                </a:cubicBezTo>
                <a:cubicBezTo>
                  <a:pt x="70" y="70"/>
                  <a:pt x="72" y="69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98" y="72"/>
                  <a:pt x="98" y="72"/>
                  <a:pt x="98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99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64"/>
          <p:cNvSpPr>
            <a:spLocks noEditPoints="1"/>
          </p:cNvSpPr>
          <p:nvPr/>
        </p:nvSpPr>
        <p:spPr bwMode="auto">
          <a:xfrm>
            <a:off x="2572326" y="3431437"/>
            <a:ext cx="410062" cy="334191"/>
          </a:xfrm>
          <a:custGeom>
            <a:avLst/>
            <a:gdLst>
              <a:gd name="T0" fmla="*/ 166 w 227"/>
              <a:gd name="T1" fmla="*/ 33 h 185"/>
              <a:gd name="T2" fmla="*/ 166 w 227"/>
              <a:gd name="T3" fmla="*/ 0 h 185"/>
              <a:gd name="T4" fmla="*/ 62 w 227"/>
              <a:gd name="T5" fmla="*/ 0 h 185"/>
              <a:gd name="T6" fmla="*/ 62 w 227"/>
              <a:gd name="T7" fmla="*/ 33 h 185"/>
              <a:gd name="T8" fmla="*/ 0 w 227"/>
              <a:gd name="T9" fmla="*/ 33 h 185"/>
              <a:gd name="T10" fmla="*/ 0 w 227"/>
              <a:gd name="T11" fmla="*/ 133 h 185"/>
              <a:gd name="T12" fmla="*/ 0 w 227"/>
              <a:gd name="T13" fmla="*/ 142 h 185"/>
              <a:gd name="T14" fmla="*/ 0 w 227"/>
              <a:gd name="T15" fmla="*/ 185 h 185"/>
              <a:gd name="T16" fmla="*/ 227 w 227"/>
              <a:gd name="T17" fmla="*/ 185 h 185"/>
              <a:gd name="T18" fmla="*/ 227 w 227"/>
              <a:gd name="T19" fmla="*/ 142 h 185"/>
              <a:gd name="T20" fmla="*/ 227 w 227"/>
              <a:gd name="T21" fmla="*/ 133 h 185"/>
              <a:gd name="T22" fmla="*/ 227 w 227"/>
              <a:gd name="T23" fmla="*/ 33 h 185"/>
              <a:gd name="T24" fmla="*/ 166 w 227"/>
              <a:gd name="T25" fmla="*/ 33 h 185"/>
              <a:gd name="T26" fmla="*/ 71 w 227"/>
              <a:gd name="T27" fmla="*/ 10 h 185"/>
              <a:gd name="T28" fmla="*/ 156 w 227"/>
              <a:gd name="T29" fmla="*/ 10 h 185"/>
              <a:gd name="T30" fmla="*/ 156 w 227"/>
              <a:gd name="T31" fmla="*/ 33 h 185"/>
              <a:gd name="T32" fmla="*/ 71 w 227"/>
              <a:gd name="T33" fmla="*/ 33 h 185"/>
              <a:gd name="T34" fmla="*/ 71 w 227"/>
              <a:gd name="T35" fmla="*/ 10 h 185"/>
              <a:gd name="T36" fmla="*/ 218 w 227"/>
              <a:gd name="T37" fmla="*/ 175 h 185"/>
              <a:gd name="T38" fmla="*/ 9 w 227"/>
              <a:gd name="T39" fmla="*/ 175 h 185"/>
              <a:gd name="T40" fmla="*/ 9 w 227"/>
              <a:gd name="T41" fmla="*/ 142 h 185"/>
              <a:gd name="T42" fmla="*/ 95 w 227"/>
              <a:gd name="T43" fmla="*/ 142 h 185"/>
              <a:gd name="T44" fmla="*/ 95 w 227"/>
              <a:gd name="T45" fmla="*/ 152 h 185"/>
              <a:gd name="T46" fmla="*/ 133 w 227"/>
              <a:gd name="T47" fmla="*/ 152 h 185"/>
              <a:gd name="T48" fmla="*/ 133 w 227"/>
              <a:gd name="T49" fmla="*/ 142 h 185"/>
              <a:gd name="T50" fmla="*/ 218 w 227"/>
              <a:gd name="T51" fmla="*/ 142 h 185"/>
              <a:gd name="T52" fmla="*/ 218 w 227"/>
              <a:gd name="T53" fmla="*/ 175 h 185"/>
              <a:gd name="T54" fmla="*/ 133 w 227"/>
              <a:gd name="T55" fmla="*/ 133 h 185"/>
              <a:gd name="T56" fmla="*/ 95 w 227"/>
              <a:gd name="T57" fmla="*/ 133 h 185"/>
              <a:gd name="T58" fmla="*/ 9 w 227"/>
              <a:gd name="T59" fmla="*/ 133 h 185"/>
              <a:gd name="T60" fmla="*/ 9 w 227"/>
              <a:gd name="T61" fmla="*/ 43 h 185"/>
              <a:gd name="T62" fmla="*/ 218 w 227"/>
              <a:gd name="T63" fmla="*/ 43 h 185"/>
              <a:gd name="T64" fmla="*/ 218 w 227"/>
              <a:gd name="T65" fmla="*/ 133 h 185"/>
              <a:gd name="T66" fmla="*/ 133 w 227"/>
              <a:gd name="T67" fmla="*/ 13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7" h="185">
                <a:moveTo>
                  <a:pt x="166" y="33"/>
                </a:moveTo>
                <a:lnTo>
                  <a:pt x="166" y="0"/>
                </a:lnTo>
                <a:lnTo>
                  <a:pt x="62" y="0"/>
                </a:lnTo>
                <a:lnTo>
                  <a:pt x="62" y="33"/>
                </a:lnTo>
                <a:lnTo>
                  <a:pt x="0" y="33"/>
                </a:lnTo>
                <a:lnTo>
                  <a:pt x="0" y="133"/>
                </a:lnTo>
                <a:lnTo>
                  <a:pt x="0" y="142"/>
                </a:lnTo>
                <a:lnTo>
                  <a:pt x="0" y="185"/>
                </a:lnTo>
                <a:lnTo>
                  <a:pt x="227" y="185"/>
                </a:lnTo>
                <a:lnTo>
                  <a:pt x="227" y="142"/>
                </a:lnTo>
                <a:lnTo>
                  <a:pt x="227" y="133"/>
                </a:lnTo>
                <a:lnTo>
                  <a:pt x="227" y="33"/>
                </a:lnTo>
                <a:lnTo>
                  <a:pt x="166" y="33"/>
                </a:lnTo>
                <a:close/>
                <a:moveTo>
                  <a:pt x="71" y="10"/>
                </a:moveTo>
                <a:lnTo>
                  <a:pt x="156" y="10"/>
                </a:lnTo>
                <a:lnTo>
                  <a:pt x="156" y="33"/>
                </a:lnTo>
                <a:lnTo>
                  <a:pt x="71" y="33"/>
                </a:lnTo>
                <a:lnTo>
                  <a:pt x="71" y="10"/>
                </a:lnTo>
                <a:close/>
                <a:moveTo>
                  <a:pt x="218" y="175"/>
                </a:moveTo>
                <a:lnTo>
                  <a:pt x="9" y="175"/>
                </a:lnTo>
                <a:lnTo>
                  <a:pt x="9" y="142"/>
                </a:lnTo>
                <a:lnTo>
                  <a:pt x="95" y="142"/>
                </a:lnTo>
                <a:lnTo>
                  <a:pt x="95" y="152"/>
                </a:lnTo>
                <a:lnTo>
                  <a:pt x="133" y="152"/>
                </a:lnTo>
                <a:lnTo>
                  <a:pt x="133" y="142"/>
                </a:lnTo>
                <a:lnTo>
                  <a:pt x="218" y="142"/>
                </a:lnTo>
                <a:lnTo>
                  <a:pt x="218" y="175"/>
                </a:lnTo>
                <a:close/>
                <a:moveTo>
                  <a:pt x="133" y="133"/>
                </a:moveTo>
                <a:lnTo>
                  <a:pt x="95" y="133"/>
                </a:lnTo>
                <a:lnTo>
                  <a:pt x="9" y="133"/>
                </a:lnTo>
                <a:lnTo>
                  <a:pt x="9" y="43"/>
                </a:lnTo>
                <a:lnTo>
                  <a:pt x="218" y="43"/>
                </a:lnTo>
                <a:lnTo>
                  <a:pt x="218" y="133"/>
                </a:lnTo>
                <a:lnTo>
                  <a:pt x="133" y="1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65"/>
          <p:cNvSpPr>
            <a:spLocks noEditPoints="1"/>
          </p:cNvSpPr>
          <p:nvPr/>
        </p:nvSpPr>
        <p:spPr bwMode="auto">
          <a:xfrm>
            <a:off x="5856428" y="3388082"/>
            <a:ext cx="397416" cy="397416"/>
          </a:xfrm>
          <a:custGeom>
            <a:avLst/>
            <a:gdLst>
              <a:gd name="T0" fmla="*/ 75 w 93"/>
              <a:gd name="T1" fmla="*/ 69 h 93"/>
              <a:gd name="T2" fmla="*/ 73 w 93"/>
              <a:gd name="T3" fmla="*/ 71 h 93"/>
              <a:gd name="T4" fmla="*/ 63 w 93"/>
              <a:gd name="T5" fmla="*/ 60 h 93"/>
              <a:gd name="T6" fmla="*/ 72 w 93"/>
              <a:gd name="T7" fmla="*/ 36 h 93"/>
              <a:gd name="T8" fmla="*/ 36 w 93"/>
              <a:gd name="T9" fmla="*/ 0 h 93"/>
              <a:gd name="T10" fmla="*/ 0 w 93"/>
              <a:gd name="T11" fmla="*/ 36 h 93"/>
              <a:gd name="T12" fmla="*/ 36 w 93"/>
              <a:gd name="T13" fmla="*/ 72 h 93"/>
              <a:gd name="T14" fmla="*/ 60 w 93"/>
              <a:gd name="T15" fmla="*/ 63 h 93"/>
              <a:gd name="T16" fmla="*/ 71 w 93"/>
              <a:gd name="T17" fmla="*/ 73 h 93"/>
              <a:gd name="T18" fmla="*/ 69 w 93"/>
              <a:gd name="T19" fmla="*/ 75 h 93"/>
              <a:gd name="T20" fmla="*/ 88 w 93"/>
              <a:gd name="T21" fmla="*/ 93 h 93"/>
              <a:gd name="T22" fmla="*/ 93 w 93"/>
              <a:gd name="T23" fmla="*/ 88 h 93"/>
              <a:gd name="T24" fmla="*/ 75 w 93"/>
              <a:gd name="T25" fmla="*/ 69 h 93"/>
              <a:gd name="T26" fmla="*/ 4 w 93"/>
              <a:gd name="T27" fmla="*/ 36 h 93"/>
              <a:gd name="T28" fmla="*/ 36 w 93"/>
              <a:gd name="T29" fmla="*/ 4 h 93"/>
              <a:gd name="T30" fmla="*/ 68 w 93"/>
              <a:gd name="T31" fmla="*/ 36 h 93"/>
              <a:gd name="T32" fmla="*/ 36 w 93"/>
              <a:gd name="T33" fmla="*/ 68 h 93"/>
              <a:gd name="T34" fmla="*/ 4 w 93"/>
              <a:gd name="T35" fmla="*/ 3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93">
                <a:moveTo>
                  <a:pt x="75" y="69"/>
                </a:moveTo>
                <a:cubicBezTo>
                  <a:pt x="73" y="71"/>
                  <a:pt x="73" y="71"/>
                  <a:pt x="73" y="71"/>
                </a:cubicBezTo>
                <a:cubicBezTo>
                  <a:pt x="63" y="60"/>
                  <a:pt x="63" y="60"/>
                  <a:pt x="63" y="60"/>
                </a:cubicBezTo>
                <a:cubicBezTo>
                  <a:pt x="69" y="54"/>
                  <a:pt x="72" y="45"/>
                  <a:pt x="72" y="36"/>
                </a:cubicBezTo>
                <a:cubicBezTo>
                  <a:pt x="72" y="16"/>
                  <a:pt x="5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45" y="72"/>
                  <a:pt x="54" y="69"/>
                  <a:pt x="60" y="63"/>
                </a:cubicBezTo>
                <a:cubicBezTo>
                  <a:pt x="71" y="73"/>
                  <a:pt x="71" y="73"/>
                  <a:pt x="71" y="73"/>
                </a:cubicBezTo>
                <a:cubicBezTo>
                  <a:pt x="69" y="75"/>
                  <a:pt x="69" y="75"/>
                  <a:pt x="69" y="75"/>
                </a:cubicBezTo>
                <a:cubicBezTo>
                  <a:pt x="88" y="93"/>
                  <a:pt x="88" y="93"/>
                  <a:pt x="88" y="93"/>
                </a:cubicBezTo>
                <a:cubicBezTo>
                  <a:pt x="93" y="88"/>
                  <a:pt x="93" y="88"/>
                  <a:pt x="93" y="88"/>
                </a:cubicBezTo>
                <a:lnTo>
                  <a:pt x="75" y="69"/>
                </a:lnTo>
                <a:close/>
                <a:moveTo>
                  <a:pt x="4" y="36"/>
                </a:moveTo>
                <a:cubicBezTo>
                  <a:pt x="4" y="18"/>
                  <a:pt x="18" y="4"/>
                  <a:pt x="36" y="4"/>
                </a:cubicBezTo>
                <a:cubicBezTo>
                  <a:pt x="54" y="4"/>
                  <a:pt x="68" y="18"/>
                  <a:pt x="68" y="36"/>
                </a:cubicBezTo>
                <a:cubicBezTo>
                  <a:pt x="68" y="54"/>
                  <a:pt x="54" y="68"/>
                  <a:pt x="36" y="68"/>
                </a:cubicBezTo>
                <a:cubicBezTo>
                  <a:pt x="18" y="68"/>
                  <a:pt x="4" y="54"/>
                  <a:pt x="4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3410513" y="3406147"/>
            <a:ext cx="375739" cy="375739"/>
            <a:chOff x="3410513" y="2752097"/>
            <a:chExt cx="375739" cy="375739"/>
          </a:xfrm>
        </p:grpSpPr>
        <p:sp>
          <p:nvSpPr>
            <p:cNvPr id="61" name="Freeform 66"/>
            <p:cNvSpPr>
              <a:spLocks noEditPoints="1"/>
            </p:cNvSpPr>
            <p:nvPr/>
          </p:nvSpPr>
          <p:spPr bwMode="auto">
            <a:xfrm>
              <a:off x="3410513" y="2752097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7"/>
            <p:cNvSpPr/>
            <p:nvPr/>
          </p:nvSpPr>
          <p:spPr bwMode="auto">
            <a:xfrm>
              <a:off x="3582124" y="2802677"/>
              <a:ext cx="97548" cy="218579"/>
            </a:xfrm>
            <a:custGeom>
              <a:avLst/>
              <a:gdLst>
                <a:gd name="T0" fmla="*/ 19 w 54"/>
                <a:gd name="T1" fmla="*/ 0 h 121"/>
                <a:gd name="T2" fmla="*/ 0 w 54"/>
                <a:gd name="T3" fmla="*/ 0 h 121"/>
                <a:gd name="T4" fmla="*/ 0 w 54"/>
                <a:gd name="T5" fmla="*/ 81 h 121"/>
                <a:gd name="T6" fmla="*/ 40 w 54"/>
                <a:gd name="T7" fmla="*/ 121 h 121"/>
                <a:gd name="T8" fmla="*/ 54 w 54"/>
                <a:gd name="T9" fmla="*/ 107 h 121"/>
                <a:gd name="T10" fmla="*/ 19 w 54"/>
                <a:gd name="T11" fmla="*/ 71 h 121"/>
                <a:gd name="T12" fmla="*/ 19 w 5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21">
                  <a:moveTo>
                    <a:pt x="19" y="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0" y="121"/>
                  </a:lnTo>
                  <a:lnTo>
                    <a:pt x="54" y="107"/>
                  </a:lnTo>
                  <a:lnTo>
                    <a:pt x="19" y="7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236054" y="3427824"/>
            <a:ext cx="366707" cy="350449"/>
            <a:chOff x="4236054" y="2773774"/>
            <a:chExt cx="366707" cy="350449"/>
          </a:xfrm>
        </p:grpSpPr>
        <p:sp>
          <p:nvSpPr>
            <p:cNvPr id="64" name="Freeform 68"/>
            <p:cNvSpPr/>
            <p:nvPr/>
          </p:nvSpPr>
          <p:spPr bwMode="auto">
            <a:xfrm>
              <a:off x="4236054" y="2773774"/>
              <a:ext cx="93935" cy="93935"/>
            </a:xfrm>
            <a:custGeom>
              <a:avLst/>
              <a:gdLst>
                <a:gd name="T0" fmla="*/ 22 w 22"/>
                <a:gd name="T1" fmla="*/ 5 h 22"/>
                <a:gd name="T2" fmla="*/ 19 w 22"/>
                <a:gd name="T3" fmla="*/ 2 h 22"/>
                <a:gd name="T4" fmla="*/ 13 w 22"/>
                <a:gd name="T5" fmla="*/ 0 h 22"/>
                <a:gd name="T6" fmla="*/ 8 w 22"/>
                <a:gd name="T7" fmla="*/ 2 h 22"/>
                <a:gd name="T8" fmla="*/ 2 w 22"/>
                <a:gd name="T9" fmla="*/ 8 h 22"/>
                <a:gd name="T10" fmla="*/ 0 w 22"/>
                <a:gd name="T11" fmla="*/ 13 h 22"/>
                <a:gd name="T12" fmla="*/ 2 w 22"/>
                <a:gd name="T13" fmla="*/ 19 h 22"/>
                <a:gd name="T14" fmla="*/ 5 w 22"/>
                <a:gd name="T15" fmla="*/ 22 h 22"/>
                <a:gd name="T16" fmla="*/ 22 w 22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2" y="5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14"/>
                    <a:pt x="14" y="9"/>
                    <a:pt x="2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9"/>
            <p:cNvSpPr/>
            <p:nvPr/>
          </p:nvSpPr>
          <p:spPr bwMode="auto">
            <a:xfrm>
              <a:off x="4508826" y="2773774"/>
              <a:ext cx="93935" cy="93935"/>
            </a:xfrm>
            <a:custGeom>
              <a:avLst/>
              <a:gdLst>
                <a:gd name="T0" fmla="*/ 20 w 22"/>
                <a:gd name="T1" fmla="*/ 8 h 22"/>
                <a:gd name="T2" fmla="*/ 14 w 22"/>
                <a:gd name="T3" fmla="*/ 2 h 22"/>
                <a:gd name="T4" fmla="*/ 9 w 22"/>
                <a:gd name="T5" fmla="*/ 0 h 22"/>
                <a:gd name="T6" fmla="*/ 3 w 22"/>
                <a:gd name="T7" fmla="*/ 2 h 22"/>
                <a:gd name="T8" fmla="*/ 0 w 22"/>
                <a:gd name="T9" fmla="*/ 5 h 22"/>
                <a:gd name="T10" fmla="*/ 17 w 22"/>
                <a:gd name="T11" fmla="*/ 22 h 22"/>
                <a:gd name="T12" fmla="*/ 20 w 22"/>
                <a:gd name="T13" fmla="*/ 19 h 22"/>
                <a:gd name="T14" fmla="*/ 22 w 22"/>
                <a:gd name="T15" fmla="*/ 13 h 22"/>
                <a:gd name="T16" fmla="*/ 20 w 22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9"/>
                    <a:pt x="13" y="14"/>
                    <a:pt x="17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2" y="16"/>
                    <a:pt x="22" y="13"/>
                  </a:cubicBezTo>
                  <a:cubicBezTo>
                    <a:pt x="22" y="11"/>
                    <a:pt x="21" y="9"/>
                    <a:pt x="2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4252312" y="2802677"/>
              <a:ext cx="334191" cy="321546"/>
            </a:xfrm>
            <a:custGeom>
              <a:avLst/>
              <a:gdLst>
                <a:gd name="T0" fmla="*/ 75 w 78"/>
                <a:gd name="T1" fmla="*/ 36 h 75"/>
                <a:gd name="T2" fmla="*/ 39 w 78"/>
                <a:gd name="T3" fmla="*/ 0 h 75"/>
                <a:gd name="T4" fmla="*/ 3 w 78"/>
                <a:gd name="T5" fmla="*/ 36 h 75"/>
                <a:gd name="T6" fmla="*/ 11 w 78"/>
                <a:gd name="T7" fmla="*/ 58 h 75"/>
                <a:gd name="T8" fmla="*/ 0 w 78"/>
                <a:gd name="T9" fmla="*/ 69 h 75"/>
                <a:gd name="T10" fmla="*/ 6 w 78"/>
                <a:gd name="T11" fmla="*/ 75 h 75"/>
                <a:gd name="T12" fmla="*/ 17 w 78"/>
                <a:gd name="T13" fmla="*/ 64 h 75"/>
                <a:gd name="T14" fmla="*/ 39 w 78"/>
                <a:gd name="T15" fmla="*/ 72 h 75"/>
                <a:gd name="T16" fmla="*/ 61 w 78"/>
                <a:gd name="T17" fmla="*/ 64 h 75"/>
                <a:gd name="T18" fmla="*/ 72 w 78"/>
                <a:gd name="T19" fmla="*/ 75 h 75"/>
                <a:gd name="T20" fmla="*/ 78 w 78"/>
                <a:gd name="T21" fmla="*/ 69 h 75"/>
                <a:gd name="T22" fmla="*/ 67 w 78"/>
                <a:gd name="T23" fmla="*/ 58 h 75"/>
                <a:gd name="T24" fmla="*/ 75 w 78"/>
                <a:gd name="T25" fmla="*/ 36 h 75"/>
                <a:gd name="T26" fmla="*/ 7 w 78"/>
                <a:gd name="T27" fmla="*/ 36 h 75"/>
                <a:gd name="T28" fmla="*/ 39 w 78"/>
                <a:gd name="T29" fmla="*/ 4 h 75"/>
                <a:gd name="T30" fmla="*/ 71 w 78"/>
                <a:gd name="T31" fmla="*/ 36 h 75"/>
                <a:gd name="T32" fmla="*/ 39 w 78"/>
                <a:gd name="T33" fmla="*/ 68 h 75"/>
                <a:gd name="T34" fmla="*/ 7 w 78"/>
                <a:gd name="T35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75">
                  <a:moveTo>
                    <a:pt x="75" y="36"/>
                  </a:moveTo>
                  <a:cubicBezTo>
                    <a:pt x="75" y="16"/>
                    <a:pt x="59" y="0"/>
                    <a:pt x="39" y="0"/>
                  </a:cubicBezTo>
                  <a:cubicBezTo>
                    <a:pt x="19" y="0"/>
                    <a:pt x="3" y="16"/>
                    <a:pt x="3" y="36"/>
                  </a:cubicBezTo>
                  <a:cubicBezTo>
                    <a:pt x="3" y="44"/>
                    <a:pt x="6" y="52"/>
                    <a:pt x="11" y="5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3" y="69"/>
                    <a:pt x="31" y="72"/>
                    <a:pt x="39" y="72"/>
                  </a:cubicBezTo>
                  <a:cubicBezTo>
                    <a:pt x="47" y="72"/>
                    <a:pt x="55" y="69"/>
                    <a:pt x="61" y="6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2" y="52"/>
                    <a:pt x="75" y="44"/>
                    <a:pt x="75" y="36"/>
                  </a:cubicBezTo>
                  <a:close/>
                  <a:moveTo>
                    <a:pt x="7" y="36"/>
                  </a:moveTo>
                  <a:cubicBezTo>
                    <a:pt x="7" y="18"/>
                    <a:pt x="21" y="4"/>
                    <a:pt x="39" y="4"/>
                  </a:cubicBezTo>
                  <a:cubicBezTo>
                    <a:pt x="57" y="4"/>
                    <a:pt x="71" y="18"/>
                    <a:pt x="71" y="36"/>
                  </a:cubicBezTo>
                  <a:cubicBezTo>
                    <a:pt x="71" y="54"/>
                    <a:pt x="57" y="68"/>
                    <a:pt x="39" y="68"/>
                  </a:cubicBezTo>
                  <a:cubicBezTo>
                    <a:pt x="21" y="68"/>
                    <a:pt x="7" y="54"/>
                    <a:pt x="7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1"/>
            <p:cNvSpPr/>
            <p:nvPr/>
          </p:nvSpPr>
          <p:spPr bwMode="auto">
            <a:xfrm>
              <a:off x="4402246" y="2855064"/>
              <a:ext cx="81290" cy="166192"/>
            </a:xfrm>
            <a:custGeom>
              <a:avLst/>
              <a:gdLst>
                <a:gd name="T0" fmla="*/ 19 w 45"/>
                <a:gd name="T1" fmla="*/ 0 h 92"/>
                <a:gd name="T2" fmla="*/ 0 w 45"/>
                <a:gd name="T3" fmla="*/ 0 h 92"/>
                <a:gd name="T4" fmla="*/ 0 w 45"/>
                <a:gd name="T5" fmla="*/ 61 h 92"/>
                <a:gd name="T6" fmla="*/ 31 w 45"/>
                <a:gd name="T7" fmla="*/ 92 h 92"/>
                <a:gd name="T8" fmla="*/ 45 w 45"/>
                <a:gd name="T9" fmla="*/ 78 h 92"/>
                <a:gd name="T10" fmla="*/ 19 w 45"/>
                <a:gd name="T11" fmla="*/ 52 h 92"/>
                <a:gd name="T12" fmla="*/ 19 w 45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92">
                  <a:moveTo>
                    <a:pt x="19" y="0"/>
                  </a:moveTo>
                  <a:lnTo>
                    <a:pt x="0" y="0"/>
                  </a:lnTo>
                  <a:lnTo>
                    <a:pt x="0" y="61"/>
                  </a:lnTo>
                  <a:lnTo>
                    <a:pt x="31" y="92"/>
                  </a:lnTo>
                  <a:lnTo>
                    <a:pt x="45" y="78"/>
                  </a:lnTo>
                  <a:lnTo>
                    <a:pt x="19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121208" y="3388082"/>
            <a:ext cx="238450" cy="411868"/>
            <a:chOff x="5121208" y="2734032"/>
            <a:chExt cx="238450" cy="411868"/>
          </a:xfrm>
        </p:grpSpPr>
        <p:sp>
          <p:nvSpPr>
            <p:cNvPr id="69" name="Freeform 72"/>
            <p:cNvSpPr>
              <a:spLocks noEditPoints="1"/>
            </p:cNvSpPr>
            <p:nvPr/>
          </p:nvSpPr>
          <p:spPr bwMode="auto">
            <a:xfrm>
              <a:off x="5171788" y="2734032"/>
              <a:ext cx="137289" cy="256514"/>
            </a:xfrm>
            <a:custGeom>
              <a:avLst/>
              <a:gdLst>
                <a:gd name="T0" fmla="*/ 16 w 32"/>
                <a:gd name="T1" fmla="*/ 60 h 60"/>
                <a:gd name="T2" fmla="*/ 16 w 32"/>
                <a:gd name="T3" fmla="*/ 60 h 60"/>
                <a:gd name="T4" fmla="*/ 27 w 32"/>
                <a:gd name="T5" fmla="*/ 55 h 60"/>
                <a:gd name="T6" fmla="*/ 32 w 32"/>
                <a:gd name="T7" fmla="*/ 44 h 60"/>
                <a:gd name="T8" fmla="*/ 32 w 32"/>
                <a:gd name="T9" fmla="*/ 16 h 60"/>
                <a:gd name="T10" fmla="*/ 27 w 32"/>
                <a:gd name="T11" fmla="*/ 5 h 60"/>
                <a:gd name="T12" fmla="*/ 16 w 32"/>
                <a:gd name="T13" fmla="*/ 0 h 60"/>
                <a:gd name="T14" fmla="*/ 16 w 32"/>
                <a:gd name="T15" fmla="*/ 0 h 60"/>
                <a:gd name="T16" fmla="*/ 5 w 32"/>
                <a:gd name="T17" fmla="*/ 5 h 60"/>
                <a:gd name="T18" fmla="*/ 0 w 32"/>
                <a:gd name="T19" fmla="*/ 16 h 60"/>
                <a:gd name="T20" fmla="*/ 0 w 32"/>
                <a:gd name="T21" fmla="*/ 44 h 60"/>
                <a:gd name="T22" fmla="*/ 5 w 32"/>
                <a:gd name="T23" fmla="*/ 55 h 60"/>
                <a:gd name="T24" fmla="*/ 16 w 32"/>
                <a:gd name="T25" fmla="*/ 60 h 60"/>
                <a:gd name="T26" fmla="*/ 4 w 32"/>
                <a:gd name="T27" fmla="*/ 16 h 60"/>
                <a:gd name="T28" fmla="*/ 8 w 32"/>
                <a:gd name="T29" fmla="*/ 8 h 60"/>
                <a:gd name="T30" fmla="*/ 16 w 32"/>
                <a:gd name="T31" fmla="*/ 4 h 60"/>
                <a:gd name="T32" fmla="*/ 16 w 32"/>
                <a:gd name="T33" fmla="*/ 4 h 60"/>
                <a:gd name="T34" fmla="*/ 24 w 32"/>
                <a:gd name="T35" fmla="*/ 8 h 60"/>
                <a:gd name="T36" fmla="*/ 28 w 32"/>
                <a:gd name="T37" fmla="*/ 16 h 60"/>
                <a:gd name="T38" fmla="*/ 28 w 32"/>
                <a:gd name="T39" fmla="*/ 44 h 60"/>
                <a:gd name="T40" fmla="*/ 24 w 32"/>
                <a:gd name="T41" fmla="*/ 52 h 60"/>
                <a:gd name="T42" fmla="*/ 16 w 32"/>
                <a:gd name="T43" fmla="*/ 56 h 60"/>
                <a:gd name="T44" fmla="*/ 8 w 32"/>
                <a:gd name="T45" fmla="*/ 52 h 60"/>
                <a:gd name="T46" fmla="*/ 4 w 32"/>
                <a:gd name="T47" fmla="*/ 44 h 60"/>
                <a:gd name="T48" fmla="*/ 4 w 32"/>
                <a:gd name="T49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" h="60"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4" y="58"/>
                    <a:pt x="27" y="55"/>
                  </a:cubicBezTo>
                  <a:cubicBezTo>
                    <a:pt x="30" y="52"/>
                    <a:pt x="32" y="48"/>
                    <a:pt x="32" y="4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0" y="8"/>
                    <a:pt x="27" y="5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2" y="52"/>
                    <a:pt x="5" y="55"/>
                  </a:cubicBezTo>
                  <a:cubicBezTo>
                    <a:pt x="8" y="58"/>
                    <a:pt x="12" y="60"/>
                    <a:pt x="16" y="60"/>
                  </a:cubicBezTo>
                  <a:close/>
                  <a:moveTo>
                    <a:pt x="4" y="16"/>
                  </a:move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4"/>
                    <a:pt x="22" y="5"/>
                    <a:pt x="24" y="8"/>
                  </a:cubicBezTo>
                  <a:cubicBezTo>
                    <a:pt x="27" y="10"/>
                    <a:pt x="28" y="13"/>
                    <a:pt x="28" y="16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7"/>
                    <a:pt x="27" y="50"/>
                    <a:pt x="24" y="52"/>
                  </a:cubicBezTo>
                  <a:cubicBezTo>
                    <a:pt x="22" y="55"/>
                    <a:pt x="19" y="56"/>
                    <a:pt x="16" y="56"/>
                  </a:cubicBezTo>
                  <a:cubicBezTo>
                    <a:pt x="13" y="56"/>
                    <a:pt x="10" y="55"/>
                    <a:pt x="8" y="52"/>
                  </a:cubicBezTo>
                  <a:cubicBezTo>
                    <a:pt x="5" y="50"/>
                    <a:pt x="4" y="47"/>
                    <a:pt x="4" y="44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3"/>
            <p:cNvSpPr/>
            <p:nvPr/>
          </p:nvSpPr>
          <p:spPr bwMode="auto">
            <a:xfrm>
              <a:off x="5121208" y="2889386"/>
              <a:ext cx="238450" cy="256514"/>
            </a:xfrm>
            <a:custGeom>
              <a:avLst/>
              <a:gdLst>
                <a:gd name="T0" fmla="*/ 52 w 56"/>
                <a:gd name="T1" fmla="*/ 0 h 60"/>
                <a:gd name="T2" fmla="*/ 52 w 56"/>
                <a:gd name="T3" fmla="*/ 14 h 60"/>
                <a:gd name="T4" fmla="*/ 47 w 56"/>
                <a:gd name="T5" fmla="*/ 27 h 60"/>
                <a:gd name="T6" fmla="*/ 34 w 56"/>
                <a:gd name="T7" fmla="*/ 32 h 60"/>
                <a:gd name="T8" fmla="*/ 22 w 56"/>
                <a:gd name="T9" fmla="*/ 32 h 60"/>
                <a:gd name="T10" fmla="*/ 9 w 56"/>
                <a:gd name="T11" fmla="*/ 27 h 60"/>
                <a:gd name="T12" fmla="*/ 4 w 56"/>
                <a:gd name="T13" fmla="*/ 14 h 60"/>
                <a:gd name="T14" fmla="*/ 4 w 56"/>
                <a:gd name="T15" fmla="*/ 0 h 60"/>
                <a:gd name="T16" fmla="*/ 0 w 56"/>
                <a:gd name="T17" fmla="*/ 0 h 60"/>
                <a:gd name="T18" fmla="*/ 0 w 56"/>
                <a:gd name="T19" fmla="*/ 14 h 60"/>
                <a:gd name="T20" fmla="*/ 6 w 56"/>
                <a:gd name="T21" fmla="*/ 30 h 60"/>
                <a:gd name="T22" fmla="*/ 22 w 56"/>
                <a:gd name="T23" fmla="*/ 36 h 60"/>
                <a:gd name="T24" fmla="*/ 26 w 56"/>
                <a:gd name="T25" fmla="*/ 36 h 60"/>
                <a:gd name="T26" fmla="*/ 26 w 56"/>
                <a:gd name="T27" fmla="*/ 56 h 60"/>
                <a:gd name="T28" fmla="*/ 12 w 56"/>
                <a:gd name="T29" fmla="*/ 56 h 60"/>
                <a:gd name="T30" fmla="*/ 12 w 56"/>
                <a:gd name="T31" fmla="*/ 60 h 60"/>
                <a:gd name="T32" fmla="*/ 26 w 56"/>
                <a:gd name="T33" fmla="*/ 60 h 60"/>
                <a:gd name="T34" fmla="*/ 30 w 56"/>
                <a:gd name="T35" fmla="*/ 60 h 60"/>
                <a:gd name="T36" fmla="*/ 44 w 56"/>
                <a:gd name="T37" fmla="*/ 60 h 60"/>
                <a:gd name="T38" fmla="*/ 44 w 56"/>
                <a:gd name="T39" fmla="*/ 56 h 60"/>
                <a:gd name="T40" fmla="*/ 30 w 56"/>
                <a:gd name="T41" fmla="*/ 56 h 60"/>
                <a:gd name="T42" fmla="*/ 30 w 56"/>
                <a:gd name="T43" fmla="*/ 36 h 60"/>
                <a:gd name="T44" fmla="*/ 34 w 56"/>
                <a:gd name="T45" fmla="*/ 36 h 60"/>
                <a:gd name="T46" fmla="*/ 50 w 56"/>
                <a:gd name="T47" fmla="*/ 30 h 60"/>
                <a:gd name="T48" fmla="*/ 56 w 56"/>
                <a:gd name="T49" fmla="*/ 14 h 60"/>
                <a:gd name="T50" fmla="*/ 56 w 56"/>
                <a:gd name="T51" fmla="*/ 0 h 60"/>
                <a:gd name="T52" fmla="*/ 52 w 56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0">
                  <a:moveTo>
                    <a:pt x="52" y="0"/>
                  </a:moveTo>
                  <a:cubicBezTo>
                    <a:pt x="52" y="14"/>
                    <a:pt x="52" y="14"/>
                    <a:pt x="52" y="14"/>
                  </a:cubicBezTo>
                  <a:cubicBezTo>
                    <a:pt x="52" y="19"/>
                    <a:pt x="50" y="23"/>
                    <a:pt x="47" y="27"/>
                  </a:cubicBezTo>
                  <a:cubicBezTo>
                    <a:pt x="43" y="30"/>
                    <a:pt x="39" y="32"/>
                    <a:pt x="34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17" y="32"/>
                    <a:pt x="13" y="30"/>
                    <a:pt x="9" y="27"/>
                  </a:cubicBezTo>
                  <a:cubicBezTo>
                    <a:pt x="6" y="23"/>
                    <a:pt x="4" y="19"/>
                    <a:pt x="4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2" y="25"/>
                    <a:pt x="6" y="30"/>
                  </a:cubicBezTo>
                  <a:cubicBezTo>
                    <a:pt x="11" y="34"/>
                    <a:pt x="16" y="36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36"/>
                    <a:pt x="45" y="34"/>
                    <a:pt x="50" y="30"/>
                  </a:cubicBezTo>
                  <a:cubicBezTo>
                    <a:pt x="54" y="25"/>
                    <a:pt x="56" y="20"/>
                    <a:pt x="56" y="14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676550" y="3440470"/>
            <a:ext cx="411868" cy="307094"/>
            <a:chOff x="6676550" y="2786420"/>
            <a:chExt cx="411868" cy="307094"/>
          </a:xfrm>
        </p:grpSpPr>
        <p:sp>
          <p:nvSpPr>
            <p:cNvPr id="72" name="Freeform 74"/>
            <p:cNvSpPr>
              <a:spLocks noEditPoints="1"/>
            </p:cNvSpPr>
            <p:nvPr/>
          </p:nvSpPr>
          <p:spPr bwMode="auto">
            <a:xfrm>
              <a:off x="6676550" y="2786420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9 h 170"/>
                <a:gd name="T16" fmla="*/ 218 w 228"/>
                <a:gd name="T17" fmla="*/ 9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6728936" y="2889386"/>
              <a:ext cx="307094" cy="153548"/>
            </a:xfrm>
            <a:custGeom>
              <a:avLst/>
              <a:gdLst>
                <a:gd name="T0" fmla="*/ 132 w 170"/>
                <a:gd name="T1" fmla="*/ 28 h 85"/>
                <a:gd name="T2" fmla="*/ 94 w 170"/>
                <a:gd name="T3" fmla="*/ 37 h 85"/>
                <a:gd name="T4" fmla="*/ 57 w 170"/>
                <a:gd name="T5" fmla="*/ 0 h 85"/>
                <a:gd name="T6" fmla="*/ 0 w 170"/>
                <a:gd name="T7" fmla="*/ 85 h 85"/>
                <a:gd name="T8" fmla="*/ 170 w 170"/>
                <a:gd name="T9" fmla="*/ 85 h 85"/>
                <a:gd name="T10" fmla="*/ 132 w 170"/>
                <a:gd name="T11" fmla="*/ 28 h 85"/>
                <a:gd name="T12" fmla="*/ 59 w 170"/>
                <a:gd name="T13" fmla="*/ 14 h 85"/>
                <a:gd name="T14" fmla="*/ 87 w 170"/>
                <a:gd name="T15" fmla="*/ 45 h 85"/>
                <a:gd name="T16" fmla="*/ 92 w 170"/>
                <a:gd name="T17" fmla="*/ 47 h 85"/>
                <a:gd name="T18" fmla="*/ 97 w 170"/>
                <a:gd name="T19" fmla="*/ 47 h 85"/>
                <a:gd name="T20" fmla="*/ 128 w 170"/>
                <a:gd name="T21" fmla="*/ 40 h 85"/>
                <a:gd name="T22" fmla="*/ 154 w 170"/>
                <a:gd name="T23" fmla="*/ 75 h 85"/>
                <a:gd name="T24" fmla="*/ 16 w 170"/>
                <a:gd name="T25" fmla="*/ 75 h 85"/>
                <a:gd name="T26" fmla="*/ 59 w 170"/>
                <a:gd name="T27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85">
                  <a:moveTo>
                    <a:pt x="132" y="28"/>
                  </a:moveTo>
                  <a:lnTo>
                    <a:pt x="94" y="37"/>
                  </a:lnTo>
                  <a:lnTo>
                    <a:pt x="57" y="0"/>
                  </a:lnTo>
                  <a:lnTo>
                    <a:pt x="0" y="85"/>
                  </a:lnTo>
                  <a:lnTo>
                    <a:pt x="170" y="85"/>
                  </a:lnTo>
                  <a:lnTo>
                    <a:pt x="132" y="28"/>
                  </a:lnTo>
                  <a:close/>
                  <a:moveTo>
                    <a:pt x="59" y="14"/>
                  </a:moveTo>
                  <a:lnTo>
                    <a:pt x="87" y="45"/>
                  </a:lnTo>
                  <a:lnTo>
                    <a:pt x="92" y="47"/>
                  </a:lnTo>
                  <a:lnTo>
                    <a:pt x="97" y="47"/>
                  </a:lnTo>
                  <a:lnTo>
                    <a:pt x="128" y="40"/>
                  </a:lnTo>
                  <a:lnTo>
                    <a:pt x="154" y="75"/>
                  </a:lnTo>
                  <a:lnTo>
                    <a:pt x="16" y="75"/>
                  </a:lnTo>
                  <a:lnTo>
                    <a:pt x="59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76"/>
            <p:cNvSpPr>
              <a:spLocks noChangeArrowheads="1"/>
            </p:cNvSpPr>
            <p:nvPr/>
          </p:nvSpPr>
          <p:spPr bwMode="auto">
            <a:xfrm>
              <a:off x="6967386" y="2837000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30275" y="4226269"/>
            <a:ext cx="410062" cy="359481"/>
            <a:chOff x="930275" y="3572219"/>
            <a:chExt cx="410062" cy="359481"/>
          </a:xfrm>
        </p:grpSpPr>
        <p:sp>
          <p:nvSpPr>
            <p:cNvPr id="76" name="Rectangle 77"/>
            <p:cNvSpPr>
              <a:spLocks noChangeArrowheads="1"/>
            </p:cNvSpPr>
            <p:nvPr/>
          </p:nvSpPr>
          <p:spPr bwMode="auto">
            <a:xfrm>
              <a:off x="1033242" y="3572219"/>
              <a:ext cx="34323" cy="849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1203047" y="3572219"/>
              <a:ext cx="34323" cy="84903"/>
            </a:xfrm>
            <a:custGeom>
              <a:avLst/>
              <a:gdLst>
                <a:gd name="T0" fmla="*/ 19 w 19"/>
                <a:gd name="T1" fmla="*/ 29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9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9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 noEditPoints="1"/>
            </p:cNvSpPr>
            <p:nvPr/>
          </p:nvSpPr>
          <p:spPr bwMode="auto">
            <a:xfrm>
              <a:off x="930275" y="3624606"/>
              <a:ext cx="410062" cy="307094"/>
            </a:xfrm>
            <a:custGeom>
              <a:avLst/>
              <a:gdLst>
                <a:gd name="T0" fmla="*/ 180 w 227"/>
                <a:gd name="T1" fmla="*/ 0 h 170"/>
                <a:gd name="T2" fmla="*/ 180 w 227"/>
                <a:gd name="T3" fmla="*/ 18 h 170"/>
                <a:gd name="T4" fmla="*/ 180 w 227"/>
                <a:gd name="T5" fmla="*/ 28 h 170"/>
                <a:gd name="T6" fmla="*/ 170 w 227"/>
                <a:gd name="T7" fmla="*/ 28 h 170"/>
                <a:gd name="T8" fmla="*/ 151 w 227"/>
                <a:gd name="T9" fmla="*/ 28 h 170"/>
                <a:gd name="T10" fmla="*/ 142 w 227"/>
                <a:gd name="T11" fmla="*/ 28 h 170"/>
                <a:gd name="T12" fmla="*/ 142 w 227"/>
                <a:gd name="T13" fmla="*/ 18 h 170"/>
                <a:gd name="T14" fmla="*/ 142 w 227"/>
                <a:gd name="T15" fmla="*/ 0 h 170"/>
                <a:gd name="T16" fmla="*/ 85 w 227"/>
                <a:gd name="T17" fmla="*/ 0 h 170"/>
                <a:gd name="T18" fmla="*/ 85 w 227"/>
                <a:gd name="T19" fmla="*/ 18 h 170"/>
                <a:gd name="T20" fmla="*/ 85 w 227"/>
                <a:gd name="T21" fmla="*/ 28 h 170"/>
                <a:gd name="T22" fmla="*/ 76 w 227"/>
                <a:gd name="T23" fmla="*/ 28 h 170"/>
                <a:gd name="T24" fmla="*/ 57 w 227"/>
                <a:gd name="T25" fmla="*/ 28 h 170"/>
                <a:gd name="T26" fmla="*/ 47 w 227"/>
                <a:gd name="T27" fmla="*/ 28 h 170"/>
                <a:gd name="T28" fmla="*/ 47 w 227"/>
                <a:gd name="T29" fmla="*/ 18 h 170"/>
                <a:gd name="T30" fmla="*/ 47 w 227"/>
                <a:gd name="T31" fmla="*/ 0 h 170"/>
                <a:gd name="T32" fmla="*/ 0 w 227"/>
                <a:gd name="T33" fmla="*/ 0 h 170"/>
                <a:gd name="T34" fmla="*/ 0 w 227"/>
                <a:gd name="T35" fmla="*/ 170 h 170"/>
                <a:gd name="T36" fmla="*/ 227 w 227"/>
                <a:gd name="T37" fmla="*/ 170 h 170"/>
                <a:gd name="T38" fmla="*/ 227 w 227"/>
                <a:gd name="T39" fmla="*/ 0 h 170"/>
                <a:gd name="T40" fmla="*/ 180 w 227"/>
                <a:gd name="T41" fmla="*/ 0 h 170"/>
                <a:gd name="T42" fmla="*/ 218 w 227"/>
                <a:gd name="T43" fmla="*/ 160 h 170"/>
                <a:gd name="T44" fmla="*/ 9 w 227"/>
                <a:gd name="T45" fmla="*/ 160 h 170"/>
                <a:gd name="T46" fmla="*/ 9 w 227"/>
                <a:gd name="T47" fmla="*/ 9 h 170"/>
                <a:gd name="T48" fmla="*/ 38 w 227"/>
                <a:gd name="T49" fmla="*/ 9 h 170"/>
                <a:gd name="T50" fmla="*/ 38 w 227"/>
                <a:gd name="T51" fmla="*/ 18 h 170"/>
                <a:gd name="T52" fmla="*/ 38 w 227"/>
                <a:gd name="T53" fmla="*/ 28 h 170"/>
                <a:gd name="T54" fmla="*/ 38 w 227"/>
                <a:gd name="T55" fmla="*/ 37 h 170"/>
                <a:gd name="T56" fmla="*/ 47 w 227"/>
                <a:gd name="T57" fmla="*/ 37 h 170"/>
                <a:gd name="T58" fmla="*/ 57 w 227"/>
                <a:gd name="T59" fmla="*/ 37 h 170"/>
                <a:gd name="T60" fmla="*/ 76 w 227"/>
                <a:gd name="T61" fmla="*/ 37 h 170"/>
                <a:gd name="T62" fmla="*/ 85 w 227"/>
                <a:gd name="T63" fmla="*/ 37 h 170"/>
                <a:gd name="T64" fmla="*/ 95 w 227"/>
                <a:gd name="T65" fmla="*/ 37 h 170"/>
                <a:gd name="T66" fmla="*/ 95 w 227"/>
                <a:gd name="T67" fmla="*/ 28 h 170"/>
                <a:gd name="T68" fmla="*/ 95 w 227"/>
                <a:gd name="T69" fmla="*/ 18 h 170"/>
                <a:gd name="T70" fmla="*/ 95 w 227"/>
                <a:gd name="T71" fmla="*/ 9 h 170"/>
                <a:gd name="T72" fmla="*/ 133 w 227"/>
                <a:gd name="T73" fmla="*/ 9 h 170"/>
                <a:gd name="T74" fmla="*/ 133 w 227"/>
                <a:gd name="T75" fmla="*/ 18 h 170"/>
                <a:gd name="T76" fmla="*/ 133 w 227"/>
                <a:gd name="T77" fmla="*/ 28 h 170"/>
                <a:gd name="T78" fmla="*/ 133 w 227"/>
                <a:gd name="T79" fmla="*/ 37 h 170"/>
                <a:gd name="T80" fmla="*/ 142 w 227"/>
                <a:gd name="T81" fmla="*/ 37 h 170"/>
                <a:gd name="T82" fmla="*/ 151 w 227"/>
                <a:gd name="T83" fmla="*/ 37 h 170"/>
                <a:gd name="T84" fmla="*/ 170 w 227"/>
                <a:gd name="T85" fmla="*/ 37 h 170"/>
                <a:gd name="T86" fmla="*/ 180 w 227"/>
                <a:gd name="T87" fmla="*/ 37 h 170"/>
                <a:gd name="T88" fmla="*/ 189 w 227"/>
                <a:gd name="T89" fmla="*/ 37 h 170"/>
                <a:gd name="T90" fmla="*/ 189 w 227"/>
                <a:gd name="T91" fmla="*/ 28 h 170"/>
                <a:gd name="T92" fmla="*/ 189 w 227"/>
                <a:gd name="T93" fmla="*/ 18 h 170"/>
                <a:gd name="T94" fmla="*/ 189 w 227"/>
                <a:gd name="T95" fmla="*/ 9 h 170"/>
                <a:gd name="T96" fmla="*/ 218 w 227"/>
                <a:gd name="T97" fmla="*/ 9 h 170"/>
                <a:gd name="T98" fmla="*/ 218 w 227"/>
                <a:gd name="T99" fmla="*/ 16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70">
                  <a:moveTo>
                    <a:pt x="180" y="0"/>
                  </a:moveTo>
                  <a:lnTo>
                    <a:pt x="180" y="18"/>
                  </a:lnTo>
                  <a:lnTo>
                    <a:pt x="180" y="28"/>
                  </a:lnTo>
                  <a:lnTo>
                    <a:pt x="170" y="28"/>
                  </a:lnTo>
                  <a:lnTo>
                    <a:pt x="151" y="28"/>
                  </a:lnTo>
                  <a:lnTo>
                    <a:pt x="142" y="28"/>
                  </a:lnTo>
                  <a:lnTo>
                    <a:pt x="142" y="18"/>
                  </a:lnTo>
                  <a:lnTo>
                    <a:pt x="142" y="0"/>
                  </a:lnTo>
                  <a:lnTo>
                    <a:pt x="85" y="0"/>
                  </a:lnTo>
                  <a:lnTo>
                    <a:pt x="85" y="18"/>
                  </a:lnTo>
                  <a:lnTo>
                    <a:pt x="85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7" y="28"/>
                  </a:lnTo>
                  <a:lnTo>
                    <a:pt x="47" y="18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170"/>
                  </a:lnTo>
                  <a:lnTo>
                    <a:pt x="227" y="170"/>
                  </a:lnTo>
                  <a:lnTo>
                    <a:pt x="227" y="0"/>
                  </a:lnTo>
                  <a:lnTo>
                    <a:pt x="180" y="0"/>
                  </a:lnTo>
                  <a:close/>
                  <a:moveTo>
                    <a:pt x="218" y="160"/>
                  </a:moveTo>
                  <a:lnTo>
                    <a:pt x="9" y="160"/>
                  </a:lnTo>
                  <a:lnTo>
                    <a:pt x="9" y="9"/>
                  </a:lnTo>
                  <a:lnTo>
                    <a:pt x="38" y="9"/>
                  </a:lnTo>
                  <a:lnTo>
                    <a:pt x="38" y="18"/>
                  </a:lnTo>
                  <a:lnTo>
                    <a:pt x="38" y="28"/>
                  </a:lnTo>
                  <a:lnTo>
                    <a:pt x="38" y="37"/>
                  </a:lnTo>
                  <a:lnTo>
                    <a:pt x="47" y="37"/>
                  </a:lnTo>
                  <a:lnTo>
                    <a:pt x="57" y="37"/>
                  </a:lnTo>
                  <a:lnTo>
                    <a:pt x="76" y="37"/>
                  </a:lnTo>
                  <a:lnTo>
                    <a:pt x="85" y="37"/>
                  </a:lnTo>
                  <a:lnTo>
                    <a:pt x="95" y="37"/>
                  </a:lnTo>
                  <a:lnTo>
                    <a:pt x="95" y="28"/>
                  </a:lnTo>
                  <a:lnTo>
                    <a:pt x="95" y="18"/>
                  </a:lnTo>
                  <a:lnTo>
                    <a:pt x="95" y="9"/>
                  </a:lnTo>
                  <a:lnTo>
                    <a:pt x="133" y="9"/>
                  </a:lnTo>
                  <a:lnTo>
                    <a:pt x="133" y="18"/>
                  </a:lnTo>
                  <a:lnTo>
                    <a:pt x="133" y="28"/>
                  </a:lnTo>
                  <a:lnTo>
                    <a:pt x="133" y="37"/>
                  </a:lnTo>
                  <a:lnTo>
                    <a:pt x="142" y="37"/>
                  </a:lnTo>
                  <a:lnTo>
                    <a:pt x="151" y="37"/>
                  </a:lnTo>
                  <a:lnTo>
                    <a:pt x="170" y="37"/>
                  </a:lnTo>
                  <a:lnTo>
                    <a:pt x="180" y="37"/>
                  </a:lnTo>
                  <a:lnTo>
                    <a:pt x="189" y="37"/>
                  </a:lnTo>
                  <a:lnTo>
                    <a:pt x="189" y="28"/>
                  </a:lnTo>
                  <a:lnTo>
                    <a:pt x="189" y="18"/>
                  </a:lnTo>
                  <a:lnTo>
                    <a:pt x="189" y="9"/>
                  </a:lnTo>
                  <a:lnTo>
                    <a:pt x="218" y="9"/>
                  </a:lnTo>
                  <a:lnTo>
                    <a:pt x="218" y="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Rectangle 80"/>
            <p:cNvSpPr>
              <a:spLocks noChangeArrowheads="1"/>
            </p:cNvSpPr>
            <p:nvPr/>
          </p:nvSpPr>
          <p:spPr bwMode="auto">
            <a:xfrm>
              <a:off x="1015178" y="3828733"/>
              <a:ext cx="240257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Rectangle 81"/>
            <p:cNvSpPr>
              <a:spLocks noChangeArrowheads="1"/>
            </p:cNvSpPr>
            <p:nvPr/>
          </p:nvSpPr>
          <p:spPr bwMode="auto">
            <a:xfrm>
              <a:off x="1015178" y="3760088"/>
              <a:ext cx="240257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606648" y="4217237"/>
            <a:ext cx="341417" cy="384771"/>
            <a:chOff x="2606648" y="3563187"/>
            <a:chExt cx="341417" cy="384771"/>
          </a:xfrm>
        </p:grpSpPr>
        <p:sp>
          <p:nvSpPr>
            <p:cNvPr id="82" name="Freeform 82"/>
            <p:cNvSpPr>
              <a:spLocks noEditPoints="1"/>
            </p:cNvSpPr>
            <p:nvPr/>
          </p:nvSpPr>
          <p:spPr bwMode="auto">
            <a:xfrm>
              <a:off x="2640971" y="3640864"/>
              <a:ext cx="272772" cy="307094"/>
            </a:xfrm>
            <a:custGeom>
              <a:avLst/>
              <a:gdLst>
                <a:gd name="T0" fmla="*/ 0 w 64"/>
                <a:gd name="T1" fmla="*/ 56 h 72"/>
                <a:gd name="T2" fmla="*/ 5 w 64"/>
                <a:gd name="T3" fmla="*/ 67 h 72"/>
                <a:gd name="T4" fmla="*/ 16 w 64"/>
                <a:gd name="T5" fmla="*/ 72 h 72"/>
                <a:gd name="T6" fmla="*/ 48 w 64"/>
                <a:gd name="T7" fmla="*/ 72 h 72"/>
                <a:gd name="T8" fmla="*/ 59 w 64"/>
                <a:gd name="T9" fmla="*/ 67 h 72"/>
                <a:gd name="T10" fmla="*/ 64 w 64"/>
                <a:gd name="T11" fmla="*/ 56 h 72"/>
                <a:gd name="T12" fmla="*/ 64 w 64"/>
                <a:gd name="T13" fmla="*/ 0 h 72"/>
                <a:gd name="T14" fmla="*/ 0 w 64"/>
                <a:gd name="T15" fmla="*/ 0 h 72"/>
                <a:gd name="T16" fmla="*/ 0 w 64"/>
                <a:gd name="T17" fmla="*/ 56 h 72"/>
                <a:gd name="T18" fmla="*/ 4 w 64"/>
                <a:gd name="T19" fmla="*/ 4 h 72"/>
                <a:gd name="T20" fmla="*/ 60 w 64"/>
                <a:gd name="T21" fmla="*/ 4 h 72"/>
                <a:gd name="T22" fmla="*/ 60 w 64"/>
                <a:gd name="T23" fmla="*/ 56 h 72"/>
                <a:gd name="T24" fmla="*/ 56 w 64"/>
                <a:gd name="T25" fmla="*/ 64 h 72"/>
                <a:gd name="T26" fmla="*/ 48 w 64"/>
                <a:gd name="T27" fmla="*/ 68 h 72"/>
                <a:gd name="T28" fmla="*/ 16 w 64"/>
                <a:gd name="T29" fmla="*/ 68 h 72"/>
                <a:gd name="T30" fmla="*/ 8 w 64"/>
                <a:gd name="T31" fmla="*/ 64 h 72"/>
                <a:gd name="T32" fmla="*/ 4 w 64"/>
                <a:gd name="T33" fmla="*/ 56 h 72"/>
                <a:gd name="T34" fmla="*/ 4 w 64"/>
                <a:gd name="T35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72">
                  <a:moveTo>
                    <a:pt x="0" y="56"/>
                  </a:moveTo>
                  <a:cubicBezTo>
                    <a:pt x="0" y="60"/>
                    <a:pt x="2" y="64"/>
                    <a:pt x="5" y="67"/>
                  </a:cubicBezTo>
                  <a:cubicBezTo>
                    <a:pt x="8" y="70"/>
                    <a:pt x="12" y="72"/>
                    <a:pt x="16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52" y="72"/>
                    <a:pt x="56" y="70"/>
                    <a:pt x="59" y="67"/>
                  </a:cubicBezTo>
                  <a:cubicBezTo>
                    <a:pt x="62" y="64"/>
                    <a:pt x="64" y="60"/>
                    <a:pt x="64" y="5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"/>
                  </a:lnTo>
                  <a:close/>
                  <a:moveTo>
                    <a:pt x="4" y="4"/>
                  </a:moveTo>
                  <a:cubicBezTo>
                    <a:pt x="60" y="4"/>
                    <a:pt x="60" y="4"/>
                    <a:pt x="60" y="4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9"/>
                    <a:pt x="59" y="62"/>
                    <a:pt x="56" y="64"/>
                  </a:cubicBezTo>
                  <a:cubicBezTo>
                    <a:pt x="54" y="67"/>
                    <a:pt x="51" y="68"/>
                    <a:pt x="48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3" y="68"/>
                    <a:pt x="10" y="67"/>
                    <a:pt x="8" y="64"/>
                  </a:cubicBezTo>
                  <a:cubicBezTo>
                    <a:pt x="5" y="62"/>
                    <a:pt x="4" y="59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2606648" y="3563187"/>
              <a:ext cx="341417" cy="43354"/>
            </a:xfrm>
            <a:custGeom>
              <a:avLst/>
              <a:gdLst>
                <a:gd name="T0" fmla="*/ 123 w 189"/>
                <a:gd name="T1" fmla="*/ 15 h 24"/>
                <a:gd name="T2" fmla="*/ 123 w 189"/>
                <a:gd name="T3" fmla="*/ 0 h 24"/>
                <a:gd name="T4" fmla="*/ 66 w 189"/>
                <a:gd name="T5" fmla="*/ 0 h 24"/>
                <a:gd name="T6" fmla="*/ 66 w 189"/>
                <a:gd name="T7" fmla="*/ 15 h 24"/>
                <a:gd name="T8" fmla="*/ 0 w 189"/>
                <a:gd name="T9" fmla="*/ 15 h 24"/>
                <a:gd name="T10" fmla="*/ 0 w 189"/>
                <a:gd name="T11" fmla="*/ 24 h 24"/>
                <a:gd name="T12" fmla="*/ 189 w 189"/>
                <a:gd name="T13" fmla="*/ 24 h 24"/>
                <a:gd name="T14" fmla="*/ 189 w 189"/>
                <a:gd name="T15" fmla="*/ 15 h 24"/>
                <a:gd name="T16" fmla="*/ 123 w 189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4">
                  <a:moveTo>
                    <a:pt x="123" y="15"/>
                  </a:moveTo>
                  <a:lnTo>
                    <a:pt x="123" y="0"/>
                  </a:lnTo>
                  <a:lnTo>
                    <a:pt x="66" y="0"/>
                  </a:lnTo>
                  <a:lnTo>
                    <a:pt x="66" y="15"/>
                  </a:lnTo>
                  <a:lnTo>
                    <a:pt x="0" y="15"/>
                  </a:lnTo>
                  <a:lnTo>
                    <a:pt x="0" y="24"/>
                  </a:lnTo>
                  <a:lnTo>
                    <a:pt x="189" y="24"/>
                  </a:lnTo>
                  <a:lnTo>
                    <a:pt x="189" y="15"/>
                  </a:lnTo>
                  <a:lnTo>
                    <a:pt x="1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84"/>
            <p:cNvSpPr>
              <a:spLocks noChangeArrowheads="1"/>
            </p:cNvSpPr>
            <p:nvPr/>
          </p:nvSpPr>
          <p:spPr bwMode="auto">
            <a:xfrm>
              <a:off x="2769227" y="3691444"/>
              <a:ext cx="16258" cy="2059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2837872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14 h 114"/>
                <a:gd name="T6" fmla="*/ 9 w 9"/>
                <a:gd name="T7" fmla="*/ 10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9" y="10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2700583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04 h 114"/>
                <a:gd name="T6" fmla="*/ 9 w 9"/>
                <a:gd name="T7" fmla="*/ 11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04"/>
                  </a:lnTo>
                  <a:lnTo>
                    <a:pt x="9" y="11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750397" y="4210012"/>
            <a:ext cx="411868" cy="391997"/>
            <a:chOff x="1750397" y="3555962"/>
            <a:chExt cx="411868" cy="391997"/>
          </a:xfrm>
        </p:grpSpPr>
        <p:sp>
          <p:nvSpPr>
            <p:cNvPr id="88" name="Freeform 87"/>
            <p:cNvSpPr>
              <a:spLocks noEditPoints="1"/>
            </p:cNvSpPr>
            <p:nvPr/>
          </p:nvSpPr>
          <p:spPr bwMode="auto">
            <a:xfrm>
              <a:off x="1750397" y="3606542"/>
              <a:ext cx="411868" cy="341417"/>
            </a:xfrm>
            <a:custGeom>
              <a:avLst/>
              <a:gdLst>
                <a:gd name="T0" fmla="*/ 180 w 228"/>
                <a:gd name="T1" fmla="*/ 0 h 189"/>
                <a:gd name="T2" fmla="*/ 180 w 228"/>
                <a:gd name="T3" fmla="*/ 19 h 189"/>
                <a:gd name="T4" fmla="*/ 180 w 228"/>
                <a:gd name="T5" fmla="*/ 28 h 189"/>
                <a:gd name="T6" fmla="*/ 171 w 228"/>
                <a:gd name="T7" fmla="*/ 28 h 189"/>
                <a:gd name="T8" fmla="*/ 152 w 228"/>
                <a:gd name="T9" fmla="*/ 28 h 189"/>
                <a:gd name="T10" fmla="*/ 143 w 228"/>
                <a:gd name="T11" fmla="*/ 28 h 189"/>
                <a:gd name="T12" fmla="*/ 143 w 228"/>
                <a:gd name="T13" fmla="*/ 19 h 189"/>
                <a:gd name="T14" fmla="*/ 143 w 228"/>
                <a:gd name="T15" fmla="*/ 0 h 189"/>
                <a:gd name="T16" fmla="*/ 86 w 228"/>
                <a:gd name="T17" fmla="*/ 0 h 189"/>
                <a:gd name="T18" fmla="*/ 86 w 228"/>
                <a:gd name="T19" fmla="*/ 19 h 189"/>
                <a:gd name="T20" fmla="*/ 86 w 228"/>
                <a:gd name="T21" fmla="*/ 28 h 189"/>
                <a:gd name="T22" fmla="*/ 76 w 228"/>
                <a:gd name="T23" fmla="*/ 28 h 189"/>
                <a:gd name="T24" fmla="*/ 57 w 228"/>
                <a:gd name="T25" fmla="*/ 28 h 189"/>
                <a:gd name="T26" fmla="*/ 48 w 228"/>
                <a:gd name="T27" fmla="*/ 28 h 189"/>
                <a:gd name="T28" fmla="*/ 48 w 228"/>
                <a:gd name="T29" fmla="*/ 19 h 189"/>
                <a:gd name="T30" fmla="*/ 48 w 228"/>
                <a:gd name="T31" fmla="*/ 0 h 189"/>
                <a:gd name="T32" fmla="*/ 0 w 228"/>
                <a:gd name="T33" fmla="*/ 0 h 189"/>
                <a:gd name="T34" fmla="*/ 0 w 228"/>
                <a:gd name="T35" fmla="*/ 189 h 189"/>
                <a:gd name="T36" fmla="*/ 228 w 228"/>
                <a:gd name="T37" fmla="*/ 189 h 189"/>
                <a:gd name="T38" fmla="*/ 228 w 228"/>
                <a:gd name="T39" fmla="*/ 0 h 189"/>
                <a:gd name="T40" fmla="*/ 180 w 228"/>
                <a:gd name="T41" fmla="*/ 0 h 189"/>
                <a:gd name="T42" fmla="*/ 218 w 228"/>
                <a:gd name="T43" fmla="*/ 180 h 189"/>
                <a:gd name="T44" fmla="*/ 10 w 228"/>
                <a:gd name="T45" fmla="*/ 180 h 189"/>
                <a:gd name="T46" fmla="*/ 10 w 228"/>
                <a:gd name="T47" fmla="*/ 10 h 189"/>
                <a:gd name="T48" fmla="*/ 38 w 228"/>
                <a:gd name="T49" fmla="*/ 10 h 189"/>
                <a:gd name="T50" fmla="*/ 38 w 228"/>
                <a:gd name="T51" fmla="*/ 19 h 189"/>
                <a:gd name="T52" fmla="*/ 38 w 228"/>
                <a:gd name="T53" fmla="*/ 28 h 189"/>
                <a:gd name="T54" fmla="*/ 38 w 228"/>
                <a:gd name="T55" fmla="*/ 38 h 189"/>
                <a:gd name="T56" fmla="*/ 48 w 228"/>
                <a:gd name="T57" fmla="*/ 38 h 189"/>
                <a:gd name="T58" fmla="*/ 57 w 228"/>
                <a:gd name="T59" fmla="*/ 38 h 189"/>
                <a:gd name="T60" fmla="*/ 76 w 228"/>
                <a:gd name="T61" fmla="*/ 38 h 189"/>
                <a:gd name="T62" fmla="*/ 86 w 228"/>
                <a:gd name="T63" fmla="*/ 38 h 189"/>
                <a:gd name="T64" fmla="*/ 95 w 228"/>
                <a:gd name="T65" fmla="*/ 38 h 189"/>
                <a:gd name="T66" fmla="*/ 95 w 228"/>
                <a:gd name="T67" fmla="*/ 28 h 189"/>
                <a:gd name="T68" fmla="*/ 95 w 228"/>
                <a:gd name="T69" fmla="*/ 19 h 189"/>
                <a:gd name="T70" fmla="*/ 95 w 228"/>
                <a:gd name="T71" fmla="*/ 10 h 189"/>
                <a:gd name="T72" fmla="*/ 133 w 228"/>
                <a:gd name="T73" fmla="*/ 10 h 189"/>
                <a:gd name="T74" fmla="*/ 133 w 228"/>
                <a:gd name="T75" fmla="*/ 19 h 189"/>
                <a:gd name="T76" fmla="*/ 133 w 228"/>
                <a:gd name="T77" fmla="*/ 28 h 189"/>
                <a:gd name="T78" fmla="*/ 133 w 228"/>
                <a:gd name="T79" fmla="*/ 38 h 189"/>
                <a:gd name="T80" fmla="*/ 143 w 228"/>
                <a:gd name="T81" fmla="*/ 38 h 189"/>
                <a:gd name="T82" fmla="*/ 152 w 228"/>
                <a:gd name="T83" fmla="*/ 38 h 189"/>
                <a:gd name="T84" fmla="*/ 171 w 228"/>
                <a:gd name="T85" fmla="*/ 38 h 189"/>
                <a:gd name="T86" fmla="*/ 180 w 228"/>
                <a:gd name="T87" fmla="*/ 38 h 189"/>
                <a:gd name="T88" fmla="*/ 190 w 228"/>
                <a:gd name="T89" fmla="*/ 38 h 189"/>
                <a:gd name="T90" fmla="*/ 190 w 228"/>
                <a:gd name="T91" fmla="*/ 28 h 189"/>
                <a:gd name="T92" fmla="*/ 190 w 228"/>
                <a:gd name="T93" fmla="*/ 19 h 189"/>
                <a:gd name="T94" fmla="*/ 190 w 228"/>
                <a:gd name="T95" fmla="*/ 10 h 189"/>
                <a:gd name="T96" fmla="*/ 218 w 228"/>
                <a:gd name="T97" fmla="*/ 10 h 189"/>
                <a:gd name="T98" fmla="*/ 218 w 228"/>
                <a:gd name="T99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" h="189">
                  <a:moveTo>
                    <a:pt x="180" y="0"/>
                  </a:moveTo>
                  <a:lnTo>
                    <a:pt x="180" y="19"/>
                  </a:lnTo>
                  <a:lnTo>
                    <a:pt x="180" y="28"/>
                  </a:lnTo>
                  <a:lnTo>
                    <a:pt x="171" y="28"/>
                  </a:lnTo>
                  <a:lnTo>
                    <a:pt x="152" y="28"/>
                  </a:lnTo>
                  <a:lnTo>
                    <a:pt x="143" y="28"/>
                  </a:lnTo>
                  <a:lnTo>
                    <a:pt x="143" y="19"/>
                  </a:lnTo>
                  <a:lnTo>
                    <a:pt x="143" y="0"/>
                  </a:lnTo>
                  <a:lnTo>
                    <a:pt x="86" y="0"/>
                  </a:lnTo>
                  <a:lnTo>
                    <a:pt x="86" y="19"/>
                  </a:lnTo>
                  <a:lnTo>
                    <a:pt x="86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8" y="28"/>
                  </a:lnTo>
                  <a:lnTo>
                    <a:pt x="48" y="19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0"/>
                  </a:lnTo>
                  <a:lnTo>
                    <a:pt x="180" y="0"/>
                  </a:lnTo>
                  <a:close/>
                  <a:moveTo>
                    <a:pt x="218" y="180"/>
                  </a:moveTo>
                  <a:lnTo>
                    <a:pt x="10" y="180"/>
                  </a:lnTo>
                  <a:lnTo>
                    <a:pt x="10" y="10"/>
                  </a:lnTo>
                  <a:lnTo>
                    <a:pt x="38" y="10"/>
                  </a:lnTo>
                  <a:lnTo>
                    <a:pt x="38" y="19"/>
                  </a:lnTo>
                  <a:lnTo>
                    <a:pt x="38" y="28"/>
                  </a:lnTo>
                  <a:lnTo>
                    <a:pt x="38" y="38"/>
                  </a:lnTo>
                  <a:lnTo>
                    <a:pt x="48" y="38"/>
                  </a:lnTo>
                  <a:lnTo>
                    <a:pt x="57" y="38"/>
                  </a:lnTo>
                  <a:lnTo>
                    <a:pt x="76" y="38"/>
                  </a:lnTo>
                  <a:lnTo>
                    <a:pt x="86" y="38"/>
                  </a:lnTo>
                  <a:lnTo>
                    <a:pt x="95" y="38"/>
                  </a:lnTo>
                  <a:lnTo>
                    <a:pt x="95" y="28"/>
                  </a:lnTo>
                  <a:lnTo>
                    <a:pt x="95" y="19"/>
                  </a:lnTo>
                  <a:lnTo>
                    <a:pt x="95" y="10"/>
                  </a:lnTo>
                  <a:lnTo>
                    <a:pt x="133" y="10"/>
                  </a:lnTo>
                  <a:lnTo>
                    <a:pt x="133" y="19"/>
                  </a:lnTo>
                  <a:lnTo>
                    <a:pt x="133" y="28"/>
                  </a:lnTo>
                  <a:lnTo>
                    <a:pt x="133" y="38"/>
                  </a:lnTo>
                  <a:lnTo>
                    <a:pt x="143" y="38"/>
                  </a:lnTo>
                  <a:lnTo>
                    <a:pt x="152" y="38"/>
                  </a:lnTo>
                  <a:lnTo>
                    <a:pt x="171" y="38"/>
                  </a:lnTo>
                  <a:lnTo>
                    <a:pt x="180" y="38"/>
                  </a:lnTo>
                  <a:lnTo>
                    <a:pt x="190" y="38"/>
                  </a:lnTo>
                  <a:lnTo>
                    <a:pt x="190" y="28"/>
                  </a:lnTo>
                  <a:lnTo>
                    <a:pt x="190" y="19"/>
                  </a:lnTo>
                  <a:lnTo>
                    <a:pt x="190" y="10"/>
                  </a:lnTo>
                  <a:lnTo>
                    <a:pt x="218" y="10"/>
                  </a:lnTo>
                  <a:lnTo>
                    <a:pt x="218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1853365" y="3555962"/>
              <a:ext cx="34323" cy="849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2024976" y="3555962"/>
              <a:ext cx="34323" cy="84903"/>
            </a:xfrm>
            <a:custGeom>
              <a:avLst/>
              <a:gdLst>
                <a:gd name="T0" fmla="*/ 19 w 19"/>
                <a:gd name="T1" fmla="*/ 28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8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8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0"/>
            <p:cNvSpPr>
              <a:spLocks noEditPoints="1"/>
            </p:cNvSpPr>
            <p:nvPr/>
          </p:nvSpPr>
          <p:spPr bwMode="auto">
            <a:xfrm>
              <a:off x="1784720" y="3691444"/>
              <a:ext cx="343223" cy="222192"/>
            </a:xfrm>
            <a:custGeom>
              <a:avLst/>
              <a:gdLst>
                <a:gd name="T0" fmla="*/ 0 w 190"/>
                <a:gd name="T1" fmla="*/ 123 h 123"/>
                <a:gd name="T2" fmla="*/ 190 w 190"/>
                <a:gd name="T3" fmla="*/ 123 h 123"/>
                <a:gd name="T4" fmla="*/ 190 w 190"/>
                <a:gd name="T5" fmla="*/ 0 h 123"/>
                <a:gd name="T6" fmla="*/ 0 w 190"/>
                <a:gd name="T7" fmla="*/ 0 h 123"/>
                <a:gd name="T8" fmla="*/ 0 w 190"/>
                <a:gd name="T9" fmla="*/ 123 h 123"/>
                <a:gd name="T10" fmla="*/ 10 w 190"/>
                <a:gd name="T11" fmla="*/ 10 h 123"/>
                <a:gd name="T12" fmla="*/ 180 w 190"/>
                <a:gd name="T13" fmla="*/ 10 h 123"/>
                <a:gd name="T14" fmla="*/ 180 w 190"/>
                <a:gd name="T15" fmla="*/ 114 h 123"/>
                <a:gd name="T16" fmla="*/ 10 w 190"/>
                <a:gd name="T17" fmla="*/ 114 h 123"/>
                <a:gd name="T18" fmla="*/ 10 w 190"/>
                <a:gd name="T19" fmla="*/ 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23">
                  <a:moveTo>
                    <a:pt x="0" y="123"/>
                  </a:moveTo>
                  <a:lnTo>
                    <a:pt x="190" y="123"/>
                  </a:lnTo>
                  <a:lnTo>
                    <a:pt x="190" y="0"/>
                  </a:lnTo>
                  <a:lnTo>
                    <a:pt x="0" y="0"/>
                  </a:lnTo>
                  <a:lnTo>
                    <a:pt x="0" y="123"/>
                  </a:lnTo>
                  <a:close/>
                  <a:moveTo>
                    <a:pt x="10" y="10"/>
                  </a:moveTo>
                  <a:lnTo>
                    <a:pt x="180" y="10"/>
                  </a:lnTo>
                  <a:lnTo>
                    <a:pt x="180" y="114"/>
                  </a:lnTo>
                  <a:lnTo>
                    <a:pt x="10" y="114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1"/>
            <p:cNvSpPr/>
            <p:nvPr/>
          </p:nvSpPr>
          <p:spPr bwMode="auto">
            <a:xfrm>
              <a:off x="1871429" y="3743831"/>
              <a:ext cx="72257" cy="122838"/>
            </a:xfrm>
            <a:custGeom>
              <a:avLst/>
              <a:gdLst>
                <a:gd name="T0" fmla="*/ 12 w 17"/>
                <a:gd name="T1" fmla="*/ 0 h 29"/>
                <a:gd name="T2" fmla="*/ 8 w 17"/>
                <a:gd name="T3" fmla="*/ 0 h 29"/>
                <a:gd name="T4" fmla="*/ 0 w 17"/>
                <a:gd name="T5" fmla="*/ 7 h 29"/>
                <a:gd name="T6" fmla="*/ 1 w 17"/>
                <a:gd name="T7" fmla="*/ 9 h 29"/>
                <a:gd name="T8" fmla="*/ 1 w 17"/>
                <a:gd name="T9" fmla="*/ 9 h 29"/>
                <a:gd name="T10" fmla="*/ 2 w 17"/>
                <a:gd name="T11" fmla="*/ 10 h 29"/>
                <a:gd name="T12" fmla="*/ 2 w 17"/>
                <a:gd name="T13" fmla="*/ 10 h 29"/>
                <a:gd name="T14" fmla="*/ 3 w 17"/>
                <a:gd name="T15" fmla="*/ 9 h 29"/>
                <a:gd name="T16" fmla="*/ 8 w 17"/>
                <a:gd name="T17" fmla="*/ 5 h 29"/>
                <a:gd name="T18" fmla="*/ 8 w 17"/>
                <a:gd name="T19" fmla="*/ 7 h 29"/>
                <a:gd name="T20" fmla="*/ 8 w 17"/>
                <a:gd name="T21" fmla="*/ 25 h 29"/>
                <a:gd name="T22" fmla="*/ 2 w 17"/>
                <a:gd name="T23" fmla="*/ 25 h 29"/>
                <a:gd name="T24" fmla="*/ 2 w 17"/>
                <a:gd name="T25" fmla="*/ 29 h 29"/>
                <a:gd name="T26" fmla="*/ 17 w 17"/>
                <a:gd name="T27" fmla="*/ 29 h 29"/>
                <a:gd name="T28" fmla="*/ 17 w 17"/>
                <a:gd name="T29" fmla="*/ 25 h 29"/>
                <a:gd name="T30" fmla="*/ 12 w 17"/>
                <a:gd name="T31" fmla="*/ 25 h 29"/>
                <a:gd name="T32" fmla="*/ 12 w 17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29">
                  <a:moveTo>
                    <a:pt x="1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2" y="25"/>
                    <a:pt x="12" y="25"/>
                    <a:pt x="12" y="25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2"/>
            <p:cNvSpPr/>
            <p:nvPr/>
          </p:nvSpPr>
          <p:spPr bwMode="auto">
            <a:xfrm>
              <a:off x="1965364" y="3743831"/>
              <a:ext cx="84903" cy="122838"/>
            </a:xfrm>
            <a:custGeom>
              <a:avLst/>
              <a:gdLst>
                <a:gd name="T0" fmla="*/ 0 w 20"/>
                <a:gd name="T1" fmla="*/ 3 h 29"/>
                <a:gd name="T2" fmla="*/ 0 w 20"/>
                <a:gd name="T3" fmla="*/ 3 h 29"/>
                <a:gd name="T4" fmla="*/ 1 w 20"/>
                <a:gd name="T5" fmla="*/ 4 h 29"/>
                <a:gd name="T6" fmla="*/ 15 w 20"/>
                <a:gd name="T7" fmla="*/ 4 h 29"/>
                <a:gd name="T8" fmla="*/ 15 w 20"/>
                <a:gd name="T9" fmla="*/ 5 h 29"/>
                <a:gd name="T10" fmla="*/ 14 w 20"/>
                <a:gd name="T11" fmla="*/ 6 h 29"/>
                <a:gd name="T12" fmla="*/ 2 w 20"/>
                <a:gd name="T13" fmla="*/ 29 h 29"/>
                <a:gd name="T14" fmla="*/ 6 w 20"/>
                <a:gd name="T15" fmla="*/ 29 h 29"/>
                <a:gd name="T16" fmla="*/ 7 w 20"/>
                <a:gd name="T17" fmla="*/ 28 h 29"/>
                <a:gd name="T18" fmla="*/ 8 w 20"/>
                <a:gd name="T19" fmla="*/ 27 h 29"/>
                <a:gd name="T20" fmla="*/ 19 w 20"/>
                <a:gd name="T21" fmla="*/ 4 h 29"/>
                <a:gd name="T22" fmla="*/ 20 w 20"/>
                <a:gd name="T23" fmla="*/ 3 h 29"/>
                <a:gd name="T24" fmla="*/ 20 w 20"/>
                <a:gd name="T25" fmla="*/ 2 h 29"/>
                <a:gd name="T26" fmla="*/ 20 w 20"/>
                <a:gd name="T27" fmla="*/ 0 h 29"/>
                <a:gd name="T28" fmla="*/ 0 w 20"/>
                <a:gd name="T29" fmla="*/ 0 h 29"/>
                <a:gd name="T30" fmla="*/ 0 w 20"/>
                <a:gd name="T3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9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7" y="28"/>
                    <a:pt x="7" y="28"/>
                  </a:cubicBezTo>
                  <a:cubicBezTo>
                    <a:pt x="7" y="28"/>
                    <a:pt x="8" y="28"/>
                    <a:pt x="8" y="27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410513" y="4278656"/>
            <a:ext cx="428126" cy="272772"/>
            <a:chOff x="3410513" y="3624606"/>
            <a:chExt cx="428126" cy="272772"/>
          </a:xfrm>
        </p:grpSpPr>
        <p:sp>
          <p:nvSpPr>
            <p:cNvPr id="95" name="Freeform 94"/>
            <p:cNvSpPr>
              <a:spLocks noEditPoints="1"/>
            </p:cNvSpPr>
            <p:nvPr/>
          </p:nvSpPr>
          <p:spPr bwMode="auto">
            <a:xfrm>
              <a:off x="3461093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3564059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6"/>
            <p:cNvSpPr>
              <a:spLocks noEditPoints="1"/>
            </p:cNvSpPr>
            <p:nvPr/>
          </p:nvSpPr>
          <p:spPr bwMode="auto">
            <a:xfrm>
              <a:off x="3410513" y="3624606"/>
              <a:ext cx="428126" cy="272772"/>
            </a:xfrm>
            <a:custGeom>
              <a:avLst/>
              <a:gdLst>
                <a:gd name="T0" fmla="*/ 237 w 237"/>
                <a:gd name="T1" fmla="*/ 37 h 151"/>
                <a:gd name="T2" fmla="*/ 208 w 237"/>
                <a:gd name="T3" fmla="*/ 37 h 151"/>
                <a:gd name="T4" fmla="*/ 208 w 237"/>
                <a:gd name="T5" fmla="*/ 0 h 151"/>
                <a:gd name="T6" fmla="*/ 0 w 237"/>
                <a:gd name="T7" fmla="*/ 0 h 151"/>
                <a:gd name="T8" fmla="*/ 0 w 237"/>
                <a:gd name="T9" fmla="*/ 151 h 151"/>
                <a:gd name="T10" fmla="*/ 208 w 237"/>
                <a:gd name="T11" fmla="*/ 151 h 151"/>
                <a:gd name="T12" fmla="*/ 208 w 237"/>
                <a:gd name="T13" fmla="*/ 113 h 151"/>
                <a:gd name="T14" fmla="*/ 237 w 237"/>
                <a:gd name="T15" fmla="*/ 113 h 151"/>
                <a:gd name="T16" fmla="*/ 237 w 237"/>
                <a:gd name="T17" fmla="*/ 37 h 151"/>
                <a:gd name="T18" fmla="*/ 199 w 237"/>
                <a:gd name="T19" fmla="*/ 141 h 151"/>
                <a:gd name="T20" fmla="*/ 9 w 237"/>
                <a:gd name="T21" fmla="*/ 141 h 151"/>
                <a:gd name="T22" fmla="*/ 9 w 237"/>
                <a:gd name="T23" fmla="*/ 9 h 151"/>
                <a:gd name="T24" fmla="*/ 199 w 237"/>
                <a:gd name="T25" fmla="*/ 9 h 151"/>
                <a:gd name="T26" fmla="*/ 199 w 237"/>
                <a:gd name="T27" fmla="*/ 37 h 151"/>
                <a:gd name="T28" fmla="*/ 199 w 237"/>
                <a:gd name="T29" fmla="*/ 113 h 151"/>
                <a:gd name="T30" fmla="*/ 199 w 237"/>
                <a:gd name="T31" fmla="*/ 141 h 151"/>
                <a:gd name="T32" fmla="*/ 227 w 237"/>
                <a:gd name="T33" fmla="*/ 104 h 151"/>
                <a:gd name="T34" fmla="*/ 208 w 237"/>
                <a:gd name="T35" fmla="*/ 104 h 151"/>
                <a:gd name="T36" fmla="*/ 208 w 237"/>
                <a:gd name="T37" fmla="*/ 47 h 151"/>
                <a:gd name="T38" fmla="*/ 227 w 237"/>
                <a:gd name="T39" fmla="*/ 47 h 151"/>
                <a:gd name="T40" fmla="*/ 227 w 237"/>
                <a:gd name="T4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7" h="151">
                  <a:moveTo>
                    <a:pt x="237" y="37"/>
                  </a:moveTo>
                  <a:lnTo>
                    <a:pt x="208" y="37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208" y="151"/>
                  </a:lnTo>
                  <a:lnTo>
                    <a:pt x="208" y="113"/>
                  </a:lnTo>
                  <a:lnTo>
                    <a:pt x="237" y="113"/>
                  </a:lnTo>
                  <a:lnTo>
                    <a:pt x="237" y="37"/>
                  </a:lnTo>
                  <a:close/>
                  <a:moveTo>
                    <a:pt x="199" y="141"/>
                  </a:moveTo>
                  <a:lnTo>
                    <a:pt x="9" y="141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37"/>
                  </a:lnTo>
                  <a:lnTo>
                    <a:pt x="199" y="113"/>
                  </a:lnTo>
                  <a:lnTo>
                    <a:pt x="199" y="141"/>
                  </a:lnTo>
                  <a:close/>
                  <a:moveTo>
                    <a:pt x="227" y="104"/>
                  </a:moveTo>
                  <a:lnTo>
                    <a:pt x="208" y="104"/>
                  </a:lnTo>
                  <a:lnTo>
                    <a:pt x="208" y="47"/>
                  </a:lnTo>
                  <a:lnTo>
                    <a:pt x="227" y="47"/>
                  </a:lnTo>
                  <a:lnTo>
                    <a:pt x="227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248699" y="4210012"/>
            <a:ext cx="341417" cy="391997"/>
            <a:chOff x="4248699" y="3555962"/>
            <a:chExt cx="341417" cy="391997"/>
          </a:xfrm>
        </p:grpSpPr>
        <p:sp>
          <p:nvSpPr>
            <p:cNvPr id="99" name="Freeform 97"/>
            <p:cNvSpPr>
              <a:spLocks noEditPoints="1"/>
            </p:cNvSpPr>
            <p:nvPr/>
          </p:nvSpPr>
          <p:spPr bwMode="auto">
            <a:xfrm>
              <a:off x="4248699" y="3812476"/>
              <a:ext cx="341417" cy="135483"/>
            </a:xfrm>
            <a:custGeom>
              <a:avLst/>
              <a:gdLst>
                <a:gd name="T0" fmla="*/ 40 w 80"/>
                <a:gd name="T1" fmla="*/ 0 h 32"/>
                <a:gd name="T2" fmla="*/ 0 w 80"/>
                <a:gd name="T3" fmla="*/ 32 h 32"/>
                <a:gd name="T4" fmla="*/ 40 w 80"/>
                <a:gd name="T5" fmla="*/ 32 h 32"/>
                <a:gd name="T6" fmla="*/ 80 w 80"/>
                <a:gd name="T7" fmla="*/ 32 h 32"/>
                <a:gd name="T8" fmla="*/ 40 w 80"/>
                <a:gd name="T9" fmla="*/ 0 h 32"/>
                <a:gd name="T10" fmla="*/ 4 w 80"/>
                <a:gd name="T11" fmla="*/ 28 h 32"/>
                <a:gd name="T12" fmla="*/ 40 w 80"/>
                <a:gd name="T13" fmla="*/ 4 h 32"/>
                <a:gd name="T14" fmla="*/ 76 w 80"/>
                <a:gd name="T15" fmla="*/ 28 h 32"/>
                <a:gd name="T16" fmla="*/ 40 w 80"/>
                <a:gd name="T17" fmla="*/ 28 h 32"/>
                <a:gd name="T18" fmla="*/ 4 w 80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32">
                  <a:moveTo>
                    <a:pt x="40" y="0"/>
                  </a:moveTo>
                  <a:cubicBezTo>
                    <a:pt x="8" y="0"/>
                    <a:pt x="0" y="18"/>
                    <a:pt x="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18"/>
                    <a:pt x="72" y="0"/>
                    <a:pt x="40" y="0"/>
                  </a:cubicBezTo>
                  <a:close/>
                  <a:moveTo>
                    <a:pt x="4" y="28"/>
                  </a:moveTo>
                  <a:cubicBezTo>
                    <a:pt x="6" y="19"/>
                    <a:pt x="12" y="4"/>
                    <a:pt x="40" y="4"/>
                  </a:cubicBezTo>
                  <a:cubicBezTo>
                    <a:pt x="68" y="4"/>
                    <a:pt x="75" y="19"/>
                    <a:pt x="76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8"/>
            <p:cNvSpPr>
              <a:spLocks noEditPoints="1"/>
            </p:cNvSpPr>
            <p:nvPr/>
          </p:nvSpPr>
          <p:spPr bwMode="auto">
            <a:xfrm>
              <a:off x="4324570" y="3555962"/>
              <a:ext cx="189676" cy="222192"/>
            </a:xfrm>
            <a:custGeom>
              <a:avLst/>
              <a:gdLst>
                <a:gd name="T0" fmla="*/ 22 w 44"/>
                <a:gd name="T1" fmla="*/ 52 h 52"/>
                <a:gd name="T2" fmla="*/ 44 w 44"/>
                <a:gd name="T3" fmla="*/ 22 h 52"/>
                <a:gd name="T4" fmla="*/ 22 w 44"/>
                <a:gd name="T5" fmla="*/ 0 h 52"/>
                <a:gd name="T6" fmla="*/ 0 w 44"/>
                <a:gd name="T7" fmla="*/ 22 h 52"/>
                <a:gd name="T8" fmla="*/ 22 w 44"/>
                <a:gd name="T9" fmla="*/ 52 h 52"/>
                <a:gd name="T10" fmla="*/ 22 w 44"/>
                <a:gd name="T11" fmla="*/ 4 h 52"/>
                <a:gd name="T12" fmla="*/ 40 w 44"/>
                <a:gd name="T13" fmla="*/ 22 h 52"/>
                <a:gd name="T14" fmla="*/ 22 w 44"/>
                <a:gd name="T15" fmla="*/ 48 h 52"/>
                <a:gd name="T16" fmla="*/ 4 w 44"/>
                <a:gd name="T17" fmla="*/ 22 h 52"/>
                <a:gd name="T18" fmla="*/ 22 w 44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2">
                  <a:moveTo>
                    <a:pt x="22" y="52"/>
                  </a:moveTo>
                  <a:cubicBezTo>
                    <a:pt x="34" y="52"/>
                    <a:pt x="44" y="36"/>
                    <a:pt x="44" y="22"/>
                  </a:cubicBezTo>
                  <a:cubicBezTo>
                    <a:pt x="44" y="8"/>
                    <a:pt x="34" y="0"/>
                    <a:pt x="22" y="0"/>
                  </a:cubicBezTo>
                  <a:cubicBezTo>
                    <a:pt x="10" y="0"/>
                    <a:pt x="0" y="8"/>
                    <a:pt x="0" y="22"/>
                  </a:cubicBezTo>
                  <a:cubicBezTo>
                    <a:pt x="0" y="36"/>
                    <a:pt x="10" y="52"/>
                    <a:pt x="22" y="52"/>
                  </a:cubicBezTo>
                  <a:close/>
                  <a:moveTo>
                    <a:pt x="22" y="4"/>
                  </a:moveTo>
                  <a:cubicBezTo>
                    <a:pt x="31" y="4"/>
                    <a:pt x="40" y="9"/>
                    <a:pt x="40" y="22"/>
                  </a:cubicBezTo>
                  <a:cubicBezTo>
                    <a:pt x="40" y="35"/>
                    <a:pt x="31" y="48"/>
                    <a:pt x="22" y="48"/>
                  </a:cubicBezTo>
                  <a:cubicBezTo>
                    <a:pt x="13" y="48"/>
                    <a:pt x="4" y="35"/>
                    <a:pt x="4" y="22"/>
                  </a:cubicBezTo>
                  <a:cubicBezTo>
                    <a:pt x="4" y="9"/>
                    <a:pt x="13" y="4"/>
                    <a:pt x="2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5034499" y="4244333"/>
            <a:ext cx="411868" cy="375740"/>
            <a:chOff x="5034499" y="3590283"/>
            <a:chExt cx="411868" cy="375740"/>
          </a:xfrm>
        </p:grpSpPr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5034499" y="3590283"/>
              <a:ext cx="411868" cy="272772"/>
            </a:xfrm>
            <a:custGeom>
              <a:avLst/>
              <a:gdLst>
                <a:gd name="T0" fmla="*/ 41 w 228"/>
                <a:gd name="T1" fmla="*/ 37 h 151"/>
                <a:gd name="T2" fmla="*/ 31 w 228"/>
                <a:gd name="T3" fmla="*/ 9 h 151"/>
                <a:gd name="T4" fmla="*/ 57 w 228"/>
                <a:gd name="T5" fmla="*/ 9 h 151"/>
                <a:gd name="T6" fmla="*/ 57 w 228"/>
                <a:gd name="T7" fmla="*/ 0 h 151"/>
                <a:gd name="T8" fmla="*/ 26 w 228"/>
                <a:gd name="T9" fmla="*/ 0 h 151"/>
                <a:gd name="T10" fmla="*/ 0 w 228"/>
                <a:gd name="T11" fmla="*/ 0 h 151"/>
                <a:gd name="T12" fmla="*/ 0 w 228"/>
                <a:gd name="T13" fmla="*/ 9 h 151"/>
                <a:gd name="T14" fmla="*/ 19 w 228"/>
                <a:gd name="T15" fmla="*/ 9 h 151"/>
                <a:gd name="T16" fmla="*/ 29 w 228"/>
                <a:gd name="T17" fmla="*/ 37 h 151"/>
                <a:gd name="T18" fmla="*/ 38 w 228"/>
                <a:gd name="T19" fmla="*/ 66 h 151"/>
                <a:gd name="T20" fmla="*/ 67 w 228"/>
                <a:gd name="T21" fmla="*/ 151 h 151"/>
                <a:gd name="T22" fmla="*/ 190 w 228"/>
                <a:gd name="T23" fmla="*/ 151 h 151"/>
                <a:gd name="T24" fmla="*/ 228 w 228"/>
                <a:gd name="T25" fmla="*/ 37 h 151"/>
                <a:gd name="T26" fmla="*/ 41 w 228"/>
                <a:gd name="T27" fmla="*/ 37 h 151"/>
                <a:gd name="T28" fmla="*/ 183 w 228"/>
                <a:gd name="T29" fmla="*/ 142 h 151"/>
                <a:gd name="T30" fmla="*/ 74 w 228"/>
                <a:gd name="T31" fmla="*/ 142 h 151"/>
                <a:gd name="T32" fmla="*/ 48 w 228"/>
                <a:gd name="T33" fmla="*/ 66 h 151"/>
                <a:gd name="T34" fmla="*/ 50 w 228"/>
                <a:gd name="T35" fmla="*/ 66 h 151"/>
                <a:gd name="T36" fmla="*/ 43 w 228"/>
                <a:gd name="T37" fmla="*/ 47 h 151"/>
                <a:gd name="T38" fmla="*/ 213 w 228"/>
                <a:gd name="T39" fmla="*/ 47 h 151"/>
                <a:gd name="T40" fmla="*/ 183 w 228"/>
                <a:gd name="T41" fmla="*/ 14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151">
                  <a:moveTo>
                    <a:pt x="41" y="37"/>
                  </a:moveTo>
                  <a:lnTo>
                    <a:pt x="31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9" y="9"/>
                  </a:lnTo>
                  <a:lnTo>
                    <a:pt x="29" y="37"/>
                  </a:lnTo>
                  <a:lnTo>
                    <a:pt x="38" y="66"/>
                  </a:lnTo>
                  <a:lnTo>
                    <a:pt x="67" y="151"/>
                  </a:lnTo>
                  <a:lnTo>
                    <a:pt x="190" y="151"/>
                  </a:lnTo>
                  <a:lnTo>
                    <a:pt x="228" y="37"/>
                  </a:lnTo>
                  <a:lnTo>
                    <a:pt x="41" y="37"/>
                  </a:lnTo>
                  <a:close/>
                  <a:moveTo>
                    <a:pt x="183" y="142"/>
                  </a:moveTo>
                  <a:lnTo>
                    <a:pt x="74" y="142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43" y="47"/>
                  </a:lnTo>
                  <a:lnTo>
                    <a:pt x="213" y="47"/>
                  </a:lnTo>
                  <a:lnTo>
                    <a:pt x="183" y="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Oval 100"/>
            <p:cNvSpPr>
              <a:spLocks noChangeArrowheads="1"/>
            </p:cNvSpPr>
            <p:nvPr/>
          </p:nvSpPr>
          <p:spPr bwMode="auto">
            <a:xfrm>
              <a:off x="5155531" y="3897378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Oval 101"/>
            <p:cNvSpPr>
              <a:spLocks noChangeArrowheads="1"/>
            </p:cNvSpPr>
            <p:nvPr/>
          </p:nvSpPr>
          <p:spPr bwMode="auto">
            <a:xfrm>
              <a:off x="5309077" y="3897378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5856428" y="4210012"/>
            <a:ext cx="410061" cy="410060"/>
            <a:chOff x="5856428" y="3555962"/>
            <a:chExt cx="410061" cy="410060"/>
          </a:xfrm>
        </p:grpSpPr>
        <p:sp>
          <p:nvSpPr>
            <p:cNvPr id="106" name="Freeform 102"/>
            <p:cNvSpPr/>
            <p:nvPr/>
          </p:nvSpPr>
          <p:spPr bwMode="auto">
            <a:xfrm>
              <a:off x="6035265" y="3734798"/>
              <a:ext cx="231224" cy="231224"/>
            </a:xfrm>
            <a:custGeom>
              <a:avLst/>
              <a:gdLst>
                <a:gd name="T0" fmla="*/ 69 w 128"/>
                <a:gd name="T1" fmla="*/ 0 h 128"/>
                <a:gd name="T2" fmla="*/ 64 w 128"/>
                <a:gd name="T3" fmla="*/ 5 h 128"/>
                <a:gd name="T4" fmla="*/ 64 w 128"/>
                <a:gd name="T5" fmla="*/ 5 h 128"/>
                <a:gd name="T6" fmla="*/ 62 w 128"/>
                <a:gd name="T7" fmla="*/ 7 h 128"/>
                <a:gd name="T8" fmla="*/ 62 w 128"/>
                <a:gd name="T9" fmla="*/ 7 h 128"/>
                <a:gd name="T10" fmla="*/ 62 w 128"/>
                <a:gd name="T11" fmla="*/ 7 h 128"/>
                <a:gd name="T12" fmla="*/ 48 w 128"/>
                <a:gd name="T13" fmla="*/ 21 h 128"/>
                <a:gd name="T14" fmla="*/ 55 w 128"/>
                <a:gd name="T15" fmla="*/ 28 h 128"/>
                <a:gd name="T16" fmla="*/ 69 w 128"/>
                <a:gd name="T17" fmla="*/ 14 h 128"/>
                <a:gd name="T18" fmla="*/ 114 w 128"/>
                <a:gd name="T19" fmla="*/ 62 h 128"/>
                <a:gd name="T20" fmla="*/ 62 w 128"/>
                <a:gd name="T21" fmla="*/ 114 h 128"/>
                <a:gd name="T22" fmla="*/ 15 w 128"/>
                <a:gd name="T23" fmla="*/ 69 h 128"/>
                <a:gd name="T24" fmla="*/ 29 w 128"/>
                <a:gd name="T25" fmla="*/ 54 h 128"/>
                <a:gd name="T26" fmla="*/ 22 w 128"/>
                <a:gd name="T27" fmla="*/ 47 h 128"/>
                <a:gd name="T28" fmla="*/ 7 w 128"/>
                <a:gd name="T29" fmla="*/ 62 h 128"/>
                <a:gd name="T30" fmla="*/ 7 w 128"/>
                <a:gd name="T31" fmla="*/ 62 h 128"/>
                <a:gd name="T32" fmla="*/ 0 w 128"/>
                <a:gd name="T33" fmla="*/ 69 h 128"/>
                <a:gd name="T34" fmla="*/ 62 w 128"/>
                <a:gd name="T35" fmla="*/ 128 h 128"/>
                <a:gd name="T36" fmla="*/ 128 w 128"/>
                <a:gd name="T37" fmla="*/ 62 h 128"/>
                <a:gd name="T38" fmla="*/ 69 w 128"/>
                <a:gd name="T3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28">
                  <a:moveTo>
                    <a:pt x="69" y="0"/>
                  </a:moveTo>
                  <a:lnTo>
                    <a:pt x="64" y="5"/>
                  </a:lnTo>
                  <a:lnTo>
                    <a:pt x="64" y="5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48" y="21"/>
                  </a:lnTo>
                  <a:lnTo>
                    <a:pt x="55" y="28"/>
                  </a:lnTo>
                  <a:lnTo>
                    <a:pt x="69" y="14"/>
                  </a:lnTo>
                  <a:lnTo>
                    <a:pt x="114" y="62"/>
                  </a:lnTo>
                  <a:lnTo>
                    <a:pt x="62" y="114"/>
                  </a:lnTo>
                  <a:lnTo>
                    <a:pt x="15" y="69"/>
                  </a:lnTo>
                  <a:lnTo>
                    <a:pt x="29" y="54"/>
                  </a:lnTo>
                  <a:lnTo>
                    <a:pt x="22" y="47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0" y="69"/>
                  </a:lnTo>
                  <a:lnTo>
                    <a:pt x="62" y="128"/>
                  </a:lnTo>
                  <a:lnTo>
                    <a:pt x="128" y="6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3"/>
            <p:cNvSpPr/>
            <p:nvPr/>
          </p:nvSpPr>
          <p:spPr bwMode="auto">
            <a:xfrm>
              <a:off x="5975653" y="3675186"/>
              <a:ext cx="171612" cy="171612"/>
            </a:xfrm>
            <a:custGeom>
              <a:avLst/>
              <a:gdLst>
                <a:gd name="T0" fmla="*/ 0 w 95"/>
                <a:gd name="T1" fmla="*/ 7 h 95"/>
                <a:gd name="T2" fmla="*/ 88 w 95"/>
                <a:gd name="T3" fmla="*/ 95 h 95"/>
                <a:gd name="T4" fmla="*/ 95 w 95"/>
                <a:gd name="T5" fmla="*/ 87 h 95"/>
                <a:gd name="T6" fmla="*/ 7 w 95"/>
                <a:gd name="T7" fmla="*/ 0 h 95"/>
                <a:gd name="T8" fmla="*/ 0 w 95"/>
                <a:gd name="T9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0" y="7"/>
                  </a:moveTo>
                  <a:lnTo>
                    <a:pt x="88" y="95"/>
                  </a:lnTo>
                  <a:lnTo>
                    <a:pt x="95" y="87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4"/>
            <p:cNvSpPr/>
            <p:nvPr/>
          </p:nvSpPr>
          <p:spPr bwMode="auto">
            <a:xfrm>
              <a:off x="5856428" y="3555962"/>
              <a:ext cx="231224" cy="229418"/>
            </a:xfrm>
            <a:custGeom>
              <a:avLst/>
              <a:gdLst>
                <a:gd name="T0" fmla="*/ 59 w 128"/>
                <a:gd name="T1" fmla="*/ 113 h 127"/>
                <a:gd name="T2" fmla="*/ 14 w 128"/>
                <a:gd name="T3" fmla="*/ 66 h 127"/>
                <a:gd name="T4" fmla="*/ 66 w 128"/>
                <a:gd name="T5" fmla="*/ 14 h 127"/>
                <a:gd name="T6" fmla="*/ 114 w 128"/>
                <a:gd name="T7" fmla="*/ 59 h 127"/>
                <a:gd name="T8" fmla="*/ 99 w 128"/>
                <a:gd name="T9" fmla="*/ 73 h 127"/>
                <a:gd name="T10" fmla="*/ 106 w 128"/>
                <a:gd name="T11" fmla="*/ 80 h 127"/>
                <a:gd name="T12" fmla="*/ 121 w 128"/>
                <a:gd name="T13" fmla="*/ 66 h 127"/>
                <a:gd name="T14" fmla="*/ 121 w 128"/>
                <a:gd name="T15" fmla="*/ 66 h 127"/>
                <a:gd name="T16" fmla="*/ 128 w 128"/>
                <a:gd name="T17" fmla="*/ 59 h 127"/>
                <a:gd name="T18" fmla="*/ 66 w 128"/>
                <a:gd name="T19" fmla="*/ 0 h 127"/>
                <a:gd name="T20" fmla="*/ 0 w 128"/>
                <a:gd name="T21" fmla="*/ 66 h 127"/>
                <a:gd name="T22" fmla="*/ 59 w 128"/>
                <a:gd name="T23" fmla="*/ 127 h 127"/>
                <a:gd name="T24" fmla="*/ 66 w 128"/>
                <a:gd name="T25" fmla="*/ 120 h 127"/>
                <a:gd name="T26" fmla="*/ 80 w 128"/>
                <a:gd name="T27" fmla="*/ 106 h 127"/>
                <a:gd name="T28" fmla="*/ 73 w 128"/>
                <a:gd name="T29" fmla="*/ 99 h 127"/>
                <a:gd name="T30" fmla="*/ 59 w 128"/>
                <a:gd name="T31" fmla="*/ 1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27">
                  <a:moveTo>
                    <a:pt x="59" y="113"/>
                  </a:moveTo>
                  <a:lnTo>
                    <a:pt x="14" y="66"/>
                  </a:lnTo>
                  <a:lnTo>
                    <a:pt x="66" y="14"/>
                  </a:lnTo>
                  <a:lnTo>
                    <a:pt x="114" y="59"/>
                  </a:lnTo>
                  <a:lnTo>
                    <a:pt x="99" y="73"/>
                  </a:lnTo>
                  <a:lnTo>
                    <a:pt x="106" y="80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8" y="59"/>
                  </a:lnTo>
                  <a:lnTo>
                    <a:pt x="66" y="0"/>
                  </a:lnTo>
                  <a:lnTo>
                    <a:pt x="0" y="66"/>
                  </a:lnTo>
                  <a:lnTo>
                    <a:pt x="59" y="127"/>
                  </a:lnTo>
                  <a:lnTo>
                    <a:pt x="66" y="120"/>
                  </a:lnTo>
                  <a:lnTo>
                    <a:pt x="80" y="106"/>
                  </a:lnTo>
                  <a:lnTo>
                    <a:pt x="73" y="99"/>
                  </a:lnTo>
                  <a:lnTo>
                    <a:pt x="59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676550" y="4217237"/>
            <a:ext cx="411868" cy="393803"/>
            <a:chOff x="6676550" y="3563187"/>
            <a:chExt cx="411868" cy="393803"/>
          </a:xfrm>
        </p:grpSpPr>
        <p:sp>
          <p:nvSpPr>
            <p:cNvPr id="110" name="Freeform 105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close/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6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642227" y="5026521"/>
            <a:ext cx="480513" cy="422706"/>
            <a:chOff x="6642227" y="4372471"/>
            <a:chExt cx="480513" cy="422706"/>
          </a:xfrm>
        </p:grpSpPr>
        <p:sp>
          <p:nvSpPr>
            <p:cNvPr id="113" name="Freeform 107"/>
            <p:cNvSpPr>
              <a:spLocks noEditPoints="1"/>
            </p:cNvSpPr>
            <p:nvPr/>
          </p:nvSpPr>
          <p:spPr bwMode="auto">
            <a:xfrm>
              <a:off x="6745195" y="4444728"/>
              <a:ext cx="274578" cy="272772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2 w 64"/>
                <a:gd name="T11" fmla="*/ 60 h 64"/>
                <a:gd name="T12" fmla="*/ 4 w 64"/>
                <a:gd name="T13" fmla="*/ 32 h 64"/>
                <a:gd name="T14" fmla="*/ 32 w 64"/>
                <a:gd name="T15" fmla="*/ 4 h 64"/>
                <a:gd name="T16" fmla="*/ 60 w 64"/>
                <a:gd name="T17" fmla="*/ 32 h 64"/>
                <a:gd name="T18" fmla="*/ 32 w 64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60"/>
                  </a:moveTo>
                  <a:cubicBezTo>
                    <a:pt x="17" y="60"/>
                    <a:pt x="4" y="4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47"/>
                    <a:pt x="47" y="60"/>
                    <a:pt x="32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08"/>
            <p:cNvSpPr>
              <a:spLocks noEditPoints="1"/>
            </p:cNvSpPr>
            <p:nvPr/>
          </p:nvSpPr>
          <p:spPr bwMode="auto">
            <a:xfrm>
              <a:off x="6797581" y="4495309"/>
              <a:ext cx="84903" cy="171612"/>
            </a:xfrm>
            <a:custGeom>
              <a:avLst/>
              <a:gdLst>
                <a:gd name="T0" fmla="*/ 0 w 20"/>
                <a:gd name="T1" fmla="*/ 20 h 40"/>
                <a:gd name="T2" fmla="*/ 20 w 20"/>
                <a:gd name="T3" fmla="*/ 40 h 40"/>
                <a:gd name="T4" fmla="*/ 20 w 20"/>
                <a:gd name="T5" fmla="*/ 0 h 40"/>
                <a:gd name="T6" fmla="*/ 0 w 20"/>
                <a:gd name="T7" fmla="*/ 20 h 40"/>
                <a:gd name="T8" fmla="*/ 16 w 20"/>
                <a:gd name="T9" fmla="*/ 5 h 40"/>
                <a:gd name="T10" fmla="*/ 16 w 20"/>
                <a:gd name="T11" fmla="*/ 35 h 40"/>
                <a:gd name="T12" fmla="*/ 4 w 20"/>
                <a:gd name="T13" fmla="*/ 20 h 40"/>
                <a:gd name="T14" fmla="*/ 16 w 20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0">
                  <a:moveTo>
                    <a:pt x="0" y="20"/>
                  </a:moveTo>
                  <a:cubicBezTo>
                    <a:pt x="0" y="31"/>
                    <a:pt x="9" y="40"/>
                    <a:pt x="20" y="4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6" y="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9" y="34"/>
                    <a:pt x="4" y="27"/>
                    <a:pt x="4" y="20"/>
                  </a:cubicBezTo>
                  <a:cubicBezTo>
                    <a:pt x="4" y="13"/>
                    <a:pt x="9" y="6"/>
                    <a:pt x="1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09"/>
            <p:cNvSpPr/>
            <p:nvPr/>
          </p:nvSpPr>
          <p:spPr bwMode="auto">
            <a:xfrm>
              <a:off x="6642227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4 h 4"/>
                <a:gd name="T4" fmla="*/ 16 w 16"/>
                <a:gd name="T5" fmla="*/ 4 h 4"/>
                <a:gd name="T6" fmla="*/ 16 w 16"/>
                <a:gd name="T7" fmla="*/ 2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1"/>
                    <a:pt x="16" y="1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0"/>
            <p:cNvSpPr/>
            <p:nvPr/>
          </p:nvSpPr>
          <p:spPr bwMode="auto">
            <a:xfrm>
              <a:off x="7054095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2 h 4"/>
                <a:gd name="T4" fmla="*/ 0 w 16"/>
                <a:gd name="T5" fmla="*/ 4 h 4"/>
                <a:gd name="T6" fmla="*/ 16 w 16"/>
                <a:gd name="T7" fmla="*/ 4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1"/>
            <p:cNvSpPr/>
            <p:nvPr/>
          </p:nvSpPr>
          <p:spPr bwMode="auto">
            <a:xfrm>
              <a:off x="6754226" y="4722920"/>
              <a:ext cx="50580" cy="72257"/>
            </a:xfrm>
            <a:custGeom>
              <a:avLst/>
              <a:gdLst>
                <a:gd name="T0" fmla="*/ 8 w 12"/>
                <a:gd name="T1" fmla="*/ 0 h 17"/>
                <a:gd name="T2" fmla="*/ 0 w 12"/>
                <a:gd name="T3" fmla="*/ 15 h 17"/>
                <a:gd name="T4" fmla="*/ 4 w 12"/>
                <a:gd name="T5" fmla="*/ 17 h 17"/>
                <a:gd name="T6" fmla="*/ 12 w 12"/>
                <a:gd name="T7" fmla="*/ 2 h 17"/>
                <a:gd name="T8" fmla="*/ 10 w 12"/>
                <a:gd name="T9" fmla="*/ 2 h 17"/>
                <a:gd name="T10" fmla="*/ 8 w 12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2"/>
            <p:cNvSpPr/>
            <p:nvPr/>
          </p:nvSpPr>
          <p:spPr bwMode="auto">
            <a:xfrm>
              <a:off x="6960160" y="4372471"/>
              <a:ext cx="50580" cy="66839"/>
            </a:xfrm>
            <a:custGeom>
              <a:avLst/>
              <a:gdLst>
                <a:gd name="T0" fmla="*/ 4 w 12"/>
                <a:gd name="T1" fmla="*/ 16 h 16"/>
                <a:gd name="T2" fmla="*/ 12 w 12"/>
                <a:gd name="T3" fmla="*/ 2 h 16"/>
                <a:gd name="T4" fmla="*/ 8 w 12"/>
                <a:gd name="T5" fmla="*/ 0 h 16"/>
                <a:gd name="T6" fmla="*/ 0 w 12"/>
                <a:gd name="T7" fmla="*/ 14 h 16"/>
                <a:gd name="T8" fmla="*/ 2 w 12"/>
                <a:gd name="T9" fmla="*/ 14 h 16"/>
                <a:gd name="T10" fmla="*/ 4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4" y="16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3" y="15"/>
                    <a:pt x="3" y="15"/>
                    <a:pt x="4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3"/>
            <p:cNvSpPr/>
            <p:nvPr/>
          </p:nvSpPr>
          <p:spPr bwMode="auto">
            <a:xfrm>
              <a:off x="6960160" y="4722920"/>
              <a:ext cx="50580" cy="72257"/>
            </a:xfrm>
            <a:custGeom>
              <a:avLst/>
              <a:gdLst>
                <a:gd name="T0" fmla="*/ 2 w 12"/>
                <a:gd name="T1" fmla="*/ 2 h 17"/>
                <a:gd name="T2" fmla="*/ 0 w 12"/>
                <a:gd name="T3" fmla="*/ 2 h 17"/>
                <a:gd name="T4" fmla="*/ 8 w 12"/>
                <a:gd name="T5" fmla="*/ 17 h 17"/>
                <a:gd name="T6" fmla="*/ 12 w 12"/>
                <a:gd name="T7" fmla="*/ 15 h 17"/>
                <a:gd name="T8" fmla="*/ 4 w 12"/>
                <a:gd name="T9" fmla="*/ 0 h 17"/>
                <a:gd name="T10" fmla="*/ 2 w 12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14"/>
            <p:cNvSpPr/>
            <p:nvPr/>
          </p:nvSpPr>
          <p:spPr bwMode="auto">
            <a:xfrm>
              <a:off x="6754226" y="4372471"/>
              <a:ext cx="50580" cy="66839"/>
            </a:xfrm>
            <a:custGeom>
              <a:avLst/>
              <a:gdLst>
                <a:gd name="T0" fmla="*/ 10 w 12"/>
                <a:gd name="T1" fmla="*/ 14 h 16"/>
                <a:gd name="T2" fmla="*/ 12 w 12"/>
                <a:gd name="T3" fmla="*/ 14 h 16"/>
                <a:gd name="T4" fmla="*/ 4 w 12"/>
                <a:gd name="T5" fmla="*/ 0 h 16"/>
                <a:gd name="T6" fmla="*/ 0 w 12"/>
                <a:gd name="T7" fmla="*/ 2 h 16"/>
                <a:gd name="T8" fmla="*/ 8 w 12"/>
                <a:gd name="T9" fmla="*/ 16 h 16"/>
                <a:gd name="T10" fmla="*/ 10 w 12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10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9" y="15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907008" y="5046391"/>
            <a:ext cx="325159" cy="377546"/>
            <a:chOff x="5907008" y="4392341"/>
            <a:chExt cx="325159" cy="377546"/>
          </a:xfrm>
        </p:grpSpPr>
        <p:sp>
          <p:nvSpPr>
            <p:cNvPr id="122" name="Freeform 115"/>
            <p:cNvSpPr>
              <a:spLocks noEditPoints="1"/>
            </p:cNvSpPr>
            <p:nvPr/>
          </p:nvSpPr>
          <p:spPr bwMode="auto">
            <a:xfrm>
              <a:off x="5907008" y="4444728"/>
              <a:ext cx="121032" cy="222192"/>
            </a:xfrm>
            <a:custGeom>
              <a:avLst/>
              <a:gdLst>
                <a:gd name="T0" fmla="*/ 28 w 28"/>
                <a:gd name="T1" fmla="*/ 30 h 52"/>
                <a:gd name="T2" fmla="*/ 28 w 28"/>
                <a:gd name="T3" fmla="*/ 0 h 52"/>
                <a:gd name="T4" fmla="*/ 0 w 28"/>
                <a:gd name="T5" fmla="*/ 32 h 52"/>
                <a:gd name="T6" fmla="*/ 7 w 28"/>
                <a:gd name="T7" fmla="*/ 52 h 52"/>
                <a:gd name="T8" fmla="*/ 28 w 28"/>
                <a:gd name="T9" fmla="*/ 30 h 52"/>
                <a:gd name="T10" fmla="*/ 24 w 28"/>
                <a:gd name="T11" fmla="*/ 5 h 52"/>
                <a:gd name="T12" fmla="*/ 24 w 28"/>
                <a:gd name="T13" fmla="*/ 29 h 52"/>
                <a:gd name="T14" fmla="*/ 7 w 28"/>
                <a:gd name="T15" fmla="*/ 45 h 52"/>
                <a:gd name="T16" fmla="*/ 4 w 28"/>
                <a:gd name="T17" fmla="*/ 32 h 52"/>
                <a:gd name="T18" fmla="*/ 24 w 28"/>
                <a:gd name="T19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2">
                  <a:moveTo>
                    <a:pt x="28" y="3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2" y="2"/>
                    <a:pt x="0" y="16"/>
                    <a:pt x="0" y="32"/>
                  </a:cubicBezTo>
                  <a:cubicBezTo>
                    <a:pt x="0" y="39"/>
                    <a:pt x="3" y="46"/>
                    <a:pt x="7" y="52"/>
                  </a:cubicBezTo>
                  <a:lnTo>
                    <a:pt x="28" y="30"/>
                  </a:lnTo>
                  <a:close/>
                  <a:moveTo>
                    <a:pt x="24" y="5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5" y="41"/>
                    <a:pt x="4" y="37"/>
                    <a:pt x="4" y="32"/>
                  </a:cubicBezTo>
                  <a:cubicBezTo>
                    <a:pt x="4" y="19"/>
                    <a:pt x="12" y="9"/>
                    <a:pt x="2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16"/>
            <p:cNvSpPr>
              <a:spLocks noEditPoints="1"/>
            </p:cNvSpPr>
            <p:nvPr/>
          </p:nvSpPr>
          <p:spPr bwMode="auto">
            <a:xfrm>
              <a:off x="5925073" y="4392341"/>
              <a:ext cx="307094" cy="377546"/>
            </a:xfrm>
            <a:custGeom>
              <a:avLst/>
              <a:gdLst>
                <a:gd name="T0" fmla="*/ 32 w 72"/>
                <a:gd name="T1" fmla="*/ 0 h 88"/>
                <a:gd name="T2" fmla="*/ 32 w 72"/>
                <a:gd name="T3" fmla="*/ 46 h 88"/>
                <a:gd name="T4" fmla="*/ 0 w 72"/>
                <a:gd name="T5" fmla="*/ 78 h 88"/>
                <a:gd name="T6" fmla="*/ 28 w 72"/>
                <a:gd name="T7" fmla="*/ 88 h 88"/>
                <a:gd name="T8" fmla="*/ 72 w 72"/>
                <a:gd name="T9" fmla="*/ 44 h 88"/>
                <a:gd name="T10" fmla="*/ 32 w 72"/>
                <a:gd name="T11" fmla="*/ 0 h 88"/>
                <a:gd name="T12" fmla="*/ 28 w 72"/>
                <a:gd name="T13" fmla="*/ 84 h 88"/>
                <a:gd name="T14" fmla="*/ 6 w 72"/>
                <a:gd name="T15" fmla="*/ 77 h 88"/>
                <a:gd name="T16" fmla="*/ 35 w 72"/>
                <a:gd name="T17" fmla="*/ 48 h 88"/>
                <a:gd name="T18" fmla="*/ 36 w 72"/>
                <a:gd name="T19" fmla="*/ 47 h 88"/>
                <a:gd name="T20" fmla="*/ 36 w 72"/>
                <a:gd name="T21" fmla="*/ 46 h 88"/>
                <a:gd name="T22" fmla="*/ 36 w 72"/>
                <a:gd name="T23" fmla="*/ 5 h 88"/>
                <a:gd name="T24" fmla="*/ 68 w 72"/>
                <a:gd name="T25" fmla="*/ 44 h 88"/>
                <a:gd name="T26" fmla="*/ 28 w 72"/>
                <a:gd name="T27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88">
                  <a:moveTo>
                    <a:pt x="32" y="0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7" y="84"/>
                    <a:pt x="17" y="88"/>
                    <a:pt x="28" y="88"/>
                  </a:cubicBezTo>
                  <a:cubicBezTo>
                    <a:pt x="52" y="88"/>
                    <a:pt x="72" y="68"/>
                    <a:pt x="72" y="44"/>
                  </a:cubicBezTo>
                  <a:cubicBezTo>
                    <a:pt x="72" y="21"/>
                    <a:pt x="54" y="2"/>
                    <a:pt x="32" y="0"/>
                  </a:cubicBezTo>
                  <a:close/>
                  <a:moveTo>
                    <a:pt x="28" y="84"/>
                  </a:moveTo>
                  <a:cubicBezTo>
                    <a:pt x="20" y="84"/>
                    <a:pt x="12" y="82"/>
                    <a:pt x="6" y="7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5" y="9"/>
                    <a:pt x="68" y="25"/>
                    <a:pt x="68" y="44"/>
                  </a:cubicBezTo>
                  <a:cubicBezTo>
                    <a:pt x="68" y="66"/>
                    <a:pt x="50" y="84"/>
                    <a:pt x="28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4" name="Freeform 117"/>
          <p:cNvSpPr>
            <a:spLocks noEditPoints="1"/>
          </p:cNvSpPr>
          <p:nvPr/>
        </p:nvSpPr>
        <p:spPr bwMode="auto">
          <a:xfrm>
            <a:off x="2572326" y="5098778"/>
            <a:ext cx="410062" cy="272772"/>
          </a:xfrm>
          <a:custGeom>
            <a:avLst/>
            <a:gdLst>
              <a:gd name="T0" fmla="*/ 59 w 96"/>
              <a:gd name="T1" fmla="*/ 4 h 64"/>
              <a:gd name="T2" fmla="*/ 82 w 96"/>
              <a:gd name="T3" fmla="*/ 26 h 64"/>
              <a:gd name="T4" fmla="*/ 82 w 96"/>
              <a:gd name="T5" fmla="*/ 29 h 64"/>
              <a:gd name="T6" fmla="*/ 81 w 96"/>
              <a:gd name="T7" fmla="*/ 32 h 64"/>
              <a:gd name="T8" fmla="*/ 84 w 96"/>
              <a:gd name="T9" fmla="*/ 33 h 64"/>
              <a:gd name="T10" fmla="*/ 92 w 96"/>
              <a:gd name="T11" fmla="*/ 46 h 64"/>
              <a:gd name="T12" fmla="*/ 78 w 96"/>
              <a:gd name="T13" fmla="*/ 60 h 64"/>
              <a:gd name="T14" fmla="*/ 19 w 96"/>
              <a:gd name="T15" fmla="*/ 60 h 64"/>
              <a:gd name="T16" fmla="*/ 4 w 96"/>
              <a:gd name="T17" fmla="*/ 45 h 64"/>
              <a:gd name="T18" fmla="*/ 16 w 96"/>
              <a:gd name="T19" fmla="*/ 30 h 64"/>
              <a:gd name="T20" fmla="*/ 20 w 96"/>
              <a:gd name="T21" fmla="*/ 30 h 64"/>
              <a:gd name="T22" fmla="*/ 20 w 96"/>
              <a:gd name="T23" fmla="*/ 26 h 64"/>
              <a:gd name="T24" fmla="*/ 20 w 96"/>
              <a:gd name="T25" fmla="*/ 25 h 64"/>
              <a:gd name="T26" fmla="*/ 29 w 96"/>
              <a:gd name="T27" fmla="*/ 15 h 64"/>
              <a:gd name="T28" fmla="*/ 34 w 96"/>
              <a:gd name="T29" fmla="*/ 17 h 64"/>
              <a:gd name="T30" fmla="*/ 37 w 96"/>
              <a:gd name="T31" fmla="*/ 19 h 64"/>
              <a:gd name="T32" fmla="*/ 39 w 96"/>
              <a:gd name="T33" fmla="*/ 15 h 64"/>
              <a:gd name="T34" fmla="*/ 59 w 96"/>
              <a:gd name="T35" fmla="*/ 4 h 64"/>
              <a:gd name="T36" fmla="*/ 59 w 96"/>
              <a:gd name="T37" fmla="*/ 0 h 64"/>
              <a:gd name="T38" fmla="*/ 36 w 96"/>
              <a:gd name="T39" fmla="*/ 13 h 64"/>
              <a:gd name="T40" fmla="*/ 29 w 96"/>
              <a:gd name="T41" fmla="*/ 11 h 64"/>
              <a:gd name="T42" fmla="*/ 16 w 96"/>
              <a:gd name="T43" fmla="*/ 25 h 64"/>
              <a:gd name="T44" fmla="*/ 16 w 96"/>
              <a:gd name="T45" fmla="*/ 27 h 64"/>
              <a:gd name="T46" fmla="*/ 0 w 96"/>
              <a:gd name="T47" fmla="*/ 45 h 64"/>
              <a:gd name="T48" fmla="*/ 19 w 96"/>
              <a:gd name="T49" fmla="*/ 64 h 64"/>
              <a:gd name="T50" fmla="*/ 78 w 96"/>
              <a:gd name="T51" fmla="*/ 64 h 64"/>
              <a:gd name="T52" fmla="*/ 96 w 96"/>
              <a:gd name="T53" fmla="*/ 46 h 64"/>
              <a:gd name="T54" fmla="*/ 86 w 96"/>
              <a:gd name="T55" fmla="*/ 30 h 64"/>
              <a:gd name="T56" fmla="*/ 86 w 96"/>
              <a:gd name="T57" fmla="*/ 26 h 64"/>
              <a:gd name="T58" fmla="*/ 59 w 96"/>
              <a:gd name="T5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6" h="64">
                <a:moveTo>
                  <a:pt x="59" y="4"/>
                </a:moveTo>
                <a:cubicBezTo>
                  <a:pt x="72" y="4"/>
                  <a:pt x="82" y="14"/>
                  <a:pt x="82" y="26"/>
                </a:cubicBezTo>
                <a:cubicBezTo>
                  <a:pt x="82" y="27"/>
                  <a:pt x="82" y="28"/>
                  <a:pt x="82" y="29"/>
                </a:cubicBezTo>
                <a:cubicBezTo>
                  <a:pt x="81" y="32"/>
                  <a:pt x="81" y="32"/>
                  <a:pt x="81" y="32"/>
                </a:cubicBezTo>
                <a:cubicBezTo>
                  <a:pt x="84" y="33"/>
                  <a:pt x="84" y="33"/>
                  <a:pt x="84" y="33"/>
                </a:cubicBezTo>
                <a:cubicBezTo>
                  <a:pt x="89" y="36"/>
                  <a:pt x="92" y="41"/>
                  <a:pt x="92" y="46"/>
                </a:cubicBezTo>
                <a:cubicBezTo>
                  <a:pt x="92" y="54"/>
                  <a:pt x="86" y="60"/>
                  <a:pt x="78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1" y="60"/>
                  <a:pt x="4" y="53"/>
                  <a:pt x="4" y="45"/>
                </a:cubicBezTo>
                <a:cubicBezTo>
                  <a:pt x="4" y="38"/>
                  <a:pt x="9" y="32"/>
                  <a:pt x="16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5"/>
                  <a:pt x="29" y="15"/>
                </a:cubicBezTo>
                <a:cubicBezTo>
                  <a:pt x="31" y="15"/>
                  <a:pt x="33" y="16"/>
                  <a:pt x="34" y="17"/>
                </a:cubicBezTo>
                <a:cubicBezTo>
                  <a:pt x="37" y="19"/>
                  <a:pt x="37" y="19"/>
                  <a:pt x="37" y="19"/>
                </a:cubicBezTo>
                <a:cubicBezTo>
                  <a:pt x="39" y="15"/>
                  <a:pt x="39" y="15"/>
                  <a:pt x="39" y="15"/>
                </a:cubicBezTo>
                <a:cubicBezTo>
                  <a:pt x="44" y="8"/>
                  <a:pt x="51" y="4"/>
                  <a:pt x="59" y="4"/>
                </a:cubicBezTo>
                <a:moveTo>
                  <a:pt x="59" y="0"/>
                </a:moveTo>
                <a:cubicBezTo>
                  <a:pt x="49" y="0"/>
                  <a:pt x="41" y="5"/>
                  <a:pt x="36" y="13"/>
                </a:cubicBezTo>
                <a:cubicBezTo>
                  <a:pt x="34" y="12"/>
                  <a:pt x="32" y="11"/>
                  <a:pt x="29" y="11"/>
                </a:cubicBezTo>
                <a:cubicBezTo>
                  <a:pt x="22" y="11"/>
                  <a:pt x="16" y="18"/>
                  <a:pt x="16" y="25"/>
                </a:cubicBezTo>
                <a:cubicBezTo>
                  <a:pt x="16" y="26"/>
                  <a:pt x="16" y="26"/>
                  <a:pt x="16" y="27"/>
                </a:cubicBezTo>
                <a:cubicBezTo>
                  <a:pt x="7" y="28"/>
                  <a:pt x="0" y="36"/>
                  <a:pt x="0" y="45"/>
                </a:cubicBezTo>
                <a:cubicBezTo>
                  <a:pt x="0" y="56"/>
                  <a:pt x="9" y="64"/>
                  <a:pt x="19" y="64"/>
                </a:cubicBezTo>
                <a:cubicBezTo>
                  <a:pt x="78" y="64"/>
                  <a:pt x="78" y="64"/>
                  <a:pt x="78" y="64"/>
                </a:cubicBezTo>
                <a:cubicBezTo>
                  <a:pt x="88" y="64"/>
                  <a:pt x="96" y="56"/>
                  <a:pt x="96" y="46"/>
                </a:cubicBezTo>
                <a:cubicBezTo>
                  <a:pt x="96" y="39"/>
                  <a:pt x="92" y="33"/>
                  <a:pt x="86" y="30"/>
                </a:cubicBezTo>
                <a:cubicBezTo>
                  <a:pt x="86" y="29"/>
                  <a:pt x="86" y="27"/>
                  <a:pt x="86" y="26"/>
                </a:cubicBezTo>
                <a:cubicBezTo>
                  <a:pt x="86" y="12"/>
                  <a:pt x="74" y="0"/>
                  <a:pt x="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3392449" y="5098778"/>
            <a:ext cx="411868" cy="272772"/>
            <a:chOff x="3392449" y="4444728"/>
            <a:chExt cx="411868" cy="272772"/>
          </a:xfrm>
        </p:grpSpPr>
        <p:sp>
          <p:nvSpPr>
            <p:cNvPr id="126" name="Freeform 118"/>
            <p:cNvSpPr>
              <a:spLocks noEditPoints="1"/>
            </p:cNvSpPr>
            <p:nvPr/>
          </p:nvSpPr>
          <p:spPr bwMode="auto">
            <a:xfrm>
              <a:off x="3392449" y="4444728"/>
              <a:ext cx="411868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7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19"/>
            <p:cNvSpPr/>
            <p:nvPr/>
          </p:nvSpPr>
          <p:spPr bwMode="auto">
            <a:xfrm>
              <a:off x="3538769" y="4554921"/>
              <a:ext cx="119225" cy="119225"/>
            </a:xfrm>
            <a:custGeom>
              <a:avLst/>
              <a:gdLst>
                <a:gd name="T0" fmla="*/ 66 w 66"/>
                <a:gd name="T1" fmla="*/ 14 h 66"/>
                <a:gd name="T2" fmla="*/ 52 w 66"/>
                <a:gd name="T3" fmla="*/ 0 h 66"/>
                <a:gd name="T4" fmla="*/ 33 w 66"/>
                <a:gd name="T5" fmla="*/ 19 h 66"/>
                <a:gd name="T6" fmla="*/ 14 w 66"/>
                <a:gd name="T7" fmla="*/ 0 h 66"/>
                <a:gd name="T8" fmla="*/ 0 w 66"/>
                <a:gd name="T9" fmla="*/ 14 h 66"/>
                <a:gd name="T10" fmla="*/ 19 w 66"/>
                <a:gd name="T11" fmla="*/ 33 h 66"/>
                <a:gd name="T12" fmla="*/ 0 w 66"/>
                <a:gd name="T13" fmla="*/ 52 h 66"/>
                <a:gd name="T14" fmla="*/ 14 w 66"/>
                <a:gd name="T15" fmla="*/ 66 h 66"/>
                <a:gd name="T16" fmla="*/ 33 w 66"/>
                <a:gd name="T17" fmla="*/ 48 h 66"/>
                <a:gd name="T18" fmla="*/ 52 w 66"/>
                <a:gd name="T19" fmla="*/ 66 h 66"/>
                <a:gd name="T20" fmla="*/ 66 w 66"/>
                <a:gd name="T21" fmla="*/ 52 h 66"/>
                <a:gd name="T22" fmla="*/ 47 w 66"/>
                <a:gd name="T23" fmla="*/ 33 h 66"/>
                <a:gd name="T24" fmla="*/ 66 w 66"/>
                <a:gd name="T25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66">
                  <a:moveTo>
                    <a:pt x="66" y="14"/>
                  </a:moveTo>
                  <a:lnTo>
                    <a:pt x="52" y="0"/>
                  </a:lnTo>
                  <a:lnTo>
                    <a:pt x="33" y="19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19" y="33"/>
                  </a:lnTo>
                  <a:lnTo>
                    <a:pt x="0" y="52"/>
                  </a:lnTo>
                  <a:lnTo>
                    <a:pt x="14" y="66"/>
                  </a:lnTo>
                  <a:lnTo>
                    <a:pt x="33" y="48"/>
                  </a:lnTo>
                  <a:lnTo>
                    <a:pt x="52" y="66"/>
                  </a:lnTo>
                  <a:lnTo>
                    <a:pt x="66" y="52"/>
                  </a:lnTo>
                  <a:lnTo>
                    <a:pt x="47" y="33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214377" y="5098778"/>
            <a:ext cx="410062" cy="272772"/>
            <a:chOff x="4214377" y="4444728"/>
            <a:chExt cx="410062" cy="272772"/>
          </a:xfrm>
        </p:grpSpPr>
        <p:sp>
          <p:nvSpPr>
            <p:cNvPr id="129" name="Freeform 120"/>
            <p:cNvSpPr>
              <a:spLocks noEditPoints="1"/>
            </p:cNvSpPr>
            <p:nvPr/>
          </p:nvSpPr>
          <p:spPr bwMode="auto">
            <a:xfrm>
              <a:off x="4214377" y="4444728"/>
              <a:ext cx="410062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8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21"/>
            <p:cNvSpPr/>
            <p:nvPr/>
          </p:nvSpPr>
          <p:spPr bwMode="auto">
            <a:xfrm>
              <a:off x="4358892" y="4547695"/>
              <a:ext cx="121032" cy="153548"/>
            </a:xfrm>
            <a:custGeom>
              <a:avLst/>
              <a:gdLst>
                <a:gd name="T0" fmla="*/ 43 w 67"/>
                <a:gd name="T1" fmla="*/ 0 h 85"/>
                <a:gd name="T2" fmla="*/ 24 w 67"/>
                <a:gd name="T3" fmla="*/ 0 h 85"/>
                <a:gd name="T4" fmla="*/ 24 w 67"/>
                <a:gd name="T5" fmla="*/ 37 h 85"/>
                <a:gd name="T6" fmla="*/ 0 w 67"/>
                <a:gd name="T7" fmla="*/ 37 h 85"/>
                <a:gd name="T8" fmla="*/ 34 w 67"/>
                <a:gd name="T9" fmla="*/ 85 h 85"/>
                <a:gd name="T10" fmla="*/ 67 w 67"/>
                <a:gd name="T11" fmla="*/ 37 h 85"/>
                <a:gd name="T12" fmla="*/ 43 w 67"/>
                <a:gd name="T13" fmla="*/ 37 h 85"/>
                <a:gd name="T14" fmla="*/ 43 w 6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5">
                  <a:moveTo>
                    <a:pt x="43" y="0"/>
                  </a:moveTo>
                  <a:lnTo>
                    <a:pt x="24" y="0"/>
                  </a:lnTo>
                  <a:lnTo>
                    <a:pt x="24" y="37"/>
                  </a:lnTo>
                  <a:lnTo>
                    <a:pt x="0" y="37"/>
                  </a:lnTo>
                  <a:lnTo>
                    <a:pt x="34" y="85"/>
                  </a:lnTo>
                  <a:lnTo>
                    <a:pt x="67" y="37"/>
                  </a:lnTo>
                  <a:lnTo>
                    <a:pt x="43" y="3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Freeform 122"/>
          <p:cNvSpPr>
            <a:spLocks noEditPoints="1"/>
          </p:cNvSpPr>
          <p:nvPr/>
        </p:nvSpPr>
        <p:spPr bwMode="auto">
          <a:xfrm>
            <a:off x="5034499" y="5098778"/>
            <a:ext cx="411868" cy="272772"/>
          </a:xfrm>
          <a:custGeom>
            <a:avLst/>
            <a:gdLst>
              <a:gd name="T0" fmla="*/ 85 w 96"/>
              <a:gd name="T1" fmla="*/ 31 h 64"/>
              <a:gd name="T2" fmla="*/ 85 w 96"/>
              <a:gd name="T3" fmla="*/ 26 h 64"/>
              <a:gd name="T4" fmla="*/ 60 w 96"/>
              <a:gd name="T5" fmla="*/ 0 h 64"/>
              <a:gd name="T6" fmla="*/ 36 w 96"/>
              <a:gd name="T7" fmla="*/ 15 h 64"/>
              <a:gd name="T8" fmla="*/ 29 w 96"/>
              <a:gd name="T9" fmla="*/ 12 h 64"/>
              <a:gd name="T10" fmla="*/ 16 w 96"/>
              <a:gd name="T11" fmla="*/ 25 h 64"/>
              <a:gd name="T12" fmla="*/ 17 w 96"/>
              <a:gd name="T13" fmla="*/ 28 h 64"/>
              <a:gd name="T14" fmla="*/ 0 w 96"/>
              <a:gd name="T15" fmla="*/ 46 h 64"/>
              <a:gd name="T16" fmla="*/ 18 w 96"/>
              <a:gd name="T17" fmla="*/ 64 h 64"/>
              <a:gd name="T18" fmla="*/ 79 w 96"/>
              <a:gd name="T19" fmla="*/ 64 h 64"/>
              <a:gd name="T20" fmla="*/ 96 w 96"/>
              <a:gd name="T21" fmla="*/ 47 h 64"/>
              <a:gd name="T22" fmla="*/ 85 w 96"/>
              <a:gd name="T23" fmla="*/ 31 h 64"/>
              <a:gd name="T24" fmla="*/ 79 w 96"/>
              <a:gd name="T25" fmla="*/ 60 h 64"/>
              <a:gd name="T26" fmla="*/ 52 w 96"/>
              <a:gd name="T27" fmla="*/ 60 h 64"/>
              <a:gd name="T28" fmla="*/ 52 w 96"/>
              <a:gd name="T29" fmla="*/ 44 h 64"/>
              <a:gd name="T30" fmla="*/ 62 w 96"/>
              <a:gd name="T31" fmla="*/ 44 h 64"/>
              <a:gd name="T32" fmla="*/ 48 w 96"/>
              <a:gd name="T33" fmla="*/ 24 h 64"/>
              <a:gd name="T34" fmla="*/ 34 w 96"/>
              <a:gd name="T35" fmla="*/ 44 h 64"/>
              <a:gd name="T36" fmla="*/ 44 w 96"/>
              <a:gd name="T37" fmla="*/ 44 h 64"/>
              <a:gd name="T38" fmla="*/ 44 w 96"/>
              <a:gd name="T39" fmla="*/ 60 h 64"/>
              <a:gd name="T40" fmla="*/ 18 w 96"/>
              <a:gd name="T41" fmla="*/ 60 h 64"/>
              <a:gd name="T42" fmla="*/ 4 w 96"/>
              <a:gd name="T43" fmla="*/ 46 h 64"/>
              <a:gd name="T44" fmla="*/ 17 w 96"/>
              <a:gd name="T45" fmla="*/ 32 h 64"/>
              <a:gd name="T46" fmla="*/ 22 w 96"/>
              <a:gd name="T47" fmla="*/ 31 h 64"/>
              <a:gd name="T48" fmla="*/ 20 w 96"/>
              <a:gd name="T49" fmla="*/ 27 h 64"/>
              <a:gd name="T50" fmla="*/ 20 w 96"/>
              <a:gd name="T51" fmla="*/ 25 h 64"/>
              <a:gd name="T52" fmla="*/ 29 w 96"/>
              <a:gd name="T53" fmla="*/ 16 h 64"/>
              <a:gd name="T54" fmla="*/ 34 w 96"/>
              <a:gd name="T55" fmla="*/ 18 h 64"/>
              <a:gd name="T56" fmla="*/ 38 w 96"/>
              <a:gd name="T57" fmla="*/ 21 h 64"/>
              <a:gd name="T58" fmla="*/ 40 w 96"/>
              <a:gd name="T59" fmla="*/ 17 h 64"/>
              <a:gd name="T60" fmla="*/ 60 w 96"/>
              <a:gd name="T61" fmla="*/ 4 h 64"/>
              <a:gd name="T62" fmla="*/ 81 w 96"/>
              <a:gd name="T63" fmla="*/ 26 h 64"/>
              <a:gd name="T64" fmla="*/ 81 w 96"/>
              <a:gd name="T65" fmla="*/ 30 h 64"/>
              <a:gd name="T66" fmla="*/ 80 w 96"/>
              <a:gd name="T67" fmla="*/ 33 h 64"/>
              <a:gd name="T68" fmla="*/ 83 w 96"/>
              <a:gd name="T69" fmla="*/ 34 h 64"/>
              <a:gd name="T70" fmla="*/ 92 w 96"/>
              <a:gd name="T71" fmla="*/ 47 h 64"/>
              <a:gd name="T72" fmla="*/ 79 w 96"/>
              <a:gd name="T73" fmla="*/ 6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6" h="64">
                <a:moveTo>
                  <a:pt x="85" y="31"/>
                </a:moveTo>
                <a:cubicBezTo>
                  <a:pt x="85" y="29"/>
                  <a:pt x="85" y="27"/>
                  <a:pt x="85" y="26"/>
                </a:cubicBezTo>
                <a:cubicBezTo>
                  <a:pt x="85" y="12"/>
                  <a:pt x="74" y="0"/>
                  <a:pt x="60" y="0"/>
                </a:cubicBezTo>
                <a:cubicBezTo>
                  <a:pt x="50" y="0"/>
                  <a:pt x="41" y="6"/>
                  <a:pt x="36" y="15"/>
                </a:cubicBezTo>
                <a:cubicBezTo>
                  <a:pt x="34" y="13"/>
                  <a:pt x="31" y="12"/>
                  <a:pt x="29" y="12"/>
                </a:cubicBezTo>
                <a:cubicBezTo>
                  <a:pt x="22" y="12"/>
                  <a:pt x="16" y="18"/>
                  <a:pt x="16" y="25"/>
                </a:cubicBezTo>
                <a:cubicBezTo>
                  <a:pt x="16" y="26"/>
                  <a:pt x="16" y="27"/>
                  <a:pt x="17" y="28"/>
                </a:cubicBezTo>
                <a:cubicBezTo>
                  <a:pt x="7" y="29"/>
                  <a:pt x="0" y="36"/>
                  <a:pt x="0" y="46"/>
                </a:cubicBezTo>
                <a:cubicBezTo>
                  <a:pt x="0" y="56"/>
                  <a:pt x="8" y="64"/>
                  <a:pt x="18" y="64"/>
                </a:cubicBezTo>
                <a:cubicBezTo>
                  <a:pt x="79" y="64"/>
                  <a:pt x="79" y="64"/>
                  <a:pt x="79" y="64"/>
                </a:cubicBezTo>
                <a:cubicBezTo>
                  <a:pt x="88" y="64"/>
                  <a:pt x="96" y="56"/>
                  <a:pt x="96" y="47"/>
                </a:cubicBezTo>
                <a:cubicBezTo>
                  <a:pt x="96" y="40"/>
                  <a:pt x="92" y="33"/>
                  <a:pt x="85" y="31"/>
                </a:cubicBezTo>
                <a:close/>
                <a:moveTo>
                  <a:pt x="79" y="60"/>
                </a:moveTo>
                <a:cubicBezTo>
                  <a:pt x="52" y="60"/>
                  <a:pt x="52" y="60"/>
                  <a:pt x="52" y="60"/>
                </a:cubicBezTo>
                <a:cubicBezTo>
                  <a:pt x="52" y="44"/>
                  <a:pt x="52" y="44"/>
                  <a:pt x="52" y="44"/>
                </a:cubicBezTo>
                <a:cubicBezTo>
                  <a:pt x="62" y="44"/>
                  <a:pt x="62" y="44"/>
                  <a:pt x="62" y="44"/>
                </a:cubicBezTo>
                <a:cubicBezTo>
                  <a:pt x="48" y="24"/>
                  <a:pt x="48" y="24"/>
                  <a:pt x="48" y="24"/>
                </a:cubicBezTo>
                <a:cubicBezTo>
                  <a:pt x="34" y="44"/>
                  <a:pt x="34" y="44"/>
                  <a:pt x="3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60"/>
                  <a:pt x="44" y="60"/>
                  <a:pt x="44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10" y="60"/>
                  <a:pt x="4" y="54"/>
                  <a:pt x="4" y="46"/>
                </a:cubicBezTo>
                <a:cubicBezTo>
                  <a:pt x="4" y="39"/>
                  <a:pt x="10" y="32"/>
                  <a:pt x="17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6"/>
                  <a:pt x="29" y="16"/>
                </a:cubicBezTo>
                <a:cubicBezTo>
                  <a:pt x="30" y="16"/>
                  <a:pt x="32" y="17"/>
                  <a:pt x="34" y="18"/>
                </a:cubicBezTo>
                <a:cubicBezTo>
                  <a:pt x="38" y="21"/>
                  <a:pt x="38" y="21"/>
                  <a:pt x="38" y="21"/>
                </a:cubicBezTo>
                <a:cubicBezTo>
                  <a:pt x="40" y="17"/>
                  <a:pt x="40" y="17"/>
                  <a:pt x="40" y="17"/>
                </a:cubicBezTo>
                <a:cubicBezTo>
                  <a:pt x="43" y="9"/>
                  <a:pt x="51" y="4"/>
                  <a:pt x="60" y="4"/>
                </a:cubicBezTo>
                <a:cubicBezTo>
                  <a:pt x="72" y="4"/>
                  <a:pt x="81" y="14"/>
                  <a:pt x="81" y="26"/>
                </a:cubicBezTo>
                <a:cubicBezTo>
                  <a:pt x="81" y="27"/>
                  <a:pt x="81" y="29"/>
                  <a:pt x="81" y="30"/>
                </a:cubicBezTo>
                <a:cubicBezTo>
                  <a:pt x="80" y="33"/>
                  <a:pt x="80" y="33"/>
                  <a:pt x="80" y="33"/>
                </a:cubicBezTo>
                <a:cubicBezTo>
                  <a:pt x="83" y="34"/>
                  <a:pt x="83" y="34"/>
                  <a:pt x="83" y="34"/>
                </a:cubicBezTo>
                <a:cubicBezTo>
                  <a:pt x="89" y="36"/>
                  <a:pt x="92" y="41"/>
                  <a:pt x="92" y="47"/>
                </a:cubicBezTo>
                <a:cubicBezTo>
                  <a:pt x="92" y="54"/>
                  <a:pt x="86" y="60"/>
                  <a:pt x="79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2" name="Freeform 123"/>
          <p:cNvSpPr>
            <a:spLocks noEditPoints="1"/>
          </p:cNvSpPr>
          <p:nvPr/>
        </p:nvSpPr>
        <p:spPr bwMode="auto">
          <a:xfrm>
            <a:off x="946533" y="5089746"/>
            <a:ext cx="377546" cy="325159"/>
          </a:xfrm>
          <a:custGeom>
            <a:avLst/>
            <a:gdLst>
              <a:gd name="T0" fmla="*/ 66 w 88"/>
              <a:gd name="T1" fmla="*/ 4 h 76"/>
              <a:gd name="T2" fmla="*/ 84 w 88"/>
              <a:gd name="T3" fmla="*/ 22 h 76"/>
              <a:gd name="T4" fmla="*/ 83 w 88"/>
              <a:gd name="T5" fmla="*/ 28 h 76"/>
              <a:gd name="T6" fmla="*/ 44 w 88"/>
              <a:gd name="T7" fmla="*/ 71 h 76"/>
              <a:gd name="T8" fmla="*/ 5 w 88"/>
              <a:gd name="T9" fmla="*/ 28 h 76"/>
              <a:gd name="T10" fmla="*/ 4 w 88"/>
              <a:gd name="T11" fmla="*/ 22 h 76"/>
              <a:gd name="T12" fmla="*/ 22 w 88"/>
              <a:gd name="T13" fmla="*/ 4 h 76"/>
              <a:gd name="T14" fmla="*/ 40 w 88"/>
              <a:gd name="T15" fmla="*/ 22 h 76"/>
              <a:gd name="T16" fmla="*/ 48 w 88"/>
              <a:gd name="T17" fmla="*/ 22 h 76"/>
              <a:gd name="T18" fmla="*/ 66 w 88"/>
              <a:gd name="T19" fmla="*/ 4 h 76"/>
              <a:gd name="T20" fmla="*/ 66 w 88"/>
              <a:gd name="T21" fmla="*/ 0 h 76"/>
              <a:gd name="T22" fmla="*/ 44 w 88"/>
              <a:gd name="T23" fmla="*/ 22 h 76"/>
              <a:gd name="T24" fmla="*/ 22 w 88"/>
              <a:gd name="T25" fmla="*/ 0 h 76"/>
              <a:gd name="T26" fmla="*/ 0 w 88"/>
              <a:gd name="T27" fmla="*/ 22 h 76"/>
              <a:gd name="T28" fmla="*/ 1 w 88"/>
              <a:gd name="T29" fmla="*/ 29 h 76"/>
              <a:gd name="T30" fmla="*/ 44 w 88"/>
              <a:gd name="T31" fmla="*/ 76 h 76"/>
              <a:gd name="T32" fmla="*/ 87 w 88"/>
              <a:gd name="T33" fmla="*/ 29 h 76"/>
              <a:gd name="T34" fmla="*/ 88 w 88"/>
              <a:gd name="T35" fmla="*/ 22 h 76"/>
              <a:gd name="T36" fmla="*/ 66 w 88"/>
              <a:gd name="T3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" h="76">
                <a:moveTo>
                  <a:pt x="66" y="4"/>
                </a:moveTo>
                <a:cubicBezTo>
                  <a:pt x="76" y="4"/>
                  <a:pt x="84" y="12"/>
                  <a:pt x="84" y="22"/>
                </a:cubicBezTo>
                <a:cubicBezTo>
                  <a:pt x="84" y="24"/>
                  <a:pt x="84" y="26"/>
                  <a:pt x="83" y="28"/>
                </a:cubicBezTo>
                <a:cubicBezTo>
                  <a:pt x="77" y="45"/>
                  <a:pt x="52" y="65"/>
                  <a:pt x="44" y="71"/>
                </a:cubicBezTo>
                <a:cubicBezTo>
                  <a:pt x="36" y="65"/>
                  <a:pt x="11" y="45"/>
                  <a:pt x="5" y="28"/>
                </a:cubicBezTo>
                <a:cubicBezTo>
                  <a:pt x="4" y="26"/>
                  <a:pt x="4" y="24"/>
                  <a:pt x="4" y="22"/>
                </a:cubicBezTo>
                <a:cubicBezTo>
                  <a:pt x="4" y="12"/>
                  <a:pt x="12" y="4"/>
                  <a:pt x="22" y="4"/>
                </a:cubicBezTo>
                <a:cubicBezTo>
                  <a:pt x="32" y="4"/>
                  <a:pt x="40" y="12"/>
                  <a:pt x="40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12"/>
                  <a:pt x="56" y="4"/>
                  <a:pt x="66" y="4"/>
                </a:cubicBezTo>
                <a:moveTo>
                  <a:pt x="66" y="0"/>
                </a:moveTo>
                <a:cubicBezTo>
                  <a:pt x="54" y="0"/>
                  <a:pt x="44" y="10"/>
                  <a:pt x="44" y="22"/>
                </a:cubicBezTo>
                <a:cubicBezTo>
                  <a:pt x="44" y="10"/>
                  <a:pt x="34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"/>
                  <a:pt x="0" y="27"/>
                  <a:pt x="1" y="29"/>
                </a:cubicBezTo>
                <a:cubicBezTo>
                  <a:pt x="9" y="51"/>
                  <a:pt x="44" y="76"/>
                  <a:pt x="44" y="76"/>
                </a:cubicBezTo>
                <a:cubicBezTo>
                  <a:pt x="44" y="76"/>
                  <a:pt x="79" y="51"/>
                  <a:pt x="87" y="29"/>
                </a:cubicBezTo>
                <a:cubicBezTo>
                  <a:pt x="88" y="27"/>
                  <a:pt x="88" y="25"/>
                  <a:pt x="88" y="22"/>
                </a:cubicBezTo>
                <a:cubicBezTo>
                  <a:pt x="88" y="10"/>
                  <a:pt x="78" y="0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124"/>
          <p:cNvSpPr>
            <a:spLocks noEditPoints="1"/>
          </p:cNvSpPr>
          <p:nvPr/>
        </p:nvSpPr>
        <p:spPr bwMode="auto">
          <a:xfrm>
            <a:off x="5890750" y="2567960"/>
            <a:ext cx="375739" cy="375739"/>
          </a:xfrm>
          <a:custGeom>
            <a:avLst/>
            <a:gdLst>
              <a:gd name="T0" fmla="*/ 132 w 208"/>
              <a:gd name="T1" fmla="*/ 0 h 208"/>
              <a:gd name="T2" fmla="*/ 0 w 208"/>
              <a:gd name="T3" fmla="*/ 133 h 208"/>
              <a:gd name="T4" fmla="*/ 0 w 208"/>
              <a:gd name="T5" fmla="*/ 140 h 208"/>
              <a:gd name="T6" fmla="*/ 0 w 208"/>
              <a:gd name="T7" fmla="*/ 140 h 208"/>
              <a:gd name="T8" fmla="*/ 0 w 208"/>
              <a:gd name="T9" fmla="*/ 140 h 208"/>
              <a:gd name="T10" fmla="*/ 0 w 208"/>
              <a:gd name="T11" fmla="*/ 208 h 208"/>
              <a:gd name="T12" fmla="*/ 76 w 208"/>
              <a:gd name="T13" fmla="*/ 208 h 208"/>
              <a:gd name="T14" fmla="*/ 208 w 208"/>
              <a:gd name="T15" fmla="*/ 76 h 208"/>
              <a:gd name="T16" fmla="*/ 132 w 208"/>
              <a:gd name="T17" fmla="*/ 0 h 208"/>
              <a:gd name="T18" fmla="*/ 151 w 208"/>
              <a:gd name="T19" fmla="*/ 31 h 208"/>
              <a:gd name="T20" fmla="*/ 28 w 208"/>
              <a:gd name="T21" fmla="*/ 154 h 208"/>
              <a:gd name="T22" fmla="*/ 9 w 208"/>
              <a:gd name="T23" fmla="*/ 135 h 208"/>
              <a:gd name="T24" fmla="*/ 132 w 208"/>
              <a:gd name="T25" fmla="*/ 14 h 208"/>
              <a:gd name="T26" fmla="*/ 151 w 208"/>
              <a:gd name="T27" fmla="*/ 31 h 208"/>
              <a:gd name="T28" fmla="*/ 9 w 208"/>
              <a:gd name="T29" fmla="*/ 149 h 208"/>
              <a:gd name="T30" fmla="*/ 59 w 208"/>
              <a:gd name="T31" fmla="*/ 199 h 208"/>
              <a:gd name="T32" fmla="*/ 9 w 208"/>
              <a:gd name="T33" fmla="*/ 199 h 208"/>
              <a:gd name="T34" fmla="*/ 9 w 208"/>
              <a:gd name="T35" fmla="*/ 149 h 208"/>
              <a:gd name="T36" fmla="*/ 73 w 208"/>
              <a:gd name="T37" fmla="*/ 199 h 208"/>
              <a:gd name="T38" fmla="*/ 35 w 208"/>
              <a:gd name="T39" fmla="*/ 161 h 208"/>
              <a:gd name="T40" fmla="*/ 158 w 208"/>
              <a:gd name="T41" fmla="*/ 38 h 208"/>
              <a:gd name="T42" fmla="*/ 194 w 208"/>
              <a:gd name="T43" fmla="*/ 76 h 208"/>
              <a:gd name="T44" fmla="*/ 73 w 208"/>
              <a:gd name="T45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8" h="208">
                <a:moveTo>
                  <a:pt x="132" y="0"/>
                </a:moveTo>
                <a:lnTo>
                  <a:pt x="0" y="133"/>
                </a:lnTo>
                <a:lnTo>
                  <a:pt x="0" y="140"/>
                </a:lnTo>
                <a:lnTo>
                  <a:pt x="0" y="140"/>
                </a:lnTo>
                <a:lnTo>
                  <a:pt x="0" y="140"/>
                </a:lnTo>
                <a:lnTo>
                  <a:pt x="0" y="208"/>
                </a:lnTo>
                <a:lnTo>
                  <a:pt x="76" y="208"/>
                </a:lnTo>
                <a:lnTo>
                  <a:pt x="208" y="76"/>
                </a:lnTo>
                <a:lnTo>
                  <a:pt x="132" y="0"/>
                </a:lnTo>
                <a:close/>
                <a:moveTo>
                  <a:pt x="151" y="31"/>
                </a:moveTo>
                <a:lnTo>
                  <a:pt x="28" y="154"/>
                </a:lnTo>
                <a:lnTo>
                  <a:pt x="9" y="135"/>
                </a:lnTo>
                <a:lnTo>
                  <a:pt x="132" y="14"/>
                </a:lnTo>
                <a:lnTo>
                  <a:pt x="151" y="31"/>
                </a:lnTo>
                <a:close/>
                <a:moveTo>
                  <a:pt x="9" y="149"/>
                </a:moveTo>
                <a:lnTo>
                  <a:pt x="59" y="199"/>
                </a:lnTo>
                <a:lnTo>
                  <a:pt x="9" y="199"/>
                </a:lnTo>
                <a:lnTo>
                  <a:pt x="9" y="149"/>
                </a:lnTo>
                <a:close/>
                <a:moveTo>
                  <a:pt x="73" y="199"/>
                </a:moveTo>
                <a:lnTo>
                  <a:pt x="35" y="161"/>
                </a:lnTo>
                <a:lnTo>
                  <a:pt x="158" y="38"/>
                </a:lnTo>
                <a:lnTo>
                  <a:pt x="194" y="76"/>
                </a:lnTo>
                <a:lnTo>
                  <a:pt x="73" y="1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125"/>
          <p:cNvSpPr>
            <a:spLocks noEditPoints="1"/>
          </p:cNvSpPr>
          <p:nvPr/>
        </p:nvSpPr>
        <p:spPr bwMode="auto">
          <a:xfrm>
            <a:off x="6728936" y="5850256"/>
            <a:ext cx="307094" cy="375739"/>
          </a:xfrm>
          <a:custGeom>
            <a:avLst/>
            <a:gdLst>
              <a:gd name="T0" fmla="*/ 94 w 170"/>
              <a:gd name="T1" fmla="*/ 57 h 208"/>
              <a:gd name="T2" fmla="*/ 132 w 170"/>
              <a:gd name="T3" fmla="*/ 38 h 208"/>
              <a:gd name="T4" fmla="*/ 104 w 170"/>
              <a:gd name="T5" fmla="*/ 10 h 208"/>
              <a:gd name="T6" fmla="*/ 87 w 170"/>
              <a:gd name="T7" fmla="*/ 57 h 208"/>
              <a:gd name="T8" fmla="*/ 83 w 170"/>
              <a:gd name="T9" fmla="*/ 57 h 208"/>
              <a:gd name="T10" fmla="*/ 57 w 170"/>
              <a:gd name="T11" fmla="*/ 0 h 208"/>
              <a:gd name="T12" fmla="*/ 28 w 170"/>
              <a:gd name="T13" fmla="*/ 29 h 208"/>
              <a:gd name="T14" fmla="*/ 76 w 170"/>
              <a:gd name="T15" fmla="*/ 57 h 208"/>
              <a:gd name="T16" fmla="*/ 0 w 170"/>
              <a:gd name="T17" fmla="*/ 57 h 208"/>
              <a:gd name="T18" fmla="*/ 0 w 170"/>
              <a:gd name="T19" fmla="*/ 123 h 208"/>
              <a:gd name="T20" fmla="*/ 9 w 170"/>
              <a:gd name="T21" fmla="*/ 123 h 208"/>
              <a:gd name="T22" fmla="*/ 9 w 170"/>
              <a:gd name="T23" fmla="*/ 208 h 208"/>
              <a:gd name="T24" fmla="*/ 161 w 170"/>
              <a:gd name="T25" fmla="*/ 208 h 208"/>
              <a:gd name="T26" fmla="*/ 161 w 170"/>
              <a:gd name="T27" fmla="*/ 123 h 208"/>
              <a:gd name="T28" fmla="*/ 170 w 170"/>
              <a:gd name="T29" fmla="*/ 123 h 208"/>
              <a:gd name="T30" fmla="*/ 170 w 170"/>
              <a:gd name="T31" fmla="*/ 57 h 208"/>
              <a:gd name="T32" fmla="*/ 94 w 170"/>
              <a:gd name="T33" fmla="*/ 57 h 208"/>
              <a:gd name="T34" fmla="*/ 109 w 170"/>
              <a:gd name="T35" fmla="*/ 26 h 208"/>
              <a:gd name="T36" fmla="*/ 116 w 170"/>
              <a:gd name="T37" fmla="*/ 36 h 208"/>
              <a:gd name="T38" fmla="*/ 102 w 170"/>
              <a:gd name="T39" fmla="*/ 43 h 208"/>
              <a:gd name="T40" fmla="*/ 109 w 170"/>
              <a:gd name="T41" fmla="*/ 26 h 208"/>
              <a:gd name="T42" fmla="*/ 42 w 170"/>
              <a:gd name="T43" fmla="*/ 26 h 208"/>
              <a:gd name="T44" fmla="*/ 54 w 170"/>
              <a:gd name="T45" fmla="*/ 17 h 208"/>
              <a:gd name="T46" fmla="*/ 64 w 170"/>
              <a:gd name="T47" fmla="*/ 38 h 208"/>
              <a:gd name="T48" fmla="*/ 42 w 170"/>
              <a:gd name="T49" fmla="*/ 26 h 208"/>
              <a:gd name="T50" fmla="*/ 9 w 170"/>
              <a:gd name="T51" fmla="*/ 114 h 208"/>
              <a:gd name="T52" fmla="*/ 9 w 170"/>
              <a:gd name="T53" fmla="*/ 66 h 208"/>
              <a:gd name="T54" fmla="*/ 76 w 170"/>
              <a:gd name="T55" fmla="*/ 66 h 208"/>
              <a:gd name="T56" fmla="*/ 76 w 170"/>
              <a:gd name="T57" fmla="*/ 114 h 208"/>
              <a:gd name="T58" fmla="*/ 19 w 170"/>
              <a:gd name="T59" fmla="*/ 114 h 208"/>
              <a:gd name="T60" fmla="*/ 14 w 170"/>
              <a:gd name="T61" fmla="*/ 114 h 208"/>
              <a:gd name="T62" fmla="*/ 9 w 170"/>
              <a:gd name="T63" fmla="*/ 114 h 208"/>
              <a:gd name="T64" fmla="*/ 9 w 170"/>
              <a:gd name="T65" fmla="*/ 114 h 208"/>
              <a:gd name="T66" fmla="*/ 19 w 170"/>
              <a:gd name="T67" fmla="*/ 123 h 208"/>
              <a:gd name="T68" fmla="*/ 76 w 170"/>
              <a:gd name="T69" fmla="*/ 123 h 208"/>
              <a:gd name="T70" fmla="*/ 76 w 170"/>
              <a:gd name="T71" fmla="*/ 199 h 208"/>
              <a:gd name="T72" fmla="*/ 19 w 170"/>
              <a:gd name="T73" fmla="*/ 199 h 208"/>
              <a:gd name="T74" fmla="*/ 19 w 170"/>
              <a:gd name="T75" fmla="*/ 123 h 208"/>
              <a:gd name="T76" fmla="*/ 151 w 170"/>
              <a:gd name="T77" fmla="*/ 199 h 208"/>
              <a:gd name="T78" fmla="*/ 94 w 170"/>
              <a:gd name="T79" fmla="*/ 199 h 208"/>
              <a:gd name="T80" fmla="*/ 94 w 170"/>
              <a:gd name="T81" fmla="*/ 123 h 208"/>
              <a:gd name="T82" fmla="*/ 151 w 170"/>
              <a:gd name="T83" fmla="*/ 123 h 208"/>
              <a:gd name="T84" fmla="*/ 151 w 170"/>
              <a:gd name="T85" fmla="*/ 199 h 208"/>
              <a:gd name="T86" fmla="*/ 161 w 170"/>
              <a:gd name="T87" fmla="*/ 114 h 208"/>
              <a:gd name="T88" fmla="*/ 161 w 170"/>
              <a:gd name="T89" fmla="*/ 114 h 208"/>
              <a:gd name="T90" fmla="*/ 156 w 170"/>
              <a:gd name="T91" fmla="*/ 114 h 208"/>
              <a:gd name="T92" fmla="*/ 151 w 170"/>
              <a:gd name="T93" fmla="*/ 114 h 208"/>
              <a:gd name="T94" fmla="*/ 94 w 170"/>
              <a:gd name="T95" fmla="*/ 114 h 208"/>
              <a:gd name="T96" fmla="*/ 94 w 170"/>
              <a:gd name="T97" fmla="*/ 66 h 208"/>
              <a:gd name="T98" fmla="*/ 161 w 170"/>
              <a:gd name="T99" fmla="*/ 66 h 208"/>
              <a:gd name="T100" fmla="*/ 161 w 170"/>
              <a:gd name="T101" fmla="*/ 11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0" h="208">
                <a:moveTo>
                  <a:pt x="94" y="57"/>
                </a:moveTo>
                <a:lnTo>
                  <a:pt x="132" y="38"/>
                </a:lnTo>
                <a:lnTo>
                  <a:pt x="104" y="10"/>
                </a:lnTo>
                <a:lnTo>
                  <a:pt x="87" y="57"/>
                </a:lnTo>
                <a:lnTo>
                  <a:pt x="83" y="57"/>
                </a:lnTo>
                <a:lnTo>
                  <a:pt x="57" y="0"/>
                </a:lnTo>
                <a:lnTo>
                  <a:pt x="28" y="29"/>
                </a:lnTo>
                <a:lnTo>
                  <a:pt x="76" y="57"/>
                </a:lnTo>
                <a:lnTo>
                  <a:pt x="0" y="57"/>
                </a:lnTo>
                <a:lnTo>
                  <a:pt x="0" y="123"/>
                </a:lnTo>
                <a:lnTo>
                  <a:pt x="9" y="123"/>
                </a:lnTo>
                <a:lnTo>
                  <a:pt x="9" y="208"/>
                </a:lnTo>
                <a:lnTo>
                  <a:pt x="161" y="208"/>
                </a:lnTo>
                <a:lnTo>
                  <a:pt x="161" y="123"/>
                </a:lnTo>
                <a:lnTo>
                  <a:pt x="170" y="123"/>
                </a:lnTo>
                <a:lnTo>
                  <a:pt x="170" y="57"/>
                </a:lnTo>
                <a:lnTo>
                  <a:pt x="94" y="57"/>
                </a:lnTo>
                <a:close/>
                <a:moveTo>
                  <a:pt x="109" y="26"/>
                </a:moveTo>
                <a:lnTo>
                  <a:pt x="116" y="36"/>
                </a:lnTo>
                <a:lnTo>
                  <a:pt x="102" y="43"/>
                </a:lnTo>
                <a:lnTo>
                  <a:pt x="109" y="26"/>
                </a:lnTo>
                <a:close/>
                <a:moveTo>
                  <a:pt x="42" y="26"/>
                </a:moveTo>
                <a:lnTo>
                  <a:pt x="54" y="17"/>
                </a:lnTo>
                <a:lnTo>
                  <a:pt x="64" y="38"/>
                </a:lnTo>
                <a:lnTo>
                  <a:pt x="42" y="26"/>
                </a:lnTo>
                <a:close/>
                <a:moveTo>
                  <a:pt x="9" y="114"/>
                </a:moveTo>
                <a:lnTo>
                  <a:pt x="9" y="66"/>
                </a:lnTo>
                <a:lnTo>
                  <a:pt x="76" y="66"/>
                </a:lnTo>
                <a:lnTo>
                  <a:pt x="76" y="114"/>
                </a:lnTo>
                <a:lnTo>
                  <a:pt x="19" y="114"/>
                </a:lnTo>
                <a:lnTo>
                  <a:pt x="14" y="114"/>
                </a:lnTo>
                <a:lnTo>
                  <a:pt x="9" y="114"/>
                </a:lnTo>
                <a:lnTo>
                  <a:pt x="9" y="114"/>
                </a:lnTo>
                <a:close/>
                <a:moveTo>
                  <a:pt x="19" y="123"/>
                </a:moveTo>
                <a:lnTo>
                  <a:pt x="76" y="123"/>
                </a:lnTo>
                <a:lnTo>
                  <a:pt x="76" y="199"/>
                </a:lnTo>
                <a:lnTo>
                  <a:pt x="19" y="199"/>
                </a:lnTo>
                <a:lnTo>
                  <a:pt x="19" y="123"/>
                </a:lnTo>
                <a:close/>
                <a:moveTo>
                  <a:pt x="151" y="199"/>
                </a:moveTo>
                <a:lnTo>
                  <a:pt x="94" y="199"/>
                </a:lnTo>
                <a:lnTo>
                  <a:pt x="94" y="123"/>
                </a:lnTo>
                <a:lnTo>
                  <a:pt x="151" y="123"/>
                </a:lnTo>
                <a:lnTo>
                  <a:pt x="151" y="199"/>
                </a:lnTo>
                <a:close/>
                <a:moveTo>
                  <a:pt x="161" y="114"/>
                </a:moveTo>
                <a:lnTo>
                  <a:pt x="161" y="114"/>
                </a:lnTo>
                <a:lnTo>
                  <a:pt x="156" y="114"/>
                </a:lnTo>
                <a:lnTo>
                  <a:pt x="151" y="114"/>
                </a:lnTo>
                <a:lnTo>
                  <a:pt x="94" y="114"/>
                </a:lnTo>
                <a:lnTo>
                  <a:pt x="94" y="66"/>
                </a:lnTo>
                <a:lnTo>
                  <a:pt x="161" y="66"/>
                </a:lnTo>
                <a:lnTo>
                  <a:pt x="161" y="1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5" name="组合 134"/>
          <p:cNvGrpSpPr/>
          <p:nvPr/>
        </p:nvGrpSpPr>
        <p:grpSpPr>
          <a:xfrm>
            <a:off x="5941330" y="5850256"/>
            <a:ext cx="240257" cy="410062"/>
            <a:chOff x="5941330" y="5196206"/>
            <a:chExt cx="240257" cy="410062"/>
          </a:xfrm>
        </p:grpSpPr>
        <p:sp>
          <p:nvSpPr>
            <p:cNvPr id="136" name="Freeform 126"/>
            <p:cNvSpPr>
              <a:spLocks noEditPoints="1"/>
            </p:cNvSpPr>
            <p:nvPr/>
          </p:nvSpPr>
          <p:spPr bwMode="auto">
            <a:xfrm>
              <a:off x="5941330" y="5196206"/>
              <a:ext cx="240257" cy="410062"/>
            </a:xfrm>
            <a:custGeom>
              <a:avLst/>
              <a:gdLst>
                <a:gd name="T0" fmla="*/ 51 w 56"/>
                <a:gd name="T1" fmla="*/ 5 h 96"/>
                <a:gd name="T2" fmla="*/ 40 w 56"/>
                <a:gd name="T3" fmla="*/ 0 h 96"/>
                <a:gd name="T4" fmla="*/ 16 w 56"/>
                <a:gd name="T5" fmla="*/ 0 h 96"/>
                <a:gd name="T6" fmla="*/ 5 w 56"/>
                <a:gd name="T7" fmla="*/ 5 h 96"/>
                <a:gd name="T8" fmla="*/ 0 w 56"/>
                <a:gd name="T9" fmla="*/ 16 h 96"/>
                <a:gd name="T10" fmla="*/ 0 w 56"/>
                <a:gd name="T11" fmla="*/ 80 h 96"/>
                <a:gd name="T12" fmla="*/ 5 w 56"/>
                <a:gd name="T13" fmla="*/ 91 h 96"/>
                <a:gd name="T14" fmla="*/ 16 w 56"/>
                <a:gd name="T15" fmla="*/ 96 h 96"/>
                <a:gd name="T16" fmla="*/ 40 w 56"/>
                <a:gd name="T17" fmla="*/ 96 h 96"/>
                <a:gd name="T18" fmla="*/ 51 w 56"/>
                <a:gd name="T19" fmla="*/ 91 h 96"/>
                <a:gd name="T20" fmla="*/ 56 w 56"/>
                <a:gd name="T21" fmla="*/ 80 h 96"/>
                <a:gd name="T22" fmla="*/ 56 w 56"/>
                <a:gd name="T23" fmla="*/ 16 h 96"/>
                <a:gd name="T24" fmla="*/ 51 w 56"/>
                <a:gd name="T25" fmla="*/ 5 h 96"/>
                <a:gd name="T26" fmla="*/ 8 w 56"/>
                <a:gd name="T27" fmla="*/ 8 h 96"/>
                <a:gd name="T28" fmla="*/ 16 w 56"/>
                <a:gd name="T29" fmla="*/ 4 h 96"/>
                <a:gd name="T30" fmla="*/ 40 w 56"/>
                <a:gd name="T31" fmla="*/ 4 h 96"/>
                <a:gd name="T32" fmla="*/ 48 w 56"/>
                <a:gd name="T33" fmla="*/ 8 h 96"/>
                <a:gd name="T34" fmla="*/ 52 w 56"/>
                <a:gd name="T35" fmla="*/ 16 h 96"/>
                <a:gd name="T36" fmla="*/ 4 w 56"/>
                <a:gd name="T37" fmla="*/ 16 h 96"/>
                <a:gd name="T38" fmla="*/ 8 w 56"/>
                <a:gd name="T39" fmla="*/ 8 h 96"/>
                <a:gd name="T40" fmla="*/ 52 w 56"/>
                <a:gd name="T41" fmla="*/ 20 h 96"/>
                <a:gd name="T42" fmla="*/ 52 w 56"/>
                <a:gd name="T43" fmla="*/ 76 h 96"/>
                <a:gd name="T44" fmla="*/ 4 w 56"/>
                <a:gd name="T45" fmla="*/ 76 h 96"/>
                <a:gd name="T46" fmla="*/ 4 w 56"/>
                <a:gd name="T47" fmla="*/ 20 h 96"/>
                <a:gd name="T48" fmla="*/ 52 w 56"/>
                <a:gd name="T49" fmla="*/ 20 h 96"/>
                <a:gd name="T50" fmla="*/ 20 w 56"/>
                <a:gd name="T51" fmla="*/ 92 h 96"/>
                <a:gd name="T52" fmla="*/ 20 w 56"/>
                <a:gd name="T53" fmla="*/ 88 h 96"/>
                <a:gd name="T54" fmla="*/ 36 w 56"/>
                <a:gd name="T55" fmla="*/ 88 h 96"/>
                <a:gd name="T56" fmla="*/ 36 w 56"/>
                <a:gd name="T57" fmla="*/ 92 h 96"/>
                <a:gd name="T58" fmla="*/ 20 w 56"/>
                <a:gd name="T59" fmla="*/ 92 h 96"/>
                <a:gd name="T60" fmla="*/ 48 w 56"/>
                <a:gd name="T61" fmla="*/ 88 h 96"/>
                <a:gd name="T62" fmla="*/ 40 w 56"/>
                <a:gd name="T63" fmla="*/ 92 h 96"/>
                <a:gd name="T64" fmla="*/ 40 w 56"/>
                <a:gd name="T65" fmla="*/ 84 h 96"/>
                <a:gd name="T66" fmla="*/ 16 w 56"/>
                <a:gd name="T67" fmla="*/ 84 h 96"/>
                <a:gd name="T68" fmla="*/ 16 w 56"/>
                <a:gd name="T69" fmla="*/ 92 h 96"/>
                <a:gd name="T70" fmla="*/ 8 w 56"/>
                <a:gd name="T71" fmla="*/ 88 h 96"/>
                <a:gd name="T72" fmla="*/ 4 w 56"/>
                <a:gd name="T73" fmla="*/ 80 h 96"/>
                <a:gd name="T74" fmla="*/ 52 w 56"/>
                <a:gd name="T75" fmla="*/ 80 h 96"/>
                <a:gd name="T76" fmla="*/ 48 w 56"/>
                <a:gd name="T77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51" y="5"/>
                  </a:moveTo>
                  <a:cubicBezTo>
                    <a:pt x="48" y="2"/>
                    <a:pt x="44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4" y="96"/>
                    <a:pt x="48" y="94"/>
                    <a:pt x="51" y="91"/>
                  </a:cubicBezTo>
                  <a:cubicBezTo>
                    <a:pt x="54" y="88"/>
                    <a:pt x="56" y="84"/>
                    <a:pt x="56" y="80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2"/>
                    <a:pt x="54" y="8"/>
                    <a:pt x="51" y="5"/>
                  </a:cubicBezTo>
                  <a:close/>
                  <a:moveTo>
                    <a:pt x="8" y="8"/>
                  </a:moveTo>
                  <a:cubicBezTo>
                    <a:pt x="10" y="5"/>
                    <a:pt x="13" y="4"/>
                    <a:pt x="16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4"/>
                    <a:pt x="46" y="5"/>
                    <a:pt x="48" y="8"/>
                  </a:cubicBezTo>
                  <a:cubicBezTo>
                    <a:pt x="51" y="10"/>
                    <a:pt x="52" y="13"/>
                    <a:pt x="5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lose/>
                  <a:moveTo>
                    <a:pt x="52" y="20"/>
                  </a:moveTo>
                  <a:cubicBezTo>
                    <a:pt x="52" y="76"/>
                    <a:pt x="52" y="76"/>
                    <a:pt x="52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52" y="20"/>
                  </a:lnTo>
                  <a:close/>
                  <a:moveTo>
                    <a:pt x="20" y="92"/>
                  </a:moveTo>
                  <a:cubicBezTo>
                    <a:pt x="20" y="88"/>
                    <a:pt x="20" y="88"/>
                    <a:pt x="20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92"/>
                    <a:pt x="36" y="92"/>
                    <a:pt x="36" y="92"/>
                  </a:cubicBezTo>
                  <a:lnTo>
                    <a:pt x="20" y="92"/>
                  </a:lnTo>
                  <a:close/>
                  <a:moveTo>
                    <a:pt x="48" y="88"/>
                  </a:moveTo>
                  <a:cubicBezTo>
                    <a:pt x="46" y="91"/>
                    <a:pt x="43" y="92"/>
                    <a:pt x="40" y="9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3"/>
                    <a:pt x="51" y="86"/>
                    <a:pt x="4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127"/>
            <p:cNvSpPr>
              <a:spLocks noChangeArrowheads="1"/>
            </p:cNvSpPr>
            <p:nvPr/>
          </p:nvSpPr>
          <p:spPr bwMode="auto">
            <a:xfrm>
              <a:off x="6009974" y="5230528"/>
              <a:ext cx="102967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5086886" y="5868320"/>
            <a:ext cx="307095" cy="375739"/>
            <a:chOff x="5086886" y="5214270"/>
            <a:chExt cx="307095" cy="375739"/>
          </a:xfrm>
        </p:grpSpPr>
        <p:sp>
          <p:nvSpPr>
            <p:cNvPr id="139" name="Rectangle 128"/>
            <p:cNvSpPr>
              <a:spLocks noChangeArrowheads="1"/>
            </p:cNvSpPr>
            <p:nvPr/>
          </p:nvSpPr>
          <p:spPr bwMode="auto">
            <a:xfrm>
              <a:off x="5231401" y="5503300"/>
              <a:ext cx="18064" cy="867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Rectangle 129"/>
            <p:cNvSpPr>
              <a:spLocks noChangeArrowheads="1"/>
            </p:cNvSpPr>
            <p:nvPr/>
          </p:nvSpPr>
          <p:spPr bwMode="auto">
            <a:xfrm>
              <a:off x="5231401" y="5214270"/>
              <a:ext cx="18064" cy="1878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130"/>
            <p:cNvSpPr>
              <a:spLocks noChangeArrowheads="1"/>
            </p:cNvSpPr>
            <p:nvPr/>
          </p:nvSpPr>
          <p:spPr bwMode="auto">
            <a:xfrm>
              <a:off x="5352432" y="5214270"/>
              <a:ext cx="16258" cy="849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131"/>
            <p:cNvSpPr>
              <a:spLocks noChangeArrowheads="1"/>
            </p:cNvSpPr>
            <p:nvPr/>
          </p:nvSpPr>
          <p:spPr bwMode="auto">
            <a:xfrm>
              <a:off x="5352432" y="5402140"/>
              <a:ext cx="16258" cy="1878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132"/>
            <p:cNvSpPr>
              <a:spLocks noChangeArrowheads="1"/>
            </p:cNvSpPr>
            <p:nvPr/>
          </p:nvSpPr>
          <p:spPr bwMode="auto">
            <a:xfrm>
              <a:off x="5112176" y="5452720"/>
              <a:ext cx="16258" cy="13728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Rectangle 133"/>
            <p:cNvSpPr>
              <a:spLocks noChangeArrowheads="1"/>
            </p:cNvSpPr>
            <p:nvPr/>
          </p:nvSpPr>
          <p:spPr bwMode="auto">
            <a:xfrm>
              <a:off x="5112176" y="5214270"/>
              <a:ext cx="16258" cy="1354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34"/>
            <p:cNvSpPr>
              <a:spLocks noChangeArrowheads="1"/>
            </p:cNvSpPr>
            <p:nvPr/>
          </p:nvSpPr>
          <p:spPr bwMode="auto">
            <a:xfrm>
              <a:off x="5206111" y="5418397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Oval 135"/>
            <p:cNvSpPr>
              <a:spLocks noChangeArrowheads="1"/>
            </p:cNvSpPr>
            <p:nvPr/>
          </p:nvSpPr>
          <p:spPr bwMode="auto">
            <a:xfrm>
              <a:off x="5325336" y="5315431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Oval 136"/>
            <p:cNvSpPr>
              <a:spLocks noChangeArrowheads="1"/>
            </p:cNvSpPr>
            <p:nvPr/>
          </p:nvSpPr>
          <p:spPr bwMode="auto">
            <a:xfrm>
              <a:off x="5086886" y="5367817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4264957" y="5833998"/>
            <a:ext cx="308901" cy="391996"/>
            <a:chOff x="4264957" y="5179948"/>
            <a:chExt cx="308901" cy="391996"/>
          </a:xfrm>
        </p:grpSpPr>
        <p:sp>
          <p:nvSpPr>
            <p:cNvPr id="149" name="Freeform 137"/>
            <p:cNvSpPr/>
            <p:nvPr/>
          </p:nvSpPr>
          <p:spPr bwMode="auto">
            <a:xfrm>
              <a:off x="4358892" y="5179948"/>
              <a:ext cx="121032" cy="256514"/>
            </a:xfrm>
            <a:custGeom>
              <a:avLst/>
              <a:gdLst>
                <a:gd name="T0" fmla="*/ 24 w 67"/>
                <a:gd name="T1" fmla="*/ 142 h 142"/>
                <a:gd name="T2" fmla="*/ 43 w 67"/>
                <a:gd name="T3" fmla="*/ 142 h 142"/>
                <a:gd name="T4" fmla="*/ 43 w 67"/>
                <a:gd name="T5" fmla="*/ 47 h 142"/>
                <a:gd name="T6" fmla="*/ 67 w 67"/>
                <a:gd name="T7" fmla="*/ 47 h 142"/>
                <a:gd name="T8" fmla="*/ 34 w 67"/>
                <a:gd name="T9" fmla="*/ 0 h 142"/>
                <a:gd name="T10" fmla="*/ 0 w 67"/>
                <a:gd name="T11" fmla="*/ 47 h 142"/>
                <a:gd name="T12" fmla="*/ 24 w 67"/>
                <a:gd name="T13" fmla="*/ 47 h 142"/>
                <a:gd name="T14" fmla="*/ 24 w 67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42">
                  <a:moveTo>
                    <a:pt x="24" y="142"/>
                  </a:moveTo>
                  <a:lnTo>
                    <a:pt x="43" y="142"/>
                  </a:lnTo>
                  <a:lnTo>
                    <a:pt x="43" y="47"/>
                  </a:lnTo>
                  <a:lnTo>
                    <a:pt x="67" y="47"/>
                  </a:lnTo>
                  <a:lnTo>
                    <a:pt x="34" y="0"/>
                  </a:lnTo>
                  <a:lnTo>
                    <a:pt x="0" y="47"/>
                  </a:lnTo>
                  <a:lnTo>
                    <a:pt x="24" y="47"/>
                  </a:lnTo>
                  <a:lnTo>
                    <a:pt x="24" y="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38"/>
            <p:cNvSpPr/>
            <p:nvPr/>
          </p:nvSpPr>
          <p:spPr bwMode="auto">
            <a:xfrm>
              <a:off x="4264957" y="5299172"/>
              <a:ext cx="308901" cy="272772"/>
            </a:xfrm>
            <a:custGeom>
              <a:avLst/>
              <a:gdLst>
                <a:gd name="T0" fmla="*/ 114 w 171"/>
                <a:gd name="T1" fmla="*/ 0 h 151"/>
                <a:gd name="T2" fmla="*/ 114 w 171"/>
                <a:gd name="T3" fmla="*/ 9 h 151"/>
                <a:gd name="T4" fmla="*/ 161 w 171"/>
                <a:gd name="T5" fmla="*/ 9 h 151"/>
                <a:gd name="T6" fmla="*/ 161 w 171"/>
                <a:gd name="T7" fmla="*/ 142 h 151"/>
                <a:gd name="T8" fmla="*/ 10 w 171"/>
                <a:gd name="T9" fmla="*/ 142 h 151"/>
                <a:gd name="T10" fmla="*/ 10 w 171"/>
                <a:gd name="T11" fmla="*/ 9 h 151"/>
                <a:gd name="T12" fmla="*/ 57 w 171"/>
                <a:gd name="T13" fmla="*/ 9 h 151"/>
                <a:gd name="T14" fmla="*/ 57 w 171"/>
                <a:gd name="T15" fmla="*/ 0 h 151"/>
                <a:gd name="T16" fmla="*/ 0 w 171"/>
                <a:gd name="T17" fmla="*/ 0 h 151"/>
                <a:gd name="T18" fmla="*/ 0 w 171"/>
                <a:gd name="T19" fmla="*/ 151 h 151"/>
                <a:gd name="T20" fmla="*/ 171 w 171"/>
                <a:gd name="T21" fmla="*/ 151 h 151"/>
                <a:gd name="T22" fmla="*/ 171 w 171"/>
                <a:gd name="T23" fmla="*/ 0 h 151"/>
                <a:gd name="T24" fmla="*/ 114 w 171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" h="151">
                  <a:moveTo>
                    <a:pt x="114" y="0"/>
                  </a:moveTo>
                  <a:lnTo>
                    <a:pt x="114" y="9"/>
                  </a:lnTo>
                  <a:lnTo>
                    <a:pt x="161" y="9"/>
                  </a:lnTo>
                  <a:lnTo>
                    <a:pt x="161" y="142"/>
                  </a:lnTo>
                  <a:lnTo>
                    <a:pt x="10" y="142"/>
                  </a:lnTo>
                  <a:lnTo>
                    <a:pt x="10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71" y="151"/>
                  </a:lnTo>
                  <a:lnTo>
                    <a:pt x="171" y="0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10809677" y="5884578"/>
            <a:ext cx="377546" cy="332384"/>
            <a:chOff x="4230635" y="6068714"/>
            <a:chExt cx="377546" cy="332384"/>
          </a:xfrm>
        </p:grpSpPr>
        <p:sp>
          <p:nvSpPr>
            <p:cNvPr id="152" name="Oval 143"/>
            <p:cNvSpPr>
              <a:spLocks noChangeArrowheads="1"/>
            </p:cNvSpPr>
            <p:nvPr/>
          </p:nvSpPr>
          <p:spPr bwMode="auto">
            <a:xfrm>
              <a:off x="4385989" y="6169875"/>
              <a:ext cx="66839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Oval 144"/>
            <p:cNvSpPr>
              <a:spLocks noChangeArrowheads="1"/>
            </p:cNvSpPr>
            <p:nvPr/>
          </p:nvSpPr>
          <p:spPr bwMode="auto">
            <a:xfrm>
              <a:off x="4487149" y="6169875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Oval 145"/>
            <p:cNvSpPr>
              <a:spLocks noChangeArrowheads="1"/>
            </p:cNvSpPr>
            <p:nvPr/>
          </p:nvSpPr>
          <p:spPr bwMode="auto">
            <a:xfrm>
              <a:off x="4283021" y="6169875"/>
              <a:ext cx="68645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46"/>
            <p:cNvSpPr>
              <a:spLocks noEditPoints="1"/>
            </p:cNvSpPr>
            <p:nvPr/>
          </p:nvSpPr>
          <p:spPr bwMode="auto">
            <a:xfrm>
              <a:off x="4230635" y="6068714"/>
              <a:ext cx="377546" cy="332384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6" name="Freeform 147"/>
          <p:cNvSpPr>
            <a:spLocks noEditPoints="1"/>
          </p:cNvSpPr>
          <p:nvPr/>
        </p:nvSpPr>
        <p:spPr bwMode="auto">
          <a:xfrm>
            <a:off x="9980523" y="5884578"/>
            <a:ext cx="411868" cy="375739"/>
          </a:xfrm>
          <a:custGeom>
            <a:avLst/>
            <a:gdLst>
              <a:gd name="T0" fmla="*/ 147 w 228"/>
              <a:gd name="T1" fmla="*/ 37 h 208"/>
              <a:gd name="T2" fmla="*/ 81 w 228"/>
              <a:gd name="T3" fmla="*/ 0 h 208"/>
              <a:gd name="T4" fmla="*/ 0 w 228"/>
              <a:gd name="T5" fmla="*/ 30 h 208"/>
              <a:gd name="T6" fmla="*/ 0 w 228"/>
              <a:gd name="T7" fmla="*/ 201 h 208"/>
              <a:gd name="T8" fmla="*/ 81 w 228"/>
              <a:gd name="T9" fmla="*/ 170 h 208"/>
              <a:gd name="T10" fmla="*/ 147 w 228"/>
              <a:gd name="T11" fmla="*/ 208 h 208"/>
              <a:gd name="T12" fmla="*/ 228 w 228"/>
              <a:gd name="T13" fmla="*/ 177 h 208"/>
              <a:gd name="T14" fmla="*/ 228 w 228"/>
              <a:gd name="T15" fmla="*/ 7 h 208"/>
              <a:gd name="T16" fmla="*/ 147 w 228"/>
              <a:gd name="T17" fmla="*/ 37 h 208"/>
              <a:gd name="T18" fmla="*/ 86 w 228"/>
              <a:gd name="T19" fmla="*/ 11 h 208"/>
              <a:gd name="T20" fmla="*/ 142 w 228"/>
              <a:gd name="T21" fmla="*/ 44 h 208"/>
              <a:gd name="T22" fmla="*/ 142 w 228"/>
              <a:gd name="T23" fmla="*/ 196 h 208"/>
              <a:gd name="T24" fmla="*/ 86 w 228"/>
              <a:gd name="T25" fmla="*/ 163 h 208"/>
              <a:gd name="T26" fmla="*/ 86 w 228"/>
              <a:gd name="T27" fmla="*/ 11 h 208"/>
              <a:gd name="T28" fmla="*/ 10 w 228"/>
              <a:gd name="T29" fmla="*/ 35 h 208"/>
              <a:gd name="T30" fmla="*/ 76 w 228"/>
              <a:gd name="T31" fmla="*/ 11 h 208"/>
              <a:gd name="T32" fmla="*/ 76 w 228"/>
              <a:gd name="T33" fmla="*/ 163 h 208"/>
              <a:gd name="T34" fmla="*/ 10 w 228"/>
              <a:gd name="T35" fmla="*/ 186 h 208"/>
              <a:gd name="T36" fmla="*/ 10 w 228"/>
              <a:gd name="T37" fmla="*/ 35 h 208"/>
              <a:gd name="T38" fmla="*/ 218 w 228"/>
              <a:gd name="T39" fmla="*/ 172 h 208"/>
              <a:gd name="T40" fmla="*/ 152 w 228"/>
              <a:gd name="T41" fmla="*/ 196 h 208"/>
              <a:gd name="T42" fmla="*/ 152 w 228"/>
              <a:gd name="T43" fmla="*/ 44 h 208"/>
              <a:gd name="T44" fmla="*/ 218 w 228"/>
              <a:gd name="T45" fmla="*/ 21 h 208"/>
              <a:gd name="T46" fmla="*/ 218 w 228"/>
              <a:gd name="T47" fmla="*/ 17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8" h="208">
                <a:moveTo>
                  <a:pt x="147" y="37"/>
                </a:moveTo>
                <a:lnTo>
                  <a:pt x="81" y="0"/>
                </a:lnTo>
                <a:lnTo>
                  <a:pt x="0" y="30"/>
                </a:lnTo>
                <a:lnTo>
                  <a:pt x="0" y="201"/>
                </a:lnTo>
                <a:lnTo>
                  <a:pt x="81" y="170"/>
                </a:lnTo>
                <a:lnTo>
                  <a:pt x="147" y="208"/>
                </a:lnTo>
                <a:lnTo>
                  <a:pt x="228" y="177"/>
                </a:lnTo>
                <a:lnTo>
                  <a:pt x="228" y="7"/>
                </a:lnTo>
                <a:lnTo>
                  <a:pt x="147" y="37"/>
                </a:lnTo>
                <a:close/>
                <a:moveTo>
                  <a:pt x="86" y="11"/>
                </a:moveTo>
                <a:lnTo>
                  <a:pt x="142" y="44"/>
                </a:lnTo>
                <a:lnTo>
                  <a:pt x="142" y="196"/>
                </a:lnTo>
                <a:lnTo>
                  <a:pt x="86" y="163"/>
                </a:lnTo>
                <a:lnTo>
                  <a:pt x="86" y="11"/>
                </a:lnTo>
                <a:close/>
                <a:moveTo>
                  <a:pt x="10" y="35"/>
                </a:moveTo>
                <a:lnTo>
                  <a:pt x="76" y="11"/>
                </a:lnTo>
                <a:lnTo>
                  <a:pt x="76" y="163"/>
                </a:lnTo>
                <a:lnTo>
                  <a:pt x="10" y="186"/>
                </a:lnTo>
                <a:lnTo>
                  <a:pt x="10" y="35"/>
                </a:lnTo>
                <a:close/>
                <a:moveTo>
                  <a:pt x="218" y="172"/>
                </a:moveTo>
                <a:lnTo>
                  <a:pt x="152" y="196"/>
                </a:lnTo>
                <a:lnTo>
                  <a:pt x="152" y="44"/>
                </a:lnTo>
                <a:lnTo>
                  <a:pt x="218" y="21"/>
                </a:lnTo>
                <a:lnTo>
                  <a:pt x="218" y="1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7" name="组合 156"/>
          <p:cNvGrpSpPr/>
          <p:nvPr/>
        </p:nvGrpSpPr>
        <p:grpSpPr>
          <a:xfrm>
            <a:off x="9980523" y="5104197"/>
            <a:ext cx="411868" cy="375739"/>
            <a:chOff x="1750397" y="6034393"/>
            <a:chExt cx="411868" cy="375739"/>
          </a:xfrm>
        </p:grpSpPr>
        <p:sp>
          <p:nvSpPr>
            <p:cNvPr id="158" name="Freeform 148"/>
            <p:cNvSpPr>
              <a:spLocks noEditPoints="1"/>
            </p:cNvSpPr>
            <p:nvPr/>
          </p:nvSpPr>
          <p:spPr bwMode="auto">
            <a:xfrm>
              <a:off x="1750397" y="6034393"/>
              <a:ext cx="411868" cy="375739"/>
            </a:xfrm>
            <a:custGeom>
              <a:avLst/>
              <a:gdLst>
                <a:gd name="T0" fmla="*/ 228 w 228"/>
                <a:gd name="T1" fmla="*/ 0 h 208"/>
                <a:gd name="T2" fmla="*/ 0 w 228"/>
                <a:gd name="T3" fmla="*/ 0 h 208"/>
                <a:gd name="T4" fmla="*/ 0 w 228"/>
                <a:gd name="T5" fmla="*/ 47 h 208"/>
                <a:gd name="T6" fmla="*/ 10 w 228"/>
                <a:gd name="T7" fmla="*/ 47 h 208"/>
                <a:gd name="T8" fmla="*/ 10 w 228"/>
                <a:gd name="T9" fmla="*/ 208 h 208"/>
                <a:gd name="T10" fmla="*/ 218 w 228"/>
                <a:gd name="T11" fmla="*/ 208 h 208"/>
                <a:gd name="T12" fmla="*/ 218 w 228"/>
                <a:gd name="T13" fmla="*/ 47 h 208"/>
                <a:gd name="T14" fmla="*/ 228 w 228"/>
                <a:gd name="T15" fmla="*/ 47 h 208"/>
                <a:gd name="T16" fmla="*/ 228 w 228"/>
                <a:gd name="T17" fmla="*/ 0 h 208"/>
                <a:gd name="T18" fmla="*/ 209 w 228"/>
                <a:gd name="T19" fmla="*/ 199 h 208"/>
                <a:gd name="T20" fmla="*/ 19 w 228"/>
                <a:gd name="T21" fmla="*/ 199 h 208"/>
                <a:gd name="T22" fmla="*/ 19 w 228"/>
                <a:gd name="T23" fmla="*/ 47 h 208"/>
                <a:gd name="T24" fmla="*/ 209 w 228"/>
                <a:gd name="T25" fmla="*/ 47 h 208"/>
                <a:gd name="T26" fmla="*/ 209 w 228"/>
                <a:gd name="T27" fmla="*/ 199 h 208"/>
                <a:gd name="T28" fmla="*/ 218 w 228"/>
                <a:gd name="T29" fmla="*/ 38 h 208"/>
                <a:gd name="T30" fmla="*/ 10 w 228"/>
                <a:gd name="T31" fmla="*/ 38 h 208"/>
                <a:gd name="T32" fmla="*/ 10 w 228"/>
                <a:gd name="T33" fmla="*/ 9 h 208"/>
                <a:gd name="T34" fmla="*/ 218 w 228"/>
                <a:gd name="T35" fmla="*/ 9 h 208"/>
                <a:gd name="T36" fmla="*/ 218 w 228"/>
                <a:gd name="T37" fmla="*/ 3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8" h="208">
                  <a:moveTo>
                    <a:pt x="22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0" y="47"/>
                  </a:lnTo>
                  <a:lnTo>
                    <a:pt x="10" y="208"/>
                  </a:lnTo>
                  <a:lnTo>
                    <a:pt x="218" y="208"/>
                  </a:lnTo>
                  <a:lnTo>
                    <a:pt x="218" y="47"/>
                  </a:lnTo>
                  <a:lnTo>
                    <a:pt x="228" y="47"/>
                  </a:lnTo>
                  <a:lnTo>
                    <a:pt x="228" y="0"/>
                  </a:lnTo>
                  <a:close/>
                  <a:moveTo>
                    <a:pt x="209" y="199"/>
                  </a:moveTo>
                  <a:lnTo>
                    <a:pt x="19" y="199"/>
                  </a:lnTo>
                  <a:lnTo>
                    <a:pt x="19" y="47"/>
                  </a:lnTo>
                  <a:lnTo>
                    <a:pt x="209" y="47"/>
                  </a:lnTo>
                  <a:lnTo>
                    <a:pt x="209" y="199"/>
                  </a:lnTo>
                  <a:close/>
                  <a:moveTo>
                    <a:pt x="218" y="38"/>
                  </a:moveTo>
                  <a:lnTo>
                    <a:pt x="10" y="38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Rectangle 149"/>
            <p:cNvSpPr>
              <a:spLocks noChangeArrowheads="1"/>
            </p:cNvSpPr>
            <p:nvPr/>
          </p:nvSpPr>
          <p:spPr bwMode="auto">
            <a:xfrm>
              <a:off x="1912976" y="6153618"/>
              <a:ext cx="86709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10764951" y="5050798"/>
            <a:ext cx="377546" cy="375739"/>
            <a:chOff x="2588584" y="6034393"/>
            <a:chExt cx="377546" cy="375739"/>
          </a:xfrm>
        </p:grpSpPr>
        <p:sp>
          <p:nvSpPr>
            <p:cNvPr id="161" name="Freeform 150"/>
            <p:cNvSpPr>
              <a:spLocks noEditPoints="1"/>
            </p:cNvSpPr>
            <p:nvPr/>
          </p:nvSpPr>
          <p:spPr bwMode="auto">
            <a:xfrm>
              <a:off x="2588584" y="6034393"/>
              <a:ext cx="377546" cy="375739"/>
            </a:xfrm>
            <a:custGeom>
              <a:avLst/>
              <a:gdLst>
                <a:gd name="T0" fmla="*/ 0 w 209"/>
                <a:gd name="T1" fmla="*/ 0 h 208"/>
                <a:gd name="T2" fmla="*/ 0 w 209"/>
                <a:gd name="T3" fmla="*/ 208 h 208"/>
                <a:gd name="T4" fmla="*/ 209 w 209"/>
                <a:gd name="T5" fmla="*/ 208 h 208"/>
                <a:gd name="T6" fmla="*/ 209 w 209"/>
                <a:gd name="T7" fmla="*/ 0 h 208"/>
                <a:gd name="T8" fmla="*/ 0 w 209"/>
                <a:gd name="T9" fmla="*/ 0 h 208"/>
                <a:gd name="T10" fmla="*/ 199 w 209"/>
                <a:gd name="T11" fmla="*/ 9 h 208"/>
                <a:gd name="T12" fmla="*/ 199 w 209"/>
                <a:gd name="T13" fmla="*/ 66 h 208"/>
                <a:gd name="T14" fmla="*/ 10 w 209"/>
                <a:gd name="T15" fmla="*/ 66 h 208"/>
                <a:gd name="T16" fmla="*/ 10 w 209"/>
                <a:gd name="T17" fmla="*/ 9 h 208"/>
                <a:gd name="T18" fmla="*/ 199 w 209"/>
                <a:gd name="T19" fmla="*/ 9 h 208"/>
                <a:gd name="T20" fmla="*/ 199 w 209"/>
                <a:gd name="T21" fmla="*/ 75 h 208"/>
                <a:gd name="T22" fmla="*/ 199 w 209"/>
                <a:gd name="T23" fmla="*/ 132 h 208"/>
                <a:gd name="T24" fmla="*/ 10 w 209"/>
                <a:gd name="T25" fmla="*/ 132 h 208"/>
                <a:gd name="T26" fmla="*/ 10 w 209"/>
                <a:gd name="T27" fmla="*/ 75 h 208"/>
                <a:gd name="T28" fmla="*/ 199 w 209"/>
                <a:gd name="T29" fmla="*/ 75 h 208"/>
                <a:gd name="T30" fmla="*/ 10 w 209"/>
                <a:gd name="T31" fmla="*/ 199 h 208"/>
                <a:gd name="T32" fmla="*/ 10 w 209"/>
                <a:gd name="T33" fmla="*/ 142 h 208"/>
                <a:gd name="T34" fmla="*/ 199 w 209"/>
                <a:gd name="T35" fmla="*/ 142 h 208"/>
                <a:gd name="T36" fmla="*/ 199 w 209"/>
                <a:gd name="T37" fmla="*/ 199 h 208"/>
                <a:gd name="T38" fmla="*/ 10 w 209"/>
                <a:gd name="T39" fmla="*/ 19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9" h="208">
                  <a:moveTo>
                    <a:pt x="0" y="0"/>
                  </a:moveTo>
                  <a:lnTo>
                    <a:pt x="0" y="208"/>
                  </a:lnTo>
                  <a:lnTo>
                    <a:pt x="209" y="208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9"/>
                  </a:moveTo>
                  <a:lnTo>
                    <a:pt x="199" y="66"/>
                  </a:lnTo>
                  <a:lnTo>
                    <a:pt x="10" y="66"/>
                  </a:lnTo>
                  <a:lnTo>
                    <a:pt x="10" y="9"/>
                  </a:lnTo>
                  <a:lnTo>
                    <a:pt x="199" y="9"/>
                  </a:lnTo>
                  <a:close/>
                  <a:moveTo>
                    <a:pt x="199" y="75"/>
                  </a:moveTo>
                  <a:lnTo>
                    <a:pt x="199" y="132"/>
                  </a:lnTo>
                  <a:lnTo>
                    <a:pt x="10" y="132"/>
                  </a:lnTo>
                  <a:lnTo>
                    <a:pt x="10" y="75"/>
                  </a:lnTo>
                  <a:lnTo>
                    <a:pt x="199" y="75"/>
                  </a:lnTo>
                  <a:close/>
                  <a:moveTo>
                    <a:pt x="10" y="199"/>
                  </a:moveTo>
                  <a:lnTo>
                    <a:pt x="10" y="142"/>
                  </a:lnTo>
                  <a:lnTo>
                    <a:pt x="199" y="142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Rectangle 151"/>
            <p:cNvSpPr>
              <a:spLocks noChangeArrowheads="1"/>
            </p:cNvSpPr>
            <p:nvPr/>
          </p:nvSpPr>
          <p:spPr bwMode="auto">
            <a:xfrm>
              <a:off x="2828840" y="6325228"/>
              <a:ext cx="8490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152"/>
            <p:cNvSpPr>
              <a:spLocks noChangeArrowheads="1"/>
            </p:cNvSpPr>
            <p:nvPr/>
          </p:nvSpPr>
          <p:spPr bwMode="auto">
            <a:xfrm>
              <a:off x="2828840" y="6204198"/>
              <a:ext cx="8490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153"/>
            <p:cNvSpPr>
              <a:spLocks noChangeArrowheads="1"/>
            </p:cNvSpPr>
            <p:nvPr/>
          </p:nvSpPr>
          <p:spPr bwMode="auto">
            <a:xfrm>
              <a:off x="2828840" y="6084973"/>
              <a:ext cx="8490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10748693" y="4338841"/>
            <a:ext cx="410062" cy="274578"/>
            <a:chOff x="930275" y="6084973"/>
            <a:chExt cx="410062" cy="274578"/>
          </a:xfrm>
        </p:grpSpPr>
        <p:sp>
          <p:nvSpPr>
            <p:cNvPr id="166" name="Freeform 154"/>
            <p:cNvSpPr>
              <a:spLocks noEditPoints="1"/>
            </p:cNvSpPr>
            <p:nvPr/>
          </p:nvSpPr>
          <p:spPr bwMode="auto">
            <a:xfrm>
              <a:off x="930275" y="6084973"/>
              <a:ext cx="410062" cy="274578"/>
            </a:xfrm>
            <a:custGeom>
              <a:avLst/>
              <a:gdLst>
                <a:gd name="T0" fmla="*/ 48 w 96"/>
                <a:gd name="T1" fmla="*/ 0 h 64"/>
                <a:gd name="T2" fmla="*/ 0 w 96"/>
                <a:gd name="T3" fmla="*/ 32 h 64"/>
                <a:gd name="T4" fmla="*/ 48 w 96"/>
                <a:gd name="T5" fmla="*/ 64 h 64"/>
                <a:gd name="T6" fmla="*/ 96 w 96"/>
                <a:gd name="T7" fmla="*/ 32 h 64"/>
                <a:gd name="T8" fmla="*/ 48 w 96"/>
                <a:gd name="T9" fmla="*/ 0 h 64"/>
                <a:gd name="T10" fmla="*/ 48 w 96"/>
                <a:gd name="T11" fmla="*/ 60 h 64"/>
                <a:gd name="T12" fmla="*/ 5 w 96"/>
                <a:gd name="T13" fmla="*/ 32 h 64"/>
                <a:gd name="T14" fmla="*/ 48 w 96"/>
                <a:gd name="T15" fmla="*/ 4 h 64"/>
                <a:gd name="T16" fmla="*/ 91 w 96"/>
                <a:gd name="T17" fmla="*/ 32 h 64"/>
                <a:gd name="T18" fmla="*/ 48 w 96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64">
                  <a:moveTo>
                    <a:pt x="48" y="0"/>
                  </a:moveTo>
                  <a:cubicBezTo>
                    <a:pt x="19" y="0"/>
                    <a:pt x="0" y="32"/>
                    <a:pt x="0" y="32"/>
                  </a:cubicBezTo>
                  <a:cubicBezTo>
                    <a:pt x="0" y="32"/>
                    <a:pt x="19" y="64"/>
                    <a:pt x="48" y="64"/>
                  </a:cubicBezTo>
                  <a:cubicBezTo>
                    <a:pt x="77" y="64"/>
                    <a:pt x="96" y="32"/>
                    <a:pt x="96" y="32"/>
                  </a:cubicBezTo>
                  <a:cubicBezTo>
                    <a:pt x="96" y="32"/>
                    <a:pt x="77" y="0"/>
                    <a:pt x="48" y="0"/>
                  </a:cubicBezTo>
                  <a:close/>
                  <a:moveTo>
                    <a:pt x="48" y="60"/>
                  </a:moveTo>
                  <a:cubicBezTo>
                    <a:pt x="26" y="60"/>
                    <a:pt x="10" y="39"/>
                    <a:pt x="5" y="32"/>
                  </a:cubicBezTo>
                  <a:cubicBezTo>
                    <a:pt x="10" y="25"/>
                    <a:pt x="26" y="4"/>
                    <a:pt x="48" y="4"/>
                  </a:cubicBezTo>
                  <a:cubicBezTo>
                    <a:pt x="70" y="4"/>
                    <a:pt x="86" y="25"/>
                    <a:pt x="91" y="32"/>
                  </a:cubicBezTo>
                  <a:cubicBezTo>
                    <a:pt x="86" y="39"/>
                    <a:pt x="70" y="60"/>
                    <a:pt x="4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55"/>
            <p:cNvSpPr>
              <a:spLocks noEditPoints="1"/>
            </p:cNvSpPr>
            <p:nvPr/>
          </p:nvSpPr>
          <p:spPr bwMode="auto">
            <a:xfrm>
              <a:off x="1049500" y="6137359"/>
              <a:ext cx="171612" cy="169805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8" name="Freeform 156"/>
          <p:cNvSpPr/>
          <p:nvPr/>
        </p:nvSpPr>
        <p:spPr bwMode="auto">
          <a:xfrm>
            <a:off x="7489447" y="1762288"/>
            <a:ext cx="388384" cy="419093"/>
          </a:xfrm>
          <a:custGeom>
            <a:avLst/>
            <a:gdLst>
              <a:gd name="T0" fmla="*/ 47 w 91"/>
              <a:gd name="T1" fmla="*/ 39 h 98"/>
              <a:gd name="T2" fmla="*/ 44 w 91"/>
              <a:gd name="T3" fmla="*/ 36 h 98"/>
              <a:gd name="T4" fmla="*/ 19 w 91"/>
              <a:gd name="T5" fmla="*/ 62 h 98"/>
              <a:gd name="T6" fmla="*/ 14 w 91"/>
              <a:gd name="T7" fmla="*/ 72 h 98"/>
              <a:gd name="T8" fmla="*/ 19 w 91"/>
              <a:gd name="T9" fmla="*/ 82 h 98"/>
              <a:gd name="T10" fmla="*/ 28 w 91"/>
              <a:gd name="T11" fmla="*/ 86 h 98"/>
              <a:gd name="T12" fmla="*/ 38 w 91"/>
              <a:gd name="T13" fmla="*/ 82 h 98"/>
              <a:gd name="T14" fmla="*/ 84 w 91"/>
              <a:gd name="T15" fmla="*/ 36 h 98"/>
              <a:gd name="T16" fmla="*/ 84 w 91"/>
              <a:gd name="T17" fmla="*/ 8 h 98"/>
              <a:gd name="T18" fmla="*/ 55 w 91"/>
              <a:gd name="T19" fmla="*/ 8 h 98"/>
              <a:gd name="T20" fmla="*/ 10 w 91"/>
              <a:gd name="T21" fmla="*/ 53 h 98"/>
              <a:gd name="T22" fmla="*/ 10 w 91"/>
              <a:gd name="T23" fmla="*/ 53 h 98"/>
              <a:gd name="T24" fmla="*/ 10 w 91"/>
              <a:gd name="T25" fmla="*/ 90 h 98"/>
              <a:gd name="T26" fmla="*/ 28 w 91"/>
              <a:gd name="T27" fmla="*/ 98 h 98"/>
              <a:gd name="T28" fmla="*/ 28 w 91"/>
              <a:gd name="T29" fmla="*/ 98 h 98"/>
              <a:gd name="T30" fmla="*/ 47 w 91"/>
              <a:gd name="T31" fmla="*/ 90 h 98"/>
              <a:gd name="T32" fmla="*/ 47 w 91"/>
              <a:gd name="T33" fmla="*/ 90 h 98"/>
              <a:gd name="T34" fmla="*/ 72 w 91"/>
              <a:gd name="T35" fmla="*/ 65 h 98"/>
              <a:gd name="T36" fmla="*/ 70 w 91"/>
              <a:gd name="T37" fmla="*/ 62 h 98"/>
              <a:gd name="T38" fmla="*/ 44 w 91"/>
              <a:gd name="T39" fmla="*/ 87 h 98"/>
              <a:gd name="T40" fmla="*/ 44 w 91"/>
              <a:gd name="T41" fmla="*/ 87 h 98"/>
              <a:gd name="T42" fmla="*/ 28 w 91"/>
              <a:gd name="T43" fmla="*/ 94 h 98"/>
              <a:gd name="T44" fmla="*/ 28 w 91"/>
              <a:gd name="T45" fmla="*/ 94 h 98"/>
              <a:gd name="T46" fmla="*/ 13 w 91"/>
              <a:gd name="T47" fmla="*/ 87 h 98"/>
              <a:gd name="T48" fmla="*/ 13 w 91"/>
              <a:gd name="T49" fmla="*/ 56 h 98"/>
              <a:gd name="T50" fmla="*/ 13 w 91"/>
              <a:gd name="T51" fmla="*/ 56 h 98"/>
              <a:gd name="T52" fmla="*/ 58 w 91"/>
              <a:gd name="T53" fmla="*/ 11 h 98"/>
              <a:gd name="T54" fmla="*/ 81 w 91"/>
              <a:gd name="T55" fmla="*/ 11 h 98"/>
              <a:gd name="T56" fmla="*/ 81 w 91"/>
              <a:gd name="T57" fmla="*/ 34 h 98"/>
              <a:gd name="T58" fmla="*/ 36 w 91"/>
              <a:gd name="T59" fmla="*/ 79 h 98"/>
              <a:gd name="T60" fmla="*/ 21 w 91"/>
              <a:gd name="T61" fmla="*/ 79 h 98"/>
              <a:gd name="T62" fmla="*/ 18 w 91"/>
              <a:gd name="T63" fmla="*/ 72 h 98"/>
              <a:gd name="T64" fmla="*/ 21 w 91"/>
              <a:gd name="T65" fmla="*/ 65 h 98"/>
              <a:gd name="T66" fmla="*/ 47 w 91"/>
              <a:gd name="T67" fmla="*/ 3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1" h="98">
                <a:moveTo>
                  <a:pt x="47" y="39"/>
                </a:moveTo>
                <a:cubicBezTo>
                  <a:pt x="44" y="36"/>
                  <a:pt x="44" y="36"/>
                  <a:pt x="44" y="36"/>
                </a:cubicBezTo>
                <a:cubicBezTo>
                  <a:pt x="19" y="62"/>
                  <a:pt x="19" y="62"/>
                  <a:pt x="19" y="62"/>
                </a:cubicBezTo>
                <a:cubicBezTo>
                  <a:pt x="16" y="64"/>
                  <a:pt x="14" y="68"/>
                  <a:pt x="14" y="72"/>
                </a:cubicBezTo>
                <a:cubicBezTo>
                  <a:pt x="14" y="75"/>
                  <a:pt x="16" y="79"/>
                  <a:pt x="19" y="82"/>
                </a:cubicBezTo>
                <a:cubicBezTo>
                  <a:pt x="21" y="84"/>
                  <a:pt x="25" y="86"/>
                  <a:pt x="28" y="86"/>
                </a:cubicBezTo>
                <a:cubicBezTo>
                  <a:pt x="32" y="86"/>
                  <a:pt x="36" y="84"/>
                  <a:pt x="38" y="82"/>
                </a:cubicBezTo>
                <a:cubicBezTo>
                  <a:pt x="84" y="36"/>
                  <a:pt x="84" y="36"/>
                  <a:pt x="84" y="36"/>
                </a:cubicBezTo>
                <a:cubicBezTo>
                  <a:pt x="91" y="29"/>
                  <a:pt x="91" y="16"/>
                  <a:pt x="84" y="8"/>
                </a:cubicBezTo>
                <a:cubicBezTo>
                  <a:pt x="76" y="0"/>
                  <a:pt x="63" y="0"/>
                  <a:pt x="55" y="8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10" y="53"/>
                </a:cubicBezTo>
                <a:cubicBezTo>
                  <a:pt x="0" y="63"/>
                  <a:pt x="0" y="80"/>
                  <a:pt x="10" y="90"/>
                </a:cubicBezTo>
                <a:cubicBezTo>
                  <a:pt x="15" y="95"/>
                  <a:pt x="22" y="98"/>
                  <a:pt x="28" y="98"/>
                </a:cubicBezTo>
                <a:cubicBezTo>
                  <a:pt x="28" y="98"/>
                  <a:pt x="28" y="98"/>
                  <a:pt x="28" y="98"/>
                </a:cubicBezTo>
                <a:cubicBezTo>
                  <a:pt x="35" y="98"/>
                  <a:pt x="42" y="95"/>
                  <a:pt x="47" y="90"/>
                </a:cubicBezTo>
                <a:cubicBezTo>
                  <a:pt x="47" y="90"/>
                  <a:pt x="47" y="90"/>
                  <a:pt x="47" y="90"/>
                </a:cubicBezTo>
                <a:cubicBezTo>
                  <a:pt x="72" y="65"/>
                  <a:pt x="72" y="65"/>
                  <a:pt x="72" y="65"/>
                </a:cubicBezTo>
                <a:cubicBezTo>
                  <a:pt x="70" y="62"/>
                  <a:pt x="70" y="62"/>
                  <a:pt x="70" y="62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87"/>
                  <a:pt x="44" y="87"/>
                  <a:pt x="44" y="87"/>
                </a:cubicBezTo>
                <a:cubicBezTo>
                  <a:pt x="40" y="91"/>
                  <a:pt x="34" y="94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3" y="94"/>
                  <a:pt x="17" y="91"/>
                  <a:pt x="13" y="87"/>
                </a:cubicBezTo>
                <a:cubicBezTo>
                  <a:pt x="4" y="79"/>
                  <a:pt x="4" y="6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58" y="11"/>
                  <a:pt x="58" y="11"/>
                  <a:pt x="58" y="11"/>
                </a:cubicBezTo>
                <a:cubicBezTo>
                  <a:pt x="64" y="5"/>
                  <a:pt x="75" y="5"/>
                  <a:pt x="81" y="11"/>
                </a:cubicBezTo>
                <a:cubicBezTo>
                  <a:pt x="87" y="17"/>
                  <a:pt x="87" y="27"/>
                  <a:pt x="81" y="34"/>
                </a:cubicBezTo>
                <a:cubicBezTo>
                  <a:pt x="36" y="79"/>
                  <a:pt x="36" y="79"/>
                  <a:pt x="36" y="79"/>
                </a:cubicBezTo>
                <a:cubicBezTo>
                  <a:pt x="32" y="83"/>
                  <a:pt x="25" y="83"/>
                  <a:pt x="21" y="79"/>
                </a:cubicBezTo>
                <a:cubicBezTo>
                  <a:pt x="20" y="77"/>
                  <a:pt x="18" y="74"/>
                  <a:pt x="18" y="72"/>
                </a:cubicBezTo>
                <a:cubicBezTo>
                  <a:pt x="18" y="69"/>
                  <a:pt x="20" y="67"/>
                  <a:pt x="21" y="65"/>
                </a:cubicBezTo>
                <a:lnTo>
                  <a:pt x="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9" name="组合 168"/>
          <p:cNvGrpSpPr/>
          <p:nvPr/>
        </p:nvGrpSpPr>
        <p:grpSpPr>
          <a:xfrm>
            <a:off x="8313182" y="1769514"/>
            <a:ext cx="411868" cy="372126"/>
            <a:chOff x="8313182" y="1115464"/>
            <a:chExt cx="411868" cy="372126"/>
          </a:xfrm>
        </p:grpSpPr>
        <p:sp>
          <p:nvSpPr>
            <p:cNvPr id="170" name="Freeform 157"/>
            <p:cNvSpPr/>
            <p:nvPr/>
          </p:nvSpPr>
          <p:spPr bwMode="auto">
            <a:xfrm>
              <a:off x="8381826" y="1343075"/>
              <a:ext cx="86709" cy="84903"/>
            </a:xfrm>
            <a:custGeom>
              <a:avLst/>
              <a:gdLst>
                <a:gd name="T0" fmla="*/ 33 w 48"/>
                <a:gd name="T1" fmla="*/ 0 h 47"/>
                <a:gd name="T2" fmla="*/ 15 w 48"/>
                <a:gd name="T3" fmla="*/ 0 h 47"/>
                <a:gd name="T4" fmla="*/ 15 w 48"/>
                <a:gd name="T5" fmla="*/ 14 h 47"/>
                <a:gd name="T6" fmla="*/ 0 w 48"/>
                <a:gd name="T7" fmla="*/ 14 h 47"/>
                <a:gd name="T8" fmla="*/ 0 w 48"/>
                <a:gd name="T9" fmla="*/ 33 h 47"/>
                <a:gd name="T10" fmla="*/ 15 w 48"/>
                <a:gd name="T11" fmla="*/ 33 h 47"/>
                <a:gd name="T12" fmla="*/ 15 w 48"/>
                <a:gd name="T13" fmla="*/ 47 h 47"/>
                <a:gd name="T14" fmla="*/ 33 w 48"/>
                <a:gd name="T15" fmla="*/ 47 h 47"/>
                <a:gd name="T16" fmla="*/ 33 w 48"/>
                <a:gd name="T17" fmla="*/ 33 h 47"/>
                <a:gd name="T18" fmla="*/ 48 w 48"/>
                <a:gd name="T19" fmla="*/ 33 h 47"/>
                <a:gd name="T20" fmla="*/ 48 w 48"/>
                <a:gd name="T21" fmla="*/ 14 h 47"/>
                <a:gd name="T22" fmla="*/ 33 w 48"/>
                <a:gd name="T23" fmla="*/ 14 h 47"/>
                <a:gd name="T24" fmla="*/ 33 w 4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33" y="0"/>
                  </a:moveTo>
                  <a:lnTo>
                    <a:pt x="15" y="0"/>
                  </a:lnTo>
                  <a:lnTo>
                    <a:pt x="15" y="14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15" y="33"/>
                  </a:lnTo>
                  <a:lnTo>
                    <a:pt x="15" y="47"/>
                  </a:lnTo>
                  <a:lnTo>
                    <a:pt x="33" y="47"/>
                  </a:lnTo>
                  <a:lnTo>
                    <a:pt x="33" y="33"/>
                  </a:lnTo>
                  <a:lnTo>
                    <a:pt x="48" y="33"/>
                  </a:lnTo>
                  <a:lnTo>
                    <a:pt x="48" y="14"/>
                  </a:lnTo>
                  <a:lnTo>
                    <a:pt x="33" y="1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58"/>
            <p:cNvSpPr>
              <a:spLocks noEditPoints="1"/>
            </p:cNvSpPr>
            <p:nvPr/>
          </p:nvSpPr>
          <p:spPr bwMode="auto">
            <a:xfrm>
              <a:off x="8313182" y="1115464"/>
              <a:ext cx="411868" cy="372126"/>
            </a:xfrm>
            <a:custGeom>
              <a:avLst/>
              <a:gdLst>
                <a:gd name="T0" fmla="*/ 72 w 96"/>
                <a:gd name="T1" fmla="*/ 39 h 87"/>
                <a:gd name="T2" fmla="*/ 50 w 96"/>
                <a:gd name="T3" fmla="*/ 39 h 87"/>
                <a:gd name="T4" fmla="*/ 50 w 96"/>
                <a:gd name="T5" fmla="*/ 29 h 87"/>
                <a:gd name="T6" fmla="*/ 66 w 96"/>
                <a:gd name="T7" fmla="*/ 29 h 87"/>
                <a:gd name="T8" fmla="*/ 66 w 96"/>
                <a:gd name="T9" fmla="*/ 13 h 87"/>
                <a:gd name="T10" fmla="*/ 39 w 96"/>
                <a:gd name="T11" fmla="*/ 13 h 87"/>
                <a:gd name="T12" fmla="*/ 49 w 96"/>
                <a:gd name="T13" fmla="*/ 2 h 87"/>
                <a:gd name="T14" fmla="*/ 47 w 96"/>
                <a:gd name="T15" fmla="*/ 0 h 87"/>
                <a:gd name="T16" fmla="*/ 29 w 96"/>
                <a:gd name="T17" fmla="*/ 17 h 87"/>
                <a:gd name="T18" fmla="*/ 62 w 96"/>
                <a:gd name="T19" fmla="*/ 17 h 87"/>
                <a:gd name="T20" fmla="*/ 62 w 96"/>
                <a:gd name="T21" fmla="*/ 25 h 87"/>
                <a:gd name="T22" fmla="*/ 46 w 96"/>
                <a:gd name="T23" fmla="*/ 25 h 87"/>
                <a:gd name="T24" fmla="*/ 46 w 96"/>
                <a:gd name="T25" fmla="*/ 39 h 87"/>
                <a:gd name="T26" fmla="*/ 24 w 96"/>
                <a:gd name="T27" fmla="*/ 39 h 87"/>
                <a:gd name="T28" fmla="*/ 0 w 96"/>
                <a:gd name="T29" fmla="*/ 63 h 87"/>
                <a:gd name="T30" fmla="*/ 24 w 96"/>
                <a:gd name="T31" fmla="*/ 87 h 87"/>
                <a:gd name="T32" fmla="*/ 40 w 96"/>
                <a:gd name="T33" fmla="*/ 81 h 87"/>
                <a:gd name="T34" fmla="*/ 56 w 96"/>
                <a:gd name="T35" fmla="*/ 81 h 87"/>
                <a:gd name="T36" fmla="*/ 72 w 96"/>
                <a:gd name="T37" fmla="*/ 87 h 87"/>
                <a:gd name="T38" fmla="*/ 96 w 96"/>
                <a:gd name="T39" fmla="*/ 63 h 87"/>
                <a:gd name="T40" fmla="*/ 72 w 96"/>
                <a:gd name="T41" fmla="*/ 39 h 87"/>
                <a:gd name="T42" fmla="*/ 72 w 96"/>
                <a:gd name="T43" fmla="*/ 83 h 87"/>
                <a:gd name="T44" fmla="*/ 58 w 96"/>
                <a:gd name="T45" fmla="*/ 78 h 87"/>
                <a:gd name="T46" fmla="*/ 58 w 96"/>
                <a:gd name="T47" fmla="*/ 77 h 87"/>
                <a:gd name="T48" fmla="*/ 38 w 96"/>
                <a:gd name="T49" fmla="*/ 77 h 87"/>
                <a:gd name="T50" fmla="*/ 38 w 96"/>
                <a:gd name="T51" fmla="*/ 78 h 87"/>
                <a:gd name="T52" fmla="*/ 24 w 96"/>
                <a:gd name="T53" fmla="*/ 83 h 87"/>
                <a:gd name="T54" fmla="*/ 4 w 96"/>
                <a:gd name="T55" fmla="*/ 63 h 87"/>
                <a:gd name="T56" fmla="*/ 24 w 96"/>
                <a:gd name="T57" fmla="*/ 43 h 87"/>
                <a:gd name="T58" fmla="*/ 46 w 96"/>
                <a:gd name="T59" fmla="*/ 43 h 87"/>
                <a:gd name="T60" fmla="*/ 50 w 96"/>
                <a:gd name="T61" fmla="*/ 43 h 87"/>
                <a:gd name="T62" fmla="*/ 72 w 96"/>
                <a:gd name="T63" fmla="*/ 43 h 87"/>
                <a:gd name="T64" fmla="*/ 92 w 96"/>
                <a:gd name="T65" fmla="*/ 63 h 87"/>
                <a:gd name="T66" fmla="*/ 72 w 96"/>
                <a:gd name="T6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87">
                  <a:moveTo>
                    <a:pt x="72" y="39"/>
                  </a:moveTo>
                  <a:cubicBezTo>
                    <a:pt x="50" y="39"/>
                    <a:pt x="50" y="39"/>
                    <a:pt x="50" y="3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1" y="39"/>
                    <a:pt x="0" y="50"/>
                    <a:pt x="0" y="63"/>
                  </a:cubicBezTo>
                  <a:cubicBezTo>
                    <a:pt x="0" y="76"/>
                    <a:pt x="11" y="87"/>
                    <a:pt x="24" y="87"/>
                  </a:cubicBezTo>
                  <a:cubicBezTo>
                    <a:pt x="30" y="87"/>
                    <a:pt x="35" y="85"/>
                    <a:pt x="40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61" y="85"/>
                    <a:pt x="66" y="87"/>
                    <a:pt x="72" y="87"/>
                  </a:cubicBezTo>
                  <a:cubicBezTo>
                    <a:pt x="85" y="87"/>
                    <a:pt x="96" y="76"/>
                    <a:pt x="96" y="63"/>
                  </a:cubicBezTo>
                  <a:cubicBezTo>
                    <a:pt x="96" y="50"/>
                    <a:pt x="85" y="39"/>
                    <a:pt x="72" y="39"/>
                  </a:cubicBezTo>
                  <a:close/>
                  <a:moveTo>
                    <a:pt x="72" y="83"/>
                  </a:moveTo>
                  <a:cubicBezTo>
                    <a:pt x="67" y="83"/>
                    <a:pt x="62" y="81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4" y="81"/>
                    <a:pt x="29" y="83"/>
                    <a:pt x="24" y="83"/>
                  </a:cubicBezTo>
                  <a:cubicBezTo>
                    <a:pt x="13" y="83"/>
                    <a:pt x="4" y="74"/>
                    <a:pt x="4" y="63"/>
                  </a:cubicBezTo>
                  <a:cubicBezTo>
                    <a:pt x="4" y="52"/>
                    <a:pt x="13" y="43"/>
                    <a:pt x="2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83" y="43"/>
                    <a:pt x="92" y="52"/>
                    <a:pt x="92" y="63"/>
                  </a:cubicBezTo>
                  <a:cubicBezTo>
                    <a:pt x="92" y="74"/>
                    <a:pt x="83" y="83"/>
                    <a:pt x="72" y="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Oval 159"/>
            <p:cNvSpPr>
              <a:spLocks noChangeArrowheads="1"/>
            </p:cNvSpPr>
            <p:nvPr/>
          </p:nvSpPr>
          <p:spPr bwMode="auto">
            <a:xfrm>
              <a:off x="8604018" y="1334043"/>
              <a:ext cx="34323" cy="343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Oval 160"/>
            <p:cNvSpPr>
              <a:spLocks noChangeArrowheads="1"/>
            </p:cNvSpPr>
            <p:nvPr/>
          </p:nvSpPr>
          <p:spPr bwMode="auto">
            <a:xfrm>
              <a:off x="8604018" y="1402688"/>
              <a:ext cx="34323" cy="343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Oval 161"/>
            <p:cNvSpPr>
              <a:spLocks noChangeArrowheads="1"/>
            </p:cNvSpPr>
            <p:nvPr/>
          </p:nvSpPr>
          <p:spPr bwMode="auto">
            <a:xfrm>
              <a:off x="8638340" y="1368365"/>
              <a:ext cx="34323" cy="343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Oval 162"/>
            <p:cNvSpPr>
              <a:spLocks noChangeArrowheads="1"/>
            </p:cNvSpPr>
            <p:nvPr/>
          </p:nvSpPr>
          <p:spPr bwMode="auto">
            <a:xfrm>
              <a:off x="8571503" y="1368365"/>
              <a:ext cx="32516" cy="343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9185691" y="1783966"/>
            <a:ext cx="308901" cy="410062"/>
            <a:chOff x="9185691" y="1129916"/>
            <a:chExt cx="308901" cy="410062"/>
          </a:xfrm>
        </p:grpSpPr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9185691" y="1129916"/>
              <a:ext cx="308901" cy="410062"/>
            </a:xfrm>
            <a:custGeom>
              <a:avLst/>
              <a:gdLst>
                <a:gd name="T0" fmla="*/ 10 w 72"/>
                <a:gd name="T1" fmla="*/ 0 h 96"/>
                <a:gd name="T2" fmla="*/ 3 w 72"/>
                <a:gd name="T3" fmla="*/ 3 h 96"/>
                <a:gd name="T4" fmla="*/ 0 w 72"/>
                <a:gd name="T5" fmla="*/ 10 h 96"/>
                <a:gd name="T6" fmla="*/ 0 w 72"/>
                <a:gd name="T7" fmla="*/ 86 h 96"/>
                <a:gd name="T8" fmla="*/ 3 w 72"/>
                <a:gd name="T9" fmla="*/ 93 h 96"/>
                <a:gd name="T10" fmla="*/ 10 w 72"/>
                <a:gd name="T11" fmla="*/ 96 h 96"/>
                <a:gd name="T12" fmla="*/ 72 w 72"/>
                <a:gd name="T13" fmla="*/ 96 h 96"/>
                <a:gd name="T14" fmla="*/ 72 w 72"/>
                <a:gd name="T15" fmla="*/ 16 h 96"/>
                <a:gd name="T16" fmla="*/ 10 w 72"/>
                <a:gd name="T17" fmla="*/ 16 h 96"/>
                <a:gd name="T18" fmla="*/ 6 w 72"/>
                <a:gd name="T19" fmla="*/ 14 h 96"/>
                <a:gd name="T20" fmla="*/ 4 w 72"/>
                <a:gd name="T21" fmla="*/ 10 h 96"/>
                <a:gd name="T22" fmla="*/ 6 w 72"/>
                <a:gd name="T23" fmla="*/ 6 h 96"/>
                <a:gd name="T24" fmla="*/ 10 w 72"/>
                <a:gd name="T25" fmla="*/ 4 h 96"/>
                <a:gd name="T26" fmla="*/ 72 w 72"/>
                <a:gd name="T27" fmla="*/ 4 h 96"/>
                <a:gd name="T28" fmla="*/ 72 w 72"/>
                <a:gd name="T29" fmla="*/ 0 h 96"/>
                <a:gd name="T30" fmla="*/ 10 w 72"/>
                <a:gd name="T31" fmla="*/ 0 h 96"/>
                <a:gd name="T32" fmla="*/ 10 w 72"/>
                <a:gd name="T33" fmla="*/ 20 h 96"/>
                <a:gd name="T34" fmla="*/ 68 w 72"/>
                <a:gd name="T35" fmla="*/ 20 h 96"/>
                <a:gd name="T36" fmla="*/ 68 w 72"/>
                <a:gd name="T37" fmla="*/ 92 h 96"/>
                <a:gd name="T38" fmla="*/ 10 w 72"/>
                <a:gd name="T39" fmla="*/ 92 h 96"/>
                <a:gd name="T40" fmla="*/ 6 w 72"/>
                <a:gd name="T41" fmla="*/ 90 h 96"/>
                <a:gd name="T42" fmla="*/ 4 w 72"/>
                <a:gd name="T43" fmla="*/ 86 h 96"/>
                <a:gd name="T44" fmla="*/ 4 w 72"/>
                <a:gd name="T45" fmla="*/ 18 h 96"/>
                <a:gd name="T46" fmla="*/ 10 w 72"/>
                <a:gd name="T4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96">
                  <a:moveTo>
                    <a:pt x="10" y="0"/>
                  </a:move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1" y="91"/>
                    <a:pt x="3" y="93"/>
                  </a:cubicBezTo>
                  <a:cubicBezTo>
                    <a:pt x="5" y="95"/>
                    <a:pt x="7" y="96"/>
                    <a:pt x="10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7" y="15"/>
                    <a:pt x="6" y="14"/>
                  </a:cubicBezTo>
                  <a:cubicBezTo>
                    <a:pt x="5" y="13"/>
                    <a:pt x="4" y="12"/>
                    <a:pt x="4" y="10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7" y="5"/>
                    <a:pt x="8" y="4"/>
                    <a:pt x="10" y="4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10" y="0"/>
                  </a:lnTo>
                  <a:close/>
                  <a:moveTo>
                    <a:pt x="10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8" y="92"/>
                    <a:pt x="7" y="91"/>
                    <a:pt x="6" y="90"/>
                  </a:cubicBezTo>
                  <a:cubicBezTo>
                    <a:pt x="5" y="89"/>
                    <a:pt x="4" y="88"/>
                    <a:pt x="4" y="8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9"/>
                    <a:pt x="8" y="20"/>
                    <a:pt x="1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Rectangle 164"/>
            <p:cNvSpPr>
              <a:spLocks noChangeArrowheads="1"/>
            </p:cNvSpPr>
            <p:nvPr/>
          </p:nvSpPr>
          <p:spPr bwMode="auto">
            <a:xfrm>
              <a:off x="9220013" y="1162431"/>
              <a:ext cx="274578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165"/>
            <p:cNvSpPr>
              <a:spLocks noChangeArrowheads="1"/>
            </p:cNvSpPr>
            <p:nvPr/>
          </p:nvSpPr>
          <p:spPr bwMode="auto">
            <a:xfrm>
              <a:off x="9254336" y="1384624"/>
              <a:ext cx="171612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166"/>
            <p:cNvSpPr>
              <a:spLocks noChangeArrowheads="1"/>
            </p:cNvSpPr>
            <p:nvPr/>
          </p:nvSpPr>
          <p:spPr bwMode="auto">
            <a:xfrm>
              <a:off x="9254336" y="1299721"/>
              <a:ext cx="68645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5086886" y="2567960"/>
            <a:ext cx="307094" cy="410062"/>
            <a:chOff x="5086886" y="1913910"/>
            <a:chExt cx="307094" cy="410062"/>
          </a:xfrm>
        </p:grpSpPr>
        <p:sp>
          <p:nvSpPr>
            <p:cNvPr id="182" name="Freeform 167"/>
            <p:cNvSpPr>
              <a:spLocks noEditPoints="1"/>
            </p:cNvSpPr>
            <p:nvPr/>
          </p:nvSpPr>
          <p:spPr bwMode="auto">
            <a:xfrm>
              <a:off x="5086886" y="1913910"/>
              <a:ext cx="307094" cy="410062"/>
            </a:xfrm>
            <a:custGeom>
              <a:avLst/>
              <a:gdLst>
                <a:gd name="T0" fmla="*/ 113 w 170"/>
                <a:gd name="T1" fmla="*/ 0 h 227"/>
                <a:gd name="T2" fmla="*/ 0 w 170"/>
                <a:gd name="T3" fmla="*/ 0 h 227"/>
                <a:gd name="T4" fmla="*/ 0 w 170"/>
                <a:gd name="T5" fmla="*/ 227 h 227"/>
                <a:gd name="T6" fmla="*/ 170 w 170"/>
                <a:gd name="T7" fmla="*/ 227 h 227"/>
                <a:gd name="T8" fmla="*/ 170 w 170"/>
                <a:gd name="T9" fmla="*/ 57 h 227"/>
                <a:gd name="T10" fmla="*/ 113 w 170"/>
                <a:gd name="T11" fmla="*/ 0 h 227"/>
                <a:gd name="T12" fmla="*/ 161 w 170"/>
                <a:gd name="T13" fmla="*/ 218 h 227"/>
                <a:gd name="T14" fmla="*/ 9 w 170"/>
                <a:gd name="T15" fmla="*/ 218 h 227"/>
                <a:gd name="T16" fmla="*/ 9 w 170"/>
                <a:gd name="T17" fmla="*/ 10 h 227"/>
                <a:gd name="T18" fmla="*/ 109 w 170"/>
                <a:gd name="T19" fmla="*/ 10 h 227"/>
                <a:gd name="T20" fmla="*/ 161 w 170"/>
                <a:gd name="T21" fmla="*/ 62 h 227"/>
                <a:gd name="T22" fmla="*/ 161 w 170"/>
                <a:gd name="T23" fmla="*/ 21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227">
                  <a:moveTo>
                    <a:pt x="113" y="0"/>
                  </a:moveTo>
                  <a:lnTo>
                    <a:pt x="0" y="0"/>
                  </a:lnTo>
                  <a:lnTo>
                    <a:pt x="0" y="227"/>
                  </a:lnTo>
                  <a:lnTo>
                    <a:pt x="170" y="227"/>
                  </a:lnTo>
                  <a:lnTo>
                    <a:pt x="170" y="57"/>
                  </a:lnTo>
                  <a:lnTo>
                    <a:pt x="113" y="0"/>
                  </a:lnTo>
                  <a:close/>
                  <a:moveTo>
                    <a:pt x="161" y="218"/>
                  </a:moveTo>
                  <a:lnTo>
                    <a:pt x="9" y="218"/>
                  </a:lnTo>
                  <a:lnTo>
                    <a:pt x="9" y="10"/>
                  </a:lnTo>
                  <a:lnTo>
                    <a:pt x="109" y="10"/>
                  </a:lnTo>
                  <a:lnTo>
                    <a:pt x="161" y="62"/>
                  </a:lnTo>
                  <a:lnTo>
                    <a:pt x="161" y="2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168"/>
            <p:cNvSpPr>
              <a:spLocks noChangeArrowheads="1"/>
            </p:cNvSpPr>
            <p:nvPr/>
          </p:nvSpPr>
          <p:spPr bwMode="auto">
            <a:xfrm>
              <a:off x="5155531" y="2222811"/>
              <a:ext cx="169805" cy="325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169"/>
            <p:cNvSpPr>
              <a:spLocks noChangeArrowheads="1"/>
            </p:cNvSpPr>
            <p:nvPr/>
          </p:nvSpPr>
          <p:spPr bwMode="auto">
            <a:xfrm>
              <a:off x="5155531" y="2136102"/>
              <a:ext cx="169805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Rectangle 170"/>
            <p:cNvSpPr>
              <a:spLocks noChangeArrowheads="1"/>
            </p:cNvSpPr>
            <p:nvPr/>
          </p:nvSpPr>
          <p:spPr bwMode="auto">
            <a:xfrm>
              <a:off x="5155531" y="2051199"/>
              <a:ext cx="68645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10793420" y="1850804"/>
            <a:ext cx="377546" cy="334191"/>
            <a:chOff x="10793420" y="1196754"/>
            <a:chExt cx="377546" cy="334191"/>
          </a:xfrm>
        </p:grpSpPr>
        <p:sp>
          <p:nvSpPr>
            <p:cNvPr id="187" name="Rectangle 171"/>
            <p:cNvSpPr>
              <a:spLocks noChangeArrowheads="1"/>
            </p:cNvSpPr>
            <p:nvPr/>
          </p:nvSpPr>
          <p:spPr bwMode="auto">
            <a:xfrm>
              <a:off x="10896386" y="1359334"/>
              <a:ext cx="171612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172"/>
            <p:cNvSpPr>
              <a:spLocks noChangeArrowheads="1"/>
            </p:cNvSpPr>
            <p:nvPr/>
          </p:nvSpPr>
          <p:spPr bwMode="auto">
            <a:xfrm>
              <a:off x="10999353" y="1274431"/>
              <a:ext cx="68645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73"/>
            <p:cNvSpPr>
              <a:spLocks noEditPoints="1"/>
            </p:cNvSpPr>
            <p:nvPr/>
          </p:nvSpPr>
          <p:spPr bwMode="auto">
            <a:xfrm>
              <a:off x="10793420" y="1196754"/>
              <a:ext cx="377546" cy="334191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9973297" y="1800224"/>
            <a:ext cx="375739" cy="375739"/>
            <a:chOff x="9973297" y="1146174"/>
            <a:chExt cx="375739" cy="375739"/>
          </a:xfrm>
        </p:grpSpPr>
        <p:sp>
          <p:nvSpPr>
            <p:cNvPr id="191" name="Freeform 174"/>
            <p:cNvSpPr>
              <a:spLocks noEditPoints="1"/>
            </p:cNvSpPr>
            <p:nvPr/>
          </p:nvSpPr>
          <p:spPr bwMode="auto">
            <a:xfrm>
              <a:off x="9973297" y="1146174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75"/>
            <p:cNvSpPr>
              <a:spLocks noEditPoints="1"/>
            </p:cNvSpPr>
            <p:nvPr/>
          </p:nvSpPr>
          <p:spPr bwMode="auto">
            <a:xfrm>
              <a:off x="10067232" y="1236496"/>
              <a:ext cx="187869" cy="191482"/>
            </a:xfrm>
            <a:custGeom>
              <a:avLst/>
              <a:gdLst>
                <a:gd name="T0" fmla="*/ 0 w 104"/>
                <a:gd name="T1" fmla="*/ 106 h 106"/>
                <a:gd name="T2" fmla="*/ 73 w 104"/>
                <a:gd name="T3" fmla="*/ 73 h 106"/>
                <a:gd name="T4" fmla="*/ 104 w 104"/>
                <a:gd name="T5" fmla="*/ 0 h 106"/>
                <a:gd name="T6" fmla="*/ 33 w 104"/>
                <a:gd name="T7" fmla="*/ 33 h 106"/>
                <a:gd name="T8" fmla="*/ 0 w 104"/>
                <a:gd name="T9" fmla="*/ 106 h 106"/>
                <a:gd name="T10" fmla="*/ 19 w 104"/>
                <a:gd name="T11" fmla="*/ 87 h 106"/>
                <a:gd name="T12" fmla="*/ 40 w 104"/>
                <a:gd name="T13" fmla="*/ 40 h 106"/>
                <a:gd name="T14" fmla="*/ 40 w 104"/>
                <a:gd name="T15" fmla="*/ 40 h 106"/>
                <a:gd name="T16" fmla="*/ 66 w 104"/>
                <a:gd name="T17" fmla="*/ 66 h 106"/>
                <a:gd name="T18" fmla="*/ 66 w 104"/>
                <a:gd name="T19" fmla="*/ 66 h 106"/>
                <a:gd name="T20" fmla="*/ 19 w 104"/>
                <a:gd name="T21" fmla="*/ 8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6">
                  <a:moveTo>
                    <a:pt x="0" y="106"/>
                  </a:moveTo>
                  <a:lnTo>
                    <a:pt x="73" y="73"/>
                  </a:lnTo>
                  <a:lnTo>
                    <a:pt x="104" y="0"/>
                  </a:lnTo>
                  <a:lnTo>
                    <a:pt x="33" y="33"/>
                  </a:lnTo>
                  <a:lnTo>
                    <a:pt x="0" y="106"/>
                  </a:lnTo>
                  <a:close/>
                  <a:moveTo>
                    <a:pt x="19" y="87"/>
                  </a:moveTo>
                  <a:lnTo>
                    <a:pt x="40" y="40"/>
                  </a:lnTo>
                  <a:lnTo>
                    <a:pt x="40" y="40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19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3" name="Freeform 176"/>
          <p:cNvSpPr>
            <a:spLocks noEditPoints="1"/>
          </p:cNvSpPr>
          <p:nvPr/>
        </p:nvSpPr>
        <p:spPr bwMode="auto">
          <a:xfrm>
            <a:off x="7511123" y="5096974"/>
            <a:ext cx="375739" cy="375739"/>
          </a:xfrm>
          <a:custGeom>
            <a:avLst/>
            <a:gdLst>
              <a:gd name="T0" fmla="*/ 175 w 208"/>
              <a:gd name="T1" fmla="*/ 132 h 208"/>
              <a:gd name="T2" fmla="*/ 175 w 208"/>
              <a:gd name="T3" fmla="*/ 99 h 208"/>
              <a:gd name="T4" fmla="*/ 109 w 208"/>
              <a:gd name="T5" fmla="*/ 99 h 208"/>
              <a:gd name="T6" fmla="*/ 109 w 208"/>
              <a:gd name="T7" fmla="*/ 76 h 208"/>
              <a:gd name="T8" fmla="*/ 142 w 208"/>
              <a:gd name="T9" fmla="*/ 76 h 208"/>
              <a:gd name="T10" fmla="*/ 142 w 208"/>
              <a:gd name="T11" fmla="*/ 0 h 208"/>
              <a:gd name="T12" fmla="*/ 66 w 208"/>
              <a:gd name="T13" fmla="*/ 0 h 208"/>
              <a:gd name="T14" fmla="*/ 66 w 208"/>
              <a:gd name="T15" fmla="*/ 76 h 208"/>
              <a:gd name="T16" fmla="*/ 99 w 208"/>
              <a:gd name="T17" fmla="*/ 76 h 208"/>
              <a:gd name="T18" fmla="*/ 99 w 208"/>
              <a:gd name="T19" fmla="*/ 99 h 208"/>
              <a:gd name="T20" fmla="*/ 33 w 208"/>
              <a:gd name="T21" fmla="*/ 99 h 208"/>
              <a:gd name="T22" fmla="*/ 33 w 208"/>
              <a:gd name="T23" fmla="*/ 132 h 208"/>
              <a:gd name="T24" fmla="*/ 0 w 208"/>
              <a:gd name="T25" fmla="*/ 132 h 208"/>
              <a:gd name="T26" fmla="*/ 0 w 208"/>
              <a:gd name="T27" fmla="*/ 208 h 208"/>
              <a:gd name="T28" fmla="*/ 76 w 208"/>
              <a:gd name="T29" fmla="*/ 208 h 208"/>
              <a:gd name="T30" fmla="*/ 76 w 208"/>
              <a:gd name="T31" fmla="*/ 132 h 208"/>
              <a:gd name="T32" fmla="*/ 42 w 208"/>
              <a:gd name="T33" fmla="*/ 132 h 208"/>
              <a:gd name="T34" fmla="*/ 42 w 208"/>
              <a:gd name="T35" fmla="*/ 109 h 208"/>
              <a:gd name="T36" fmla="*/ 166 w 208"/>
              <a:gd name="T37" fmla="*/ 109 h 208"/>
              <a:gd name="T38" fmla="*/ 166 w 208"/>
              <a:gd name="T39" fmla="*/ 132 h 208"/>
              <a:gd name="T40" fmla="*/ 132 w 208"/>
              <a:gd name="T41" fmla="*/ 132 h 208"/>
              <a:gd name="T42" fmla="*/ 132 w 208"/>
              <a:gd name="T43" fmla="*/ 208 h 208"/>
              <a:gd name="T44" fmla="*/ 208 w 208"/>
              <a:gd name="T45" fmla="*/ 208 h 208"/>
              <a:gd name="T46" fmla="*/ 208 w 208"/>
              <a:gd name="T47" fmla="*/ 132 h 208"/>
              <a:gd name="T48" fmla="*/ 175 w 208"/>
              <a:gd name="T49" fmla="*/ 132 h 208"/>
              <a:gd name="T50" fmla="*/ 76 w 208"/>
              <a:gd name="T51" fmla="*/ 9 h 208"/>
              <a:gd name="T52" fmla="*/ 132 w 208"/>
              <a:gd name="T53" fmla="*/ 9 h 208"/>
              <a:gd name="T54" fmla="*/ 132 w 208"/>
              <a:gd name="T55" fmla="*/ 66 h 208"/>
              <a:gd name="T56" fmla="*/ 76 w 208"/>
              <a:gd name="T57" fmla="*/ 66 h 208"/>
              <a:gd name="T58" fmla="*/ 76 w 208"/>
              <a:gd name="T59" fmla="*/ 9 h 208"/>
              <a:gd name="T60" fmla="*/ 66 w 208"/>
              <a:gd name="T61" fmla="*/ 199 h 208"/>
              <a:gd name="T62" fmla="*/ 9 w 208"/>
              <a:gd name="T63" fmla="*/ 199 h 208"/>
              <a:gd name="T64" fmla="*/ 9 w 208"/>
              <a:gd name="T65" fmla="*/ 142 h 208"/>
              <a:gd name="T66" fmla="*/ 66 w 208"/>
              <a:gd name="T67" fmla="*/ 142 h 208"/>
              <a:gd name="T68" fmla="*/ 66 w 208"/>
              <a:gd name="T69" fmla="*/ 199 h 208"/>
              <a:gd name="T70" fmla="*/ 199 w 208"/>
              <a:gd name="T71" fmla="*/ 199 h 208"/>
              <a:gd name="T72" fmla="*/ 142 w 208"/>
              <a:gd name="T73" fmla="*/ 199 h 208"/>
              <a:gd name="T74" fmla="*/ 142 w 208"/>
              <a:gd name="T75" fmla="*/ 142 h 208"/>
              <a:gd name="T76" fmla="*/ 199 w 208"/>
              <a:gd name="T77" fmla="*/ 142 h 208"/>
              <a:gd name="T78" fmla="*/ 199 w 208"/>
              <a:gd name="T79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8" h="208">
                <a:moveTo>
                  <a:pt x="175" y="132"/>
                </a:moveTo>
                <a:lnTo>
                  <a:pt x="175" y="99"/>
                </a:lnTo>
                <a:lnTo>
                  <a:pt x="109" y="99"/>
                </a:lnTo>
                <a:lnTo>
                  <a:pt x="109" y="76"/>
                </a:lnTo>
                <a:lnTo>
                  <a:pt x="142" y="76"/>
                </a:lnTo>
                <a:lnTo>
                  <a:pt x="142" y="0"/>
                </a:lnTo>
                <a:lnTo>
                  <a:pt x="66" y="0"/>
                </a:lnTo>
                <a:lnTo>
                  <a:pt x="66" y="76"/>
                </a:lnTo>
                <a:lnTo>
                  <a:pt x="99" y="76"/>
                </a:lnTo>
                <a:lnTo>
                  <a:pt x="99" y="99"/>
                </a:lnTo>
                <a:lnTo>
                  <a:pt x="33" y="99"/>
                </a:lnTo>
                <a:lnTo>
                  <a:pt x="33" y="132"/>
                </a:lnTo>
                <a:lnTo>
                  <a:pt x="0" y="132"/>
                </a:lnTo>
                <a:lnTo>
                  <a:pt x="0" y="208"/>
                </a:lnTo>
                <a:lnTo>
                  <a:pt x="76" y="208"/>
                </a:lnTo>
                <a:lnTo>
                  <a:pt x="76" y="132"/>
                </a:lnTo>
                <a:lnTo>
                  <a:pt x="42" y="132"/>
                </a:lnTo>
                <a:lnTo>
                  <a:pt x="42" y="109"/>
                </a:lnTo>
                <a:lnTo>
                  <a:pt x="166" y="109"/>
                </a:lnTo>
                <a:lnTo>
                  <a:pt x="166" y="132"/>
                </a:lnTo>
                <a:lnTo>
                  <a:pt x="132" y="132"/>
                </a:lnTo>
                <a:lnTo>
                  <a:pt x="132" y="208"/>
                </a:lnTo>
                <a:lnTo>
                  <a:pt x="208" y="208"/>
                </a:lnTo>
                <a:lnTo>
                  <a:pt x="208" y="132"/>
                </a:lnTo>
                <a:lnTo>
                  <a:pt x="175" y="132"/>
                </a:lnTo>
                <a:close/>
                <a:moveTo>
                  <a:pt x="76" y="9"/>
                </a:moveTo>
                <a:lnTo>
                  <a:pt x="132" y="9"/>
                </a:lnTo>
                <a:lnTo>
                  <a:pt x="132" y="66"/>
                </a:lnTo>
                <a:lnTo>
                  <a:pt x="76" y="66"/>
                </a:lnTo>
                <a:lnTo>
                  <a:pt x="76" y="9"/>
                </a:lnTo>
                <a:close/>
                <a:moveTo>
                  <a:pt x="66" y="199"/>
                </a:moveTo>
                <a:lnTo>
                  <a:pt x="9" y="199"/>
                </a:lnTo>
                <a:lnTo>
                  <a:pt x="9" y="142"/>
                </a:lnTo>
                <a:lnTo>
                  <a:pt x="66" y="142"/>
                </a:lnTo>
                <a:lnTo>
                  <a:pt x="66" y="199"/>
                </a:lnTo>
                <a:close/>
                <a:moveTo>
                  <a:pt x="199" y="199"/>
                </a:moveTo>
                <a:lnTo>
                  <a:pt x="142" y="199"/>
                </a:lnTo>
                <a:lnTo>
                  <a:pt x="142" y="142"/>
                </a:lnTo>
                <a:lnTo>
                  <a:pt x="199" y="142"/>
                </a:lnTo>
                <a:lnTo>
                  <a:pt x="199" y="1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4" name="Freeform 177"/>
          <p:cNvSpPr>
            <a:spLocks noEditPoints="1"/>
          </p:cNvSpPr>
          <p:nvPr/>
        </p:nvSpPr>
        <p:spPr bwMode="auto">
          <a:xfrm>
            <a:off x="8314987" y="5096974"/>
            <a:ext cx="375739" cy="375739"/>
          </a:xfrm>
          <a:custGeom>
            <a:avLst/>
            <a:gdLst>
              <a:gd name="T0" fmla="*/ 68 w 88"/>
              <a:gd name="T1" fmla="*/ 48 h 88"/>
              <a:gd name="T2" fmla="*/ 50 w 88"/>
              <a:gd name="T3" fmla="*/ 59 h 88"/>
              <a:gd name="T4" fmla="*/ 31 w 88"/>
              <a:gd name="T5" fmla="*/ 50 h 88"/>
              <a:gd name="T6" fmla="*/ 32 w 88"/>
              <a:gd name="T7" fmla="*/ 44 h 88"/>
              <a:gd name="T8" fmla="*/ 30 w 88"/>
              <a:gd name="T9" fmla="*/ 36 h 88"/>
              <a:gd name="T10" fmla="*/ 62 w 88"/>
              <a:gd name="T11" fmla="*/ 19 h 88"/>
              <a:gd name="T12" fmla="*/ 72 w 88"/>
              <a:gd name="T13" fmla="*/ 24 h 88"/>
              <a:gd name="T14" fmla="*/ 84 w 88"/>
              <a:gd name="T15" fmla="*/ 12 h 88"/>
              <a:gd name="T16" fmla="*/ 72 w 88"/>
              <a:gd name="T17" fmla="*/ 0 h 88"/>
              <a:gd name="T18" fmla="*/ 60 w 88"/>
              <a:gd name="T19" fmla="*/ 12 h 88"/>
              <a:gd name="T20" fmla="*/ 61 w 88"/>
              <a:gd name="T21" fmla="*/ 16 h 88"/>
              <a:gd name="T22" fmla="*/ 27 w 88"/>
              <a:gd name="T23" fmla="*/ 33 h 88"/>
              <a:gd name="T24" fmla="*/ 16 w 88"/>
              <a:gd name="T25" fmla="*/ 28 h 88"/>
              <a:gd name="T26" fmla="*/ 0 w 88"/>
              <a:gd name="T27" fmla="*/ 44 h 88"/>
              <a:gd name="T28" fmla="*/ 16 w 88"/>
              <a:gd name="T29" fmla="*/ 60 h 88"/>
              <a:gd name="T30" fmla="*/ 29 w 88"/>
              <a:gd name="T31" fmla="*/ 54 h 88"/>
              <a:gd name="T32" fmla="*/ 49 w 88"/>
              <a:gd name="T33" fmla="*/ 63 h 88"/>
              <a:gd name="T34" fmla="*/ 48 w 88"/>
              <a:gd name="T35" fmla="*/ 68 h 88"/>
              <a:gd name="T36" fmla="*/ 68 w 88"/>
              <a:gd name="T37" fmla="*/ 88 h 88"/>
              <a:gd name="T38" fmla="*/ 88 w 88"/>
              <a:gd name="T39" fmla="*/ 68 h 88"/>
              <a:gd name="T40" fmla="*/ 68 w 88"/>
              <a:gd name="T41" fmla="*/ 48 h 88"/>
              <a:gd name="T42" fmla="*/ 72 w 88"/>
              <a:gd name="T43" fmla="*/ 4 h 88"/>
              <a:gd name="T44" fmla="*/ 80 w 88"/>
              <a:gd name="T45" fmla="*/ 12 h 88"/>
              <a:gd name="T46" fmla="*/ 72 w 88"/>
              <a:gd name="T47" fmla="*/ 20 h 88"/>
              <a:gd name="T48" fmla="*/ 64 w 88"/>
              <a:gd name="T49" fmla="*/ 12 h 88"/>
              <a:gd name="T50" fmla="*/ 72 w 88"/>
              <a:gd name="T51" fmla="*/ 4 h 88"/>
              <a:gd name="T52" fmla="*/ 16 w 88"/>
              <a:gd name="T53" fmla="*/ 56 h 88"/>
              <a:gd name="T54" fmla="*/ 4 w 88"/>
              <a:gd name="T55" fmla="*/ 44 h 88"/>
              <a:gd name="T56" fmla="*/ 16 w 88"/>
              <a:gd name="T57" fmla="*/ 32 h 88"/>
              <a:gd name="T58" fmla="*/ 28 w 88"/>
              <a:gd name="T59" fmla="*/ 44 h 88"/>
              <a:gd name="T60" fmla="*/ 16 w 88"/>
              <a:gd name="T61" fmla="*/ 56 h 88"/>
              <a:gd name="T62" fmla="*/ 68 w 88"/>
              <a:gd name="T63" fmla="*/ 84 h 88"/>
              <a:gd name="T64" fmla="*/ 52 w 88"/>
              <a:gd name="T65" fmla="*/ 68 h 88"/>
              <a:gd name="T66" fmla="*/ 68 w 88"/>
              <a:gd name="T67" fmla="*/ 52 h 88"/>
              <a:gd name="T68" fmla="*/ 84 w 88"/>
              <a:gd name="T69" fmla="*/ 68 h 88"/>
              <a:gd name="T70" fmla="*/ 68 w 88"/>
              <a:gd name="T71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8" h="88">
                <a:moveTo>
                  <a:pt x="68" y="48"/>
                </a:moveTo>
                <a:cubicBezTo>
                  <a:pt x="60" y="48"/>
                  <a:pt x="54" y="52"/>
                  <a:pt x="50" y="59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48"/>
                  <a:pt x="32" y="46"/>
                  <a:pt x="32" y="44"/>
                </a:cubicBezTo>
                <a:cubicBezTo>
                  <a:pt x="32" y="41"/>
                  <a:pt x="31" y="38"/>
                  <a:pt x="30" y="36"/>
                </a:cubicBezTo>
                <a:cubicBezTo>
                  <a:pt x="62" y="19"/>
                  <a:pt x="62" y="19"/>
                  <a:pt x="62" y="19"/>
                </a:cubicBezTo>
                <a:cubicBezTo>
                  <a:pt x="65" y="22"/>
                  <a:pt x="68" y="24"/>
                  <a:pt x="72" y="24"/>
                </a:cubicBezTo>
                <a:cubicBezTo>
                  <a:pt x="79" y="24"/>
                  <a:pt x="84" y="19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65" y="0"/>
                  <a:pt x="60" y="5"/>
                  <a:pt x="60" y="12"/>
                </a:cubicBezTo>
                <a:cubicBezTo>
                  <a:pt x="60" y="13"/>
                  <a:pt x="60" y="14"/>
                  <a:pt x="61" y="16"/>
                </a:cubicBezTo>
                <a:cubicBezTo>
                  <a:pt x="27" y="33"/>
                  <a:pt x="27" y="33"/>
                  <a:pt x="27" y="33"/>
                </a:cubicBezTo>
                <a:cubicBezTo>
                  <a:pt x="24" y="30"/>
                  <a:pt x="20" y="28"/>
                  <a:pt x="16" y="28"/>
                </a:cubicBezTo>
                <a:cubicBezTo>
                  <a:pt x="7" y="28"/>
                  <a:pt x="0" y="35"/>
                  <a:pt x="0" y="44"/>
                </a:cubicBezTo>
                <a:cubicBezTo>
                  <a:pt x="0" y="53"/>
                  <a:pt x="7" y="60"/>
                  <a:pt x="16" y="60"/>
                </a:cubicBezTo>
                <a:cubicBezTo>
                  <a:pt x="21" y="60"/>
                  <a:pt x="26" y="58"/>
                  <a:pt x="29" y="54"/>
                </a:cubicBezTo>
                <a:cubicBezTo>
                  <a:pt x="49" y="63"/>
                  <a:pt x="49" y="63"/>
                  <a:pt x="49" y="63"/>
                </a:cubicBezTo>
                <a:cubicBezTo>
                  <a:pt x="48" y="64"/>
                  <a:pt x="48" y="66"/>
                  <a:pt x="48" y="68"/>
                </a:cubicBezTo>
                <a:cubicBezTo>
                  <a:pt x="48" y="79"/>
                  <a:pt x="57" y="88"/>
                  <a:pt x="68" y="88"/>
                </a:cubicBezTo>
                <a:cubicBezTo>
                  <a:pt x="79" y="88"/>
                  <a:pt x="88" y="79"/>
                  <a:pt x="88" y="68"/>
                </a:cubicBezTo>
                <a:cubicBezTo>
                  <a:pt x="88" y="57"/>
                  <a:pt x="79" y="48"/>
                  <a:pt x="68" y="48"/>
                </a:cubicBezTo>
                <a:close/>
                <a:moveTo>
                  <a:pt x="72" y="4"/>
                </a:moveTo>
                <a:cubicBezTo>
                  <a:pt x="76" y="4"/>
                  <a:pt x="80" y="8"/>
                  <a:pt x="80" y="12"/>
                </a:cubicBezTo>
                <a:cubicBezTo>
                  <a:pt x="80" y="16"/>
                  <a:pt x="76" y="20"/>
                  <a:pt x="72" y="20"/>
                </a:cubicBezTo>
                <a:cubicBezTo>
                  <a:pt x="68" y="20"/>
                  <a:pt x="64" y="16"/>
                  <a:pt x="64" y="12"/>
                </a:cubicBezTo>
                <a:cubicBezTo>
                  <a:pt x="64" y="8"/>
                  <a:pt x="68" y="4"/>
                  <a:pt x="72" y="4"/>
                </a:cubicBezTo>
                <a:close/>
                <a:moveTo>
                  <a:pt x="16" y="56"/>
                </a:moveTo>
                <a:cubicBezTo>
                  <a:pt x="9" y="56"/>
                  <a:pt x="4" y="51"/>
                  <a:pt x="4" y="44"/>
                </a:cubicBezTo>
                <a:cubicBezTo>
                  <a:pt x="4" y="37"/>
                  <a:pt x="9" y="32"/>
                  <a:pt x="16" y="32"/>
                </a:cubicBezTo>
                <a:cubicBezTo>
                  <a:pt x="23" y="32"/>
                  <a:pt x="28" y="37"/>
                  <a:pt x="28" y="44"/>
                </a:cubicBezTo>
                <a:cubicBezTo>
                  <a:pt x="28" y="51"/>
                  <a:pt x="23" y="56"/>
                  <a:pt x="16" y="56"/>
                </a:cubicBezTo>
                <a:close/>
                <a:moveTo>
                  <a:pt x="68" y="84"/>
                </a:moveTo>
                <a:cubicBezTo>
                  <a:pt x="59" y="84"/>
                  <a:pt x="52" y="77"/>
                  <a:pt x="52" y="68"/>
                </a:cubicBezTo>
                <a:cubicBezTo>
                  <a:pt x="52" y="59"/>
                  <a:pt x="59" y="52"/>
                  <a:pt x="68" y="52"/>
                </a:cubicBezTo>
                <a:cubicBezTo>
                  <a:pt x="77" y="52"/>
                  <a:pt x="84" y="59"/>
                  <a:pt x="84" y="68"/>
                </a:cubicBezTo>
                <a:cubicBezTo>
                  <a:pt x="84" y="77"/>
                  <a:pt x="77" y="84"/>
                  <a:pt x="68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Freeform 178"/>
          <p:cNvSpPr/>
          <p:nvPr/>
        </p:nvSpPr>
        <p:spPr bwMode="auto">
          <a:xfrm>
            <a:off x="9131497" y="5140328"/>
            <a:ext cx="419093" cy="332384"/>
          </a:xfrm>
          <a:custGeom>
            <a:avLst/>
            <a:gdLst>
              <a:gd name="T0" fmla="*/ 0 w 232"/>
              <a:gd name="T1" fmla="*/ 0 h 184"/>
              <a:gd name="T2" fmla="*/ 92 w 232"/>
              <a:gd name="T3" fmla="*/ 92 h 184"/>
              <a:gd name="T4" fmla="*/ 92 w 232"/>
              <a:gd name="T5" fmla="*/ 146 h 184"/>
              <a:gd name="T6" fmla="*/ 102 w 232"/>
              <a:gd name="T7" fmla="*/ 146 h 184"/>
              <a:gd name="T8" fmla="*/ 102 w 232"/>
              <a:gd name="T9" fmla="*/ 87 h 184"/>
              <a:gd name="T10" fmla="*/ 62 w 232"/>
              <a:gd name="T11" fmla="*/ 47 h 184"/>
              <a:gd name="T12" fmla="*/ 116 w 232"/>
              <a:gd name="T13" fmla="*/ 47 h 184"/>
              <a:gd name="T14" fmla="*/ 116 w 232"/>
              <a:gd name="T15" fmla="*/ 38 h 184"/>
              <a:gd name="T16" fmla="*/ 52 w 232"/>
              <a:gd name="T17" fmla="*/ 38 h 184"/>
              <a:gd name="T18" fmla="*/ 24 w 232"/>
              <a:gd name="T19" fmla="*/ 9 h 184"/>
              <a:gd name="T20" fmla="*/ 208 w 232"/>
              <a:gd name="T21" fmla="*/ 9 h 184"/>
              <a:gd name="T22" fmla="*/ 130 w 232"/>
              <a:gd name="T23" fmla="*/ 87 h 184"/>
              <a:gd name="T24" fmla="*/ 130 w 232"/>
              <a:gd name="T25" fmla="*/ 184 h 184"/>
              <a:gd name="T26" fmla="*/ 140 w 232"/>
              <a:gd name="T27" fmla="*/ 184 h 184"/>
              <a:gd name="T28" fmla="*/ 140 w 232"/>
              <a:gd name="T29" fmla="*/ 92 h 184"/>
              <a:gd name="T30" fmla="*/ 232 w 232"/>
              <a:gd name="T31" fmla="*/ 0 h 184"/>
              <a:gd name="T32" fmla="*/ 0 w 232"/>
              <a:gd name="T33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" h="184">
                <a:moveTo>
                  <a:pt x="0" y="0"/>
                </a:moveTo>
                <a:lnTo>
                  <a:pt x="92" y="92"/>
                </a:lnTo>
                <a:lnTo>
                  <a:pt x="92" y="146"/>
                </a:lnTo>
                <a:lnTo>
                  <a:pt x="102" y="146"/>
                </a:lnTo>
                <a:lnTo>
                  <a:pt x="102" y="87"/>
                </a:lnTo>
                <a:lnTo>
                  <a:pt x="62" y="47"/>
                </a:lnTo>
                <a:lnTo>
                  <a:pt x="116" y="47"/>
                </a:lnTo>
                <a:lnTo>
                  <a:pt x="116" y="38"/>
                </a:lnTo>
                <a:lnTo>
                  <a:pt x="52" y="38"/>
                </a:lnTo>
                <a:lnTo>
                  <a:pt x="24" y="9"/>
                </a:lnTo>
                <a:lnTo>
                  <a:pt x="208" y="9"/>
                </a:lnTo>
                <a:lnTo>
                  <a:pt x="130" y="87"/>
                </a:lnTo>
                <a:lnTo>
                  <a:pt x="130" y="184"/>
                </a:lnTo>
                <a:lnTo>
                  <a:pt x="140" y="184"/>
                </a:lnTo>
                <a:lnTo>
                  <a:pt x="140" y="92"/>
                </a:lnTo>
                <a:lnTo>
                  <a:pt x="2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6" name="Freeform 179"/>
          <p:cNvSpPr>
            <a:spLocks noEditPoints="1"/>
          </p:cNvSpPr>
          <p:nvPr/>
        </p:nvSpPr>
        <p:spPr bwMode="auto">
          <a:xfrm>
            <a:off x="7570737" y="2607701"/>
            <a:ext cx="298063" cy="406449"/>
          </a:xfrm>
          <a:custGeom>
            <a:avLst/>
            <a:gdLst>
              <a:gd name="T0" fmla="*/ 0 w 165"/>
              <a:gd name="T1" fmla="*/ 0 h 225"/>
              <a:gd name="T2" fmla="*/ 0 w 165"/>
              <a:gd name="T3" fmla="*/ 225 h 225"/>
              <a:gd name="T4" fmla="*/ 9 w 165"/>
              <a:gd name="T5" fmla="*/ 225 h 225"/>
              <a:gd name="T6" fmla="*/ 9 w 165"/>
              <a:gd name="T7" fmla="*/ 161 h 225"/>
              <a:gd name="T8" fmla="*/ 165 w 165"/>
              <a:gd name="T9" fmla="*/ 83 h 225"/>
              <a:gd name="T10" fmla="*/ 0 w 165"/>
              <a:gd name="T11" fmla="*/ 0 h 225"/>
              <a:gd name="T12" fmla="*/ 9 w 165"/>
              <a:gd name="T13" fmla="*/ 14 h 225"/>
              <a:gd name="T14" fmla="*/ 146 w 165"/>
              <a:gd name="T15" fmla="*/ 83 h 225"/>
              <a:gd name="T16" fmla="*/ 9 w 165"/>
              <a:gd name="T17" fmla="*/ 152 h 225"/>
              <a:gd name="T18" fmla="*/ 9 w 165"/>
              <a:gd name="T19" fmla="*/ 1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" h="225">
                <a:moveTo>
                  <a:pt x="0" y="0"/>
                </a:moveTo>
                <a:lnTo>
                  <a:pt x="0" y="225"/>
                </a:lnTo>
                <a:lnTo>
                  <a:pt x="9" y="225"/>
                </a:lnTo>
                <a:lnTo>
                  <a:pt x="9" y="161"/>
                </a:lnTo>
                <a:lnTo>
                  <a:pt x="165" y="83"/>
                </a:lnTo>
                <a:lnTo>
                  <a:pt x="0" y="0"/>
                </a:lnTo>
                <a:close/>
                <a:moveTo>
                  <a:pt x="9" y="14"/>
                </a:moveTo>
                <a:lnTo>
                  <a:pt x="146" y="83"/>
                </a:lnTo>
                <a:lnTo>
                  <a:pt x="9" y="152"/>
                </a:lnTo>
                <a:lnTo>
                  <a:pt x="9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40279" y="2598669"/>
            <a:ext cx="391997" cy="393803"/>
            <a:chOff x="8340279" y="1944619"/>
            <a:chExt cx="391997" cy="393803"/>
          </a:xfrm>
        </p:grpSpPr>
        <p:sp>
          <p:nvSpPr>
            <p:cNvPr id="198" name="Freeform 180"/>
            <p:cNvSpPr>
              <a:spLocks noEditPoints="1"/>
            </p:cNvSpPr>
            <p:nvPr/>
          </p:nvSpPr>
          <p:spPr bwMode="auto">
            <a:xfrm>
              <a:off x="8340279" y="2025908"/>
              <a:ext cx="310707" cy="312514"/>
            </a:xfrm>
            <a:custGeom>
              <a:avLst/>
              <a:gdLst>
                <a:gd name="T0" fmla="*/ 0 w 172"/>
                <a:gd name="T1" fmla="*/ 93 h 173"/>
                <a:gd name="T2" fmla="*/ 0 w 172"/>
                <a:gd name="T3" fmla="*/ 173 h 173"/>
                <a:gd name="T4" fmla="*/ 80 w 172"/>
                <a:gd name="T5" fmla="*/ 173 h 173"/>
                <a:gd name="T6" fmla="*/ 172 w 172"/>
                <a:gd name="T7" fmla="*/ 81 h 173"/>
                <a:gd name="T8" fmla="*/ 92 w 172"/>
                <a:gd name="T9" fmla="*/ 0 h 173"/>
                <a:gd name="T10" fmla="*/ 0 w 172"/>
                <a:gd name="T11" fmla="*/ 93 h 173"/>
                <a:gd name="T12" fmla="*/ 9 w 172"/>
                <a:gd name="T13" fmla="*/ 102 h 173"/>
                <a:gd name="T14" fmla="*/ 47 w 172"/>
                <a:gd name="T15" fmla="*/ 126 h 173"/>
                <a:gd name="T16" fmla="*/ 71 w 172"/>
                <a:gd name="T17" fmla="*/ 164 h 173"/>
                <a:gd name="T18" fmla="*/ 9 w 172"/>
                <a:gd name="T19" fmla="*/ 164 h 173"/>
                <a:gd name="T20" fmla="*/ 9 w 172"/>
                <a:gd name="T21" fmla="*/ 102 h 173"/>
                <a:gd name="T22" fmla="*/ 80 w 172"/>
                <a:gd name="T23" fmla="*/ 161 h 173"/>
                <a:gd name="T24" fmla="*/ 54 w 172"/>
                <a:gd name="T25" fmla="*/ 119 h 173"/>
                <a:gd name="T26" fmla="*/ 12 w 172"/>
                <a:gd name="T27" fmla="*/ 93 h 173"/>
                <a:gd name="T28" fmla="*/ 92 w 172"/>
                <a:gd name="T29" fmla="*/ 15 h 173"/>
                <a:gd name="T30" fmla="*/ 158 w 172"/>
                <a:gd name="T31" fmla="*/ 81 h 173"/>
                <a:gd name="T32" fmla="*/ 80 w 172"/>
                <a:gd name="T33" fmla="*/ 16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2" h="173">
                  <a:moveTo>
                    <a:pt x="0" y="93"/>
                  </a:moveTo>
                  <a:lnTo>
                    <a:pt x="0" y="173"/>
                  </a:lnTo>
                  <a:lnTo>
                    <a:pt x="80" y="173"/>
                  </a:lnTo>
                  <a:lnTo>
                    <a:pt x="172" y="81"/>
                  </a:lnTo>
                  <a:lnTo>
                    <a:pt x="92" y="0"/>
                  </a:lnTo>
                  <a:lnTo>
                    <a:pt x="0" y="93"/>
                  </a:lnTo>
                  <a:close/>
                  <a:moveTo>
                    <a:pt x="9" y="102"/>
                  </a:moveTo>
                  <a:lnTo>
                    <a:pt x="47" y="126"/>
                  </a:lnTo>
                  <a:lnTo>
                    <a:pt x="71" y="164"/>
                  </a:lnTo>
                  <a:lnTo>
                    <a:pt x="9" y="164"/>
                  </a:lnTo>
                  <a:lnTo>
                    <a:pt x="9" y="102"/>
                  </a:lnTo>
                  <a:close/>
                  <a:moveTo>
                    <a:pt x="80" y="161"/>
                  </a:moveTo>
                  <a:lnTo>
                    <a:pt x="54" y="119"/>
                  </a:lnTo>
                  <a:lnTo>
                    <a:pt x="12" y="93"/>
                  </a:lnTo>
                  <a:lnTo>
                    <a:pt x="92" y="15"/>
                  </a:lnTo>
                  <a:lnTo>
                    <a:pt x="158" y="81"/>
                  </a:lnTo>
                  <a:lnTo>
                    <a:pt x="80" y="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81"/>
            <p:cNvSpPr>
              <a:spLocks noEditPoints="1"/>
            </p:cNvSpPr>
            <p:nvPr/>
          </p:nvSpPr>
          <p:spPr bwMode="auto">
            <a:xfrm>
              <a:off x="8528148" y="1944619"/>
              <a:ext cx="204128" cy="205934"/>
            </a:xfrm>
            <a:custGeom>
              <a:avLst/>
              <a:gdLst>
                <a:gd name="T0" fmla="*/ 35 w 113"/>
                <a:gd name="T1" fmla="*/ 0 h 114"/>
                <a:gd name="T2" fmla="*/ 0 w 113"/>
                <a:gd name="T3" fmla="*/ 34 h 114"/>
                <a:gd name="T4" fmla="*/ 80 w 113"/>
                <a:gd name="T5" fmla="*/ 114 h 114"/>
                <a:gd name="T6" fmla="*/ 113 w 113"/>
                <a:gd name="T7" fmla="*/ 78 h 114"/>
                <a:gd name="T8" fmla="*/ 35 w 113"/>
                <a:gd name="T9" fmla="*/ 0 h 114"/>
                <a:gd name="T10" fmla="*/ 14 w 113"/>
                <a:gd name="T11" fmla="*/ 34 h 114"/>
                <a:gd name="T12" fmla="*/ 35 w 113"/>
                <a:gd name="T13" fmla="*/ 12 h 114"/>
                <a:gd name="T14" fmla="*/ 102 w 113"/>
                <a:gd name="T15" fmla="*/ 78 h 114"/>
                <a:gd name="T16" fmla="*/ 80 w 113"/>
                <a:gd name="T17" fmla="*/ 100 h 114"/>
                <a:gd name="T18" fmla="*/ 14 w 113"/>
                <a:gd name="T19" fmla="*/ 3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4">
                  <a:moveTo>
                    <a:pt x="35" y="0"/>
                  </a:moveTo>
                  <a:lnTo>
                    <a:pt x="0" y="34"/>
                  </a:lnTo>
                  <a:lnTo>
                    <a:pt x="80" y="114"/>
                  </a:lnTo>
                  <a:lnTo>
                    <a:pt x="113" y="78"/>
                  </a:lnTo>
                  <a:lnTo>
                    <a:pt x="35" y="0"/>
                  </a:lnTo>
                  <a:close/>
                  <a:moveTo>
                    <a:pt x="14" y="34"/>
                  </a:moveTo>
                  <a:lnTo>
                    <a:pt x="35" y="12"/>
                  </a:lnTo>
                  <a:lnTo>
                    <a:pt x="102" y="78"/>
                  </a:lnTo>
                  <a:lnTo>
                    <a:pt x="80" y="100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9135111" y="2638411"/>
            <a:ext cx="410062" cy="341417"/>
            <a:chOff x="9135111" y="1984361"/>
            <a:chExt cx="410062" cy="341417"/>
          </a:xfrm>
        </p:grpSpPr>
        <p:sp>
          <p:nvSpPr>
            <p:cNvPr id="201" name="Freeform 182"/>
            <p:cNvSpPr>
              <a:spLocks noEditPoints="1"/>
            </p:cNvSpPr>
            <p:nvPr/>
          </p:nvSpPr>
          <p:spPr bwMode="auto">
            <a:xfrm>
              <a:off x="9135111" y="1984361"/>
              <a:ext cx="410062" cy="341417"/>
            </a:xfrm>
            <a:custGeom>
              <a:avLst/>
              <a:gdLst>
                <a:gd name="T0" fmla="*/ 91 w 96"/>
                <a:gd name="T1" fmla="*/ 5 h 80"/>
                <a:gd name="T2" fmla="*/ 78 w 96"/>
                <a:gd name="T3" fmla="*/ 0 h 80"/>
                <a:gd name="T4" fmla="*/ 18 w 96"/>
                <a:gd name="T5" fmla="*/ 0 h 80"/>
                <a:gd name="T6" fmla="*/ 5 w 96"/>
                <a:gd name="T7" fmla="*/ 5 h 80"/>
                <a:gd name="T8" fmla="*/ 0 w 96"/>
                <a:gd name="T9" fmla="*/ 18 h 80"/>
                <a:gd name="T10" fmla="*/ 0 w 96"/>
                <a:gd name="T11" fmla="*/ 62 h 80"/>
                <a:gd name="T12" fmla="*/ 5 w 96"/>
                <a:gd name="T13" fmla="*/ 75 h 80"/>
                <a:gd name="T14" fmla="*/ 18 w 96"/>
                <a:gd name="T15" fmla="*/ 80 h 80"/>
                <a:gd name="T16" fmla="*/ 78 w 96"/>
                <a:gd name="T17" fmla="*/ 80 h 80"/>
                <a:gd name="T18" fmla="*/ 91 w 96"/>
                <a:gd name="T19" fmla="*/ 75 h 80"/>
                <a:gd name="T20" fmla="*/ 96 w 96"/>
                <a:gd name="T21" fmla="*/ 62 h 80"/>
                <a:gd name="T22" fmla="*/ 96 w 96"/>
                <a:gd name="T23" fmla="*/ 18 h 80"/>
                <a:gd name="T24" fmla="*/ 91 w 96"/>
                <a:gd name="T25" fmla="*/ 5 h 80"/>
                <a:gd name="T26" fmla="*/ 8 w 96"/>
                <a:gd name="T27" fmla="*/ 8 h 80"/>
                <a:gd name="T28" fmla="*/ 18 w 96"/>
                <a:gd name="T29" fmla="*/ 4 h 80"/>
                <a:gd name="T30" fmla="*/ 78 w 96"/>
                <a:gd name="T31" fmla="*/ 4 h 80"/>
                <a:gd name="T32" fmla="*/ 88 w 96"/>
                <a:gd name="T33" fmla="*/ 8 h 80"/>
                <a:gd name="T34" fmla="*/ 92 w 96"/>
                <a:gd name="T35" fmla="*/ 18 h 80"/>
                <a:gd name="T36" fmla="*/ 92 w 96"/>
                <a:gd name="T37" fmla="*/ 20 h 80"/>
                <a:gd name="T38" fmla="*/ 4 w 96"/>
                <a:gd name="T39" fmla="*/ 20 h 80"/>
                <a:gd name="T40" fmla="*/ 4 w 96"/>
                <a:gd name="T41" fmla="*/ 18 h 80"/>
                <a:gd name="T42" fmla="*/ 8 w 96"/>
                <a:gd name="T43" fmla="*/ 8 h 80"/>
                <a:gd name="T44" fmla="*/ 88 w 96"/>
                <a:gd name="T45" fmla="*/ 72 h 80"/>
                <a:gd name="T46" fmla="*/ 78 w 96"/>
                <a:gd name="T47" fmla="*/ 76 h 80"/>
                <a:gd name="T48" fmla="*/ 18 w 96"/>
                <a:gd name="T49" fmla="*/ 76 h 80"/>
                <a:gd name="T50" fmla="*/ 8 w 96"/>
                <a:gd name="T51" fmla="*/ 72 h 80"/>
                <a:gd name="T52" fmla="*/ 4 w 96"/>
                <a:gd name="T53" fmla="*/ 62 h 80"/>
                <a:gd name="T54" fmla="*/ 4 w 96"/>
                <a:gd name="T55" fmla="*/ 28 h 80"/>
                <a:gd name="T56" fmla="*/ 92 w 96"/>
                <a:gd name="T57" fmla="*/ 28 h 80"/>
                <a:gd name="T58" fmla="*/ 92 w 96"/>
                <a:gd name="T59" fmla="*/ 62 h 80"/>
                <a:gd name="T60" fmla="*/ 88 w 96"/>
                <a:gd name="T6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80">
                  <a:moveTo>
                    <a:pt x="91" y="5"/>
                  </a:moveTo>
                  <a:cubicBezTo>
                    <a:pt x="87" y="2"/>
                    <a:pt x="83" y="0"/>
                    <a:pt x="7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7"/>
                    <a:pt x="2" y="71"/>
                    <a:pt x="5" y="75"/>
                  </a:cubicBezTo>
                  <a:cubicBezTo>
                    <a:pt x="9" y="78"/>
                    <a:pt x="13" y="80"/>
                    <a:pt x="18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3" y="80"/>
                    <a:pt x="87" y="78"/>
                    <a:pt x="91" y="75"/>
                  </a:cubicBezTo>
                  <a:cubicBezTo>
                    <a:pt x="94" y="71"/>
                    <a:pt x="96" y="67"/>
                    <a:pt x="96" y="62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3"/>
                    <a:pt x="94" y="9"/>
                    <a:pt x="91" y="5"/>
                  </a:cubicBezTo>
                  <a:close/>
                  <a:moveTo>
                    <a:pt x="8" y="8"/>
                  </a:moveTo>
                  <a:cubicBezTo>
                    <a:pt x="11" y="5"/>
                    <a:pt x="14" y="4"/>
                    <a:pt x="1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2" y="4"/>
                    <a:pt x="85" y="5"/>
                    <a:pt x="88" y="8"/>
                  </a:cubicBezTo>
                  <a:cubicBezTo>
                    <a:pt x="91" y="11"/>
                    <a:pt x="92" y="14"/>
                    <a:pt x="92" y="18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lose/>
                  <a:moveTo>
                    <a:pt x="88" y="72"/>
                  </a:moveTo>
                  <a:cubicBezTo>
                    <a:pt x="85" y="75"/>
                    <a:pt x="82" y="76"/>
                    <a:pt x="7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4" y="76"/>
                    <a:pt x="11" y="75"/>
                    <a:pt x="8" y="72"/>
                  </a:cubicBezTo>
                  <a:cubicBezTo>
                    <a:pt x="5" y="69"/>
                    <a:pt x="4" y="66"/>
                    <a:pt x="4" y="62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6"/>
                    <a:pt x="91" y="69"/>
                    <a:pt x="88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Rectangle 183"/>
            <p:cNvSpPr>
              <a:spLocks noChangeArrowheads="1"/>
            </p:cNvSpPr>
            <p:nvPr/>
          </p:nvSpPr>
          <p:spPr bwMode="auto">
            <a:xfrm>
              <a:off x="9185691" y="2222810"/>
              <a:ext cx="171612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Rectangle 184"/>
            <p:cNvSpPr>
              <a:spLocks noChangeArrowheads="1"/>
            </p:cNvSpPr>
            <p:nvPr/>
          </p:nvSpPr>
          <p:spPr bwMode="auto">
            <a:xfrm>
              <a:off x="9391625" y="2222810"/>
              <a:ext cx="68645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10007619" y="2604088"/>
            <a:ext cx="359481" cy="375739"/>
            <a:chOff x="10007619" y="1950038"/>
            <a:chExt cx="359481" cy="375739"/>
          </a:xfrm>
        </p:grpSpPr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10007619" y="2103585"/>
              <a:ext cx="359481" cy="222192"/>
            </a:xfrm>
            <a:custGeom>
              <a:avLst/>
              <a:gdLst>
                <a:gd name="T0" fmla="*/ 81 w 84"/>
                <a:gd name="T1" fmla="*/ 3 h 52"/>
                <a:gd name="T2" fmla="*/ 74 w 84"/>
                <a:gd name="T3" fmla="*/ 0 h 52"/>
                <a:gd name="T4" fmla="*/ 72 w 84"/>
                <a:gd name="T5" fmla="*/ 0 h 52"/>
                <a:gd name="T6" fmla="*/ 70 w 84"/>
                <a:gd name="T7" fmla="*/ 0 h 52"/>
                <a:gd name="T8" fmla="*/ 0 w 84"/>
                <a:gd name="T9" fmla="*/ 0 h 52"/>
                <a:gd name="T10" fmla="*/ 0 w 84"/>
                <a:gd name="T11" fmla="*/ 16 h 52"/>
                <a:gd name="T12" fmla="*/ 11 w 84"/>
                <a:gd name="T13" fmla="*/ 41 h 52"/>
                <a:gd name="T14" fmla="*/ 20 w 84"/>
                <a:gd name="T15" fmla="*/ 48 h 52"/>
                <a:gd name="T16" fmla="*/ 0 w 84"/>
                <a:gd name="T17" fmla="*/ 48 h 52"/>
                <a:gd name="T18" fmla="*/ 0 w 84"/>
                <a:gd name="T19" fmla="*/ 52 h 52"/>
                <a:gd name="T20" fmla="*/ 72 w 84"/>
                <a:gd name="T21" fmla="*/ 52 h 52"/>
                <a:gd name="T22" fmla="*/ 72 w 84"/>
                <a:gd name="T23" fmla="*/ 48 h 52"/>
                <a:gd name="T24" fmla="*/ 52 w 84"/>
                <a:gd name="T25" fmla="*/ 48 h 52"/>
                <a:gd name="T26" fmla="*/ 61 w 84"/>
                <a:gd name="T27" fmla="*/ 41 h 52"/>
                <a:gd name="T28" fmla="*/ 68 w 84"/>
                <a:gd name="T29" fmla="*/ 32 h 52"/>
                <a:gd name="T30" fmla="*/ 79 w 84"/>
                <a:gd name="T31" fmla="*/ 26 h 52"/>
                <a:gd name="T32" fmla="*/ 83 w 84"/>
                <a:gd name="T33" fmla="*/ 22 h 52"/>
                <a:gd name="T34" fmla="*/ 84 w 84"/>
                <a:gd name="T35" fmla="*/ 17 h 52"/>
                <a:gd name="T36" fmla="*/ 84 w 84"/>
                <a:gd name="T37" fmla="*/ 10 h 52"/>
                <a:gd name="T38" fmla="*/ 81 w 84"/>
                <a:gd name="T39" fmla="*/ 3 h 52"/>
                <a:gd name="T40" fmla="*/ 59 w 84"/>
                <a:gd name="T41" fmla="*/ 39 h 52"/>
                <a:gd name="T42" fmla="*/ 36 w 84"/>
                <a:gd name="T43" fmla="*/ 48 h 52"/>
                <a:gd name="T44" fmla="*/ 13 w 84"/>
                <a:gd name="T45" fmla="*/ 39 h 52"/>
                <a:gd name="T46" fmla="*/ 4 w 84"/>
                <a:gd name="T47" fmla="*/ 16 h 52"/>
                <a:gd name="T48" fmla="*/ 4 w 84"/>
                <a:gd name="T49" fmla="*/ 4 h 52"/>
                <a:gd name="T50" fmla="*/ 68 w 84"/>
                <a:gd name="T51" fmla="*/ 4 h 52"/>
                <a:gd name="T52" fmla="*/ 68 w 84"/>
                <a:gd name="T53" fmla="*/ 16 h 52"/>
                <a:gd name="T54" fmla="*/ 59 w 84"/>
                <a:gd name="T55" fmla="*/ 39 h 52"/>
                <a:gd name="T56" fmla="*/ 80 w 84"/>
                <a:gd name="T57" fmla="*/ 17 h 52"/>
                <a:gd name="T58" fmla="*/ 79 w 84"/>
                <a:gd name="T59" fmla="*/ 20 h 52"/>
                <a:gd name="T60" fmla="*/ 77 w 84"/>
                <a:gd name="T61" fmla="*/ 22 h 52"/>
                <a:gd name="T62" fmla="*/ 71 w 84"/>
                <a:gd name="T63" fmla="*/ 26 h 52"/>
                <a:gd name="T64" fmla="*/ 72 w 84"/>
                <a:gd name="T65" fmla="*/ 16 h 52"/>
                <a:gd name="T66" fmla="*/ 72 w 84"/>
                <a:gd name="T67" fmla="*/ 4 h 52"/>
                <a:gd name="T68" fmla="*/ 74 w 84"/>
                <a:gd name="T69" fmla="*/ 4 h 52"/>
                <a:gd name="T70" fmla="*/ 79 w 84"/>
                <a:gd name="T71" fmla="*/ 6 h 52"/>
                <a:gd name="T72" fmla="*/ 80 w 84"/>
                <a:gd name="T73" fmla="*/ 10 h 52"/>
                <a:gd name="T74" fmla="*/ 80 w 84"/>
                <a:gd name="T75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52">
                  <a:moveTo>
                    <a:pt x="81" y="3"/>
                  </a:moveTo>
                  <a:cubicBezTo>
                    <a:pt x="80" y="1"/>
                    <a:pt x="77" y="0"/>
                    <a:pt x="7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6"/>
                    <a:pt x="4" y="35"/>
                    <a:pt x="11" y="41"/>
                  </a:cubicBezTo>
                  <a:cubicBezTo>
                    <a:pt x="13" y="44"/>
                    <a:pt x="16" y="46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6" y="46"/>
                    <a:pt x="59" y="44"/>
                    <a:pt x="61" y="41"/>
                  </a:cubicBezTo>
                  <a:cubicBezTo>
                    <a:pt x="64" y="39"/>
                    <a:pt x="67" y="35"/>
                    <a:pt x="68" y="32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1" y="25"/>
                    <a:pt x="82" y="24"/>
                    <a:pt x="83" y="22"/>
                  </a:cubicBezTo>
                  <a:cubicBezTo>
                    <a:pt x="84" y="21"/>
                    <a:pt x="84" y="19"/>
                    <a:pt x="84" y="17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7"/>
                    <a:pt x="83" y="5"/>
                    <a:pt x="81" y="3"/>
                  </a:cubicBezTo>
                  <a:close/>
                  <a:moveTo>
                    <a:pt x="59" y="39"/>
                  </a:moveTo>
                  <a:cubicBezTo>
                    <a:pt x="53" y="45"/>
                    <a:pt x="45" y="48"/>
                    <a:pt x="36" y="48"/>
                  </a:cubicBezTo>
                  <a:cubicBezTo>
                    <a:pt x="27" y="48"/>
                    <a:pt x="19" y="45"/>
                    <a:pt x="13" y="39"/>
                  </a:cubicBezTo>
                  <a:cubicBezTo>
                    <a:pt x="7" y="33"/>
                    <a:pt x="4" y="25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25"/>
                    <a:pt x="65" y="33"/>
                    <a:pt x="59" y="39"/>
                  </a:cubicBezTo>
                  <a:close/>
                  <a:moveTo>
                    <a:pt x="80" y="17"/>
                  </a:moveTo>
                  <a:cubicBezTo>
                    <a:pt x="80" y="18"/>
                    <a:pt x="80" y="19"/>
                    <a:pt x="79" y="20"/>
                  </a:cubicBezTo>
                  <a:cubicBezTo>
                    <a:pt x="79" y="21"/>
                    <a:pt x="78" y="22"/>
                    <a:pt x="77" y="22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3"/>
                    <a:pt x="72" y="19"/>
                    <a:pt x="72" y="16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6" y="4"/>
                    <a:pt x="77" y="5"/>
                    <a:pt x="79" y="6"/>
                  </a:cubicBezTo>
                  <a:cubicBezTo>
                    <a:pt x="80" y="7"/>
                    <a:pt x="80" y="8"/>
                    <a:pt x="80" y="10"/>
                  </a:cubicBezTo>
                  <a:lnTo>
                    <a:pt x="8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86"/>
            <p:cNvSpPr/>
            <p:nvPr/>
          </p:nvSpPr>
          <p:spPr bwMode="auto">
            <a:xfrm>
              <a:off x="1013587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9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9 w 19"/>
                <a:gd name="T9" fmla="*/ 0 h 68"/>
                <a:gd name="T10" fmla="*/ 9 w 19"/>
                <a:gd name="T11" fmla="*/ 19 h 68"/>
                <a:gd name="T12" fmla="*/ 0 w 19"/>
                <a:gd name="T13" fmla="*/ 47 h 68"/>
                <a:gd name="T14" fmla="*/ 9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9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9" y="0"/>
                  </a:lnTo>
                  <a:lnTo>
                    <a:pt x="9" y="19"/>
                  </a:lnTo>
                  <a:lnTo>
                    <a:pt x="0" y="47"/>
                  </a:lnTo>
                  <a:lnTo>
                    <a:pt x="9" y="68"/>
                  </a:lnTo>
                  <a:lnTo>
                    <a:pt x="1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187"/>
            <p:cNvSpPr/>
            <p:nvPr/>
          </p:nvSpPr>
          <p:spPr bwMode="auto">
            <a:xfrm>
              <a:off x="1018645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88"/>
            <p:cNvSpPr/>
            <p:nvPr/>
          </p:nvSpPr>
          <p:spPr bwMode="auto">
            <a:xfrm>
              <a:off x="10083489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10815097" y="2604088"/>
            <a:ext cx="334191" cy="410062"/>
            <a:chOff x="10815097" y="1950038"/>
            <a:chExt cx="334191" cy="410062"/>
          </a:xfrm>
        </p:grpSpPr>
        <p:sp>
          <p:nvSpPr>
            <p:cNvPr id="210" name="Freeform 189"/>
            <p:cNvSpPr/>
            <p:nvPr/>
          </p:nvSpPr>
          <p:spPr bwMode="auto">
            <a:xfrm>
              <a:off x="10905419" y="2325777"/>
              <a:ext cx="153548" cy="34323"/>
            </a:xfrm>
            <a:custGeom>
              <a:avLst/>
              <a:gdLst>
                <a:gd name="T0" fmla="*/ 9 w 85"/>
                <a:gd name="T1" fmla="*/ 19 h 19"/>
                <a:gd name="T2" fmla="*/ 76 w 85"/>
                <a:gd name="T3" fmla="*/ 19 h 19"/>
                <a:gd name="T4" fmla="*/ 85 w 85"/>
                <a:gd name="T5" fmla="*/ 0 h 19"/>
                <a:gd name="T6" fmla="*/ 0 w 85"/>
                <a:gd name="T7" fmla="*/ 0 h 19"/>
                <a:gd name="T8" fmla="*/ 9 w 8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9">
                  <a:moveTo>
                    <a:pt x="9" y="19"/>
                  </a:moveTo>
                  <a:lnTo>
                    <a:pt x="76" y="19"/>
                  </a:lnTo>
                  <a:lnTo>
                    <a:pt x="85" y="0"/>
                  </a:lnTo>
                  <a:lnTo>
                    <a:pt x="0" y="0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190"/>
            <p:cNvSpPr>
              <a:spLocks noEditPoints="1"/>
            </p:cNvSpPr>
            <p:nvPr/>
          </p:nvSpPr>
          <p:spPr bwMode="auto">
            <a:xfrm>
              <a:off x="10815097" y="1950038"/>
              <a:ext cx="334191" cy="341417"/>
            </a:xfrm>
            <a:custGeom>
              <a:avLst/>
              <a:gdLst>
                <a:gd name="T0" fmla="*/ 64 w 78"/>
                <a:gd name="T1" fmla="*/ 11 h 80"/>
                <a:gd name="T2" fmla="*/ 39 w 78"/>
                <a:gd name="T3" fmla="*/ 0 h 80"/>
                <a:gd name="T4" fmla="*/ 14 w 78"/>
                <a:gd name="T5" fmla="*/ 11 h 80"/>
                <a:gd name="T6" fmla="*/ 14 w 78"/>
                <a:gd name="T7" fmla="*/ 61 h 80"/>
                <a:gd name="T8" fmla="*/ 14 w 78"/>
                <a:gd name="T9" fmla="*/ 62 h 80"/>
                <a:gd name="T10" fmla="*/ 21 w 78"/>
                <a:gd name="T11" fmla="*/ 78 h 80"/>
                <a:gd name="T12" fmla="*/ 21 w 78"/>
                <a:gd name="T13" fmla="*/ 80 h 80"/>
                <a:gd name="T14" fmla="*/ 55 w 78"/>
                <a:gd name="T15" fmla="*/ 80 h 80"/>
                <a:gd name="T16" fmla="*/ 57 w 78"/>
                <a:gd name="T17" fmla="*/ 80 h 80"/>
                <a:gd name="T18" fmla="*/ 57 w 78"/>
                <a:gd name="T19" fmla="*/ 78 h 80"/>
                <a:gd name="T20" fmla="*/ 64 w 78"/>
                <a:gd name="T21" fmla="*/ 61 h 80"/>
                <a:gd name="T22" fmla="*/ 64 w 78"/>
                <a:gd name="T23" fmla="*/ 11 h 80"/>
                <a:gd name="T24" fmla="*/ 62 w 78"/>
                <a:gd name="T25" fmla="*/ 59 h 80"/>
                <a:gd name="T26" fmla="*/ 53 w 78"/>
                <a:gd name="T27" fmla="*/ 76 h 80"/>
                <a:gd name="T28" fmla="*/ 25 w 78"/>
                <a:gd name="T29" fmla="*/ 76 h 80"/>
                <a:gd name="T30" fmla="*/ 16 w 78"/>
                <a:gd name="T31" fmla="*/ 59 h 80"/>
                <a:gd name="T32" fmla="*/ 16 w 78"/>
                <a:gd name="T33" fmla="*/ 58 h 80"/>
                <a:gd name="T34" fmla="*/ 16 w 78"/>
                <a:gd name="T35" fmla="*/ 58 h 80"/>
                <a:gd name="T36" fmla="*/ 16 w 78"/>
                <a:gd name="T37" fmla="*/ 13 h 80"/>
                <a:gd name="T38" fmla="*/ 39 w 78"/>
                <a:gd name="T39" fmla="*/ 4 h 80"/>
                <a:gd name="T40" fmla="*/ 62 w 78"/>
                <a:gd name="T41" fmla="*/ 13 h 80"/>
                <a:gd name="T42" fmla="*/ 62 w 78"/>
                <a:gd name="T43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80">
                  <a:moveTo>
                    <a:pt x="64" y="11"/>
                  </a:moveTo>
                  <a:cubicBezTo>
                    <a:pt x="58" y="4"/>
                    <a:pt x="49" y="0"/>
                    <a:pt x="39" y="0"/>
                  </a:cubicBezTo>
                  <a:cubicBezTo>
                    <a:pt x="29" y="0"/>
                    <a:pt x="20" y="4"/>
                    <a:pt x="14" y="11"/>
                  </a:cubicBezTo>
                  <a:cubicBezTo>
                    <a:pt x="0" y="25"/>
                    <a:pt x="0" y="47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21" y="69"/>
                    <a:pt x="21" y="78"/>
                    <a:pt x="21" y="78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78"/>
                    <a:pt x="57" y="69"/>
                    <a:pt x="64" y="61"/>
                  </a:cubicBezTo>
                  <a:cubicBezTo>
                    <a:pt x="78" y="47"/>
                    <a:pt x="78" y="25"/>
                    <a:pt x="64" y="11"/>
                  </a:cubicBezTo>
                  <a:close/>
                  <a:moveTo>
                    <a:pt x="62" y="59"/>
                  </a:moveTo>
                  <a:cubicBezTo>
                    <a:pt x="55" y="65"/>
                    <a:pt x="54" y="72"/>
                    <a:pt x="53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4" y="72"/>
                    <a:pt x="23" y="65"/>
                    <a:pt x="16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4" y="46"/>
                    <a:pt x="4" y="26"/>
                    <a:pt x="16" y="13"/>
                  </a:cubicBezTo>
                  <a:cubicBezTo>
                    <a:pt x="22" y="7"/>
                    <a:pt x="30" y="4"/>
                    <a:pt x="39" y="4"/>
                  </a:cubicBezTo>
                  <a:cubicBezTo>
                    <a:pt x="48" y="4"/>
                    <a:pt x="56" y="7"/>
                    <a:pt x="62" y="13"/>
                  </a:cubicBezTo>
                  <a:cubicBezTo>
                    <a:pt x="74" y="26"/>
                    <a:pt x="74" y="46"/>
                    <a:pt x="62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191"/>
            <p:cNvSpPr/>
            <p:nvPr/>
          </p:nvSpPr>
          <p:spPr bwMode="auto">
            <a:xfrm>
              <a:off x="10901806" y="2107198"/>
              <a:ext cx="162579" cy="77677"/>
            </a:xfrm>
            <a:custGeom>
              <a:avLst/>
              <a:gdLst>
                <a:gd name="T0" fmla="*/ 59 w 90"/>
                <a:gd name="T1" fmla="*/ 29 h 43"/>
                <a:gd name="T2" fmla="*/ 30 w 90"/>
                <a:gd name="T3" fmla="*/ 0 h 43"/>
                <a:gd name="T4" fmla="*/ 0 w 90"/>
                <a:gd name="T5" fmla="*/ 33 h 43"/>
                <a:gd name="T6" fmla="*/ 4 w 90"/>
                <a:gd name="T7" fmla="*/ 38 h 43"/>
                <a:gd name="T8" fmla="*/ 30 w 90"/>
                <a:gd name="T9" fmla="*/ 14 h 43"/>
                <a:gd name="T10" fmla="*/ 59 w 90"/>
                <a:gd name="T11" fmla="*/ 43 h 43"/>
                <a:gd name="T12" fmla="*/ 90 w 90"/>
                <a:gd name="T13" fmla="*/ 10 h 43"/>
                <a:gd name="T14" fmla="*/ 85 w 90"/>
                <a:gd name="T15" fmla="*/ 5 h 43"/>
                <a:gd name="T16" fmla="*/ 59 w 90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43">
                  <a:moveTo>
                    <a:pt x="59" y="29"/>
                  </a:moveTo>
                  <a:lnTo>
                    <a:pt x="30" y="0"/>
                  </a:lnTo>
                  <a:lnTo>
                    <a:pt x="0" y="33"/>
                  </a:lnTo>
                  <a:lnTo>
                    <a:pt x="4" y="38"/>
                  </a:lnTo>
                  <a:lnTo>
                    <a:pt x="30" y="14"/>
                  </a:lnTo>
                  <a:lnTo>
                    <a:pt x="59" y="43"/>
                  </a:lnTo>
                  <a:lnTo>
                    <a:pt x="90" y="10"/>
                  </a:lnTo>
                  <a:lnTo>
                    <a:pt x="85" y="5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7493058" y="5951418"/>
            <a:ext cx="411868" cy="307094"/>
            <a:chOff x="7493058" y="5297368"/>
            <a:chExt cx="411868" cy="307094"/>
          </a:xfrm>
        </p:grpSpPr>
        <p:sp>
          <p:nvSpPr>
            <p:cNvPr id="214" name="Freeform 192"/>
            <p:cNvSpPr>
              <a:spLocks noEditPoints="1"/>
            </p:cNvSpPr>
            <p:nvPr/>
          </p:nvSpPr>
          <p:spPr bwMode="auto">
            <a:xfrm>
              <a:off x="7493058" y="5297368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10 h 170"/>
                <a:gd name="T16" fmla="*/ 218 w 228"/>
                <a:gd name="T17" fmla="*/ 10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10"/>
                  </a:lnTo>
                  <a:lnTo>
                    <a:pt x="218" y="10"/>
                  </a:lnTo>
                  <a:lnTo>
                    <a:pt x="218" y="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Oval 193"/>
            <p:cNvSpPr>
              <a:spLocks noChangeArrowheads="1"/>
            </p:cNvSpPr>
            <p:nvPr/>
          </p:nvSpPr>
          <p:spPr bwMode="auto">
            <a:xfrm>
              <a:off x="7783895" y="5349755"/>
              <a:ext cx="68645" cy="6683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Rectangle 194"/>
            <p:cNvSpPr>
              <a:spLocks noChangeArrowheads="1"/>
            </p:cNvSpPr>
            <p:nvPr/>
          </p:nvSpPr>
          <p:spPr bwMode="auto">
            <a:xfrm>
              <a:off x="7561703" y="5519560"/>
              <a:ext cx="171612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Rectangle 195"/>
            <p:cNvSpPr>
              <a:spLocks noChangeArrowheads="1"/>
            </p:cNvSpPr>
            <p:nvPr/>
          </p:nvSpPr>
          <p:spPr bwMode="auto">
            <a:xfrm>
              <a:off x="7561703" y="5450915"/>
              <a:ext cx="68645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8331245" y="5917096"/>
            <a:ext cx="377546" cy="375739"/>
            <a:chOff x="8331245" y="5263046"/>
            <a:chExt cx="377546" cy="375739"/>
          </a:xfrm>
        </p:grpSpPr>
        <p:sp>
          <p:nvSpPr>
            <p:cNvPr id="219" name="Freeform 196"/>
            <p:cNvSpPr>
              <a:spLocks noEditPoints="1"/>
            </p:cNvSpPr>
            <p:nvPr/>
          </p:nvSpPr>
          <p:spPr bwMode="auto">
            <a:xfrm>
              <a:off x="8331245" y="5263046"/>
              <a:ext cx="377546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4 h 88"/>
                <a:gd name="T12" fmla="*/ 84 w 88"/>
                <a:gd name="T13" fmla="*/ 44 h 88"/>
                <a:gd name="T14" fmla="*/ 79 w 88"/>
                <a:gd name="T15" fmla="*/ 62 h 88"/>
                <a:gd name="T16" fmla="*/ 58 w 88"/>
                <a:gd name="T17" fmla="*/ 54 h 88"/>
                <a:gd name="T18" fmla="*/ 54 w 88"/>
                <a:gd name="T19" fmla="*/ 51 h 88"/>
                <a:gd name="T20" fmla="*/ 66 w 88"/>
                <a:gd name="T21" fmla="*/ 25 h 88"/>
                <a:gd name="T22" fmla="*/ 62 w 88"/>
                <a:gd name="T23" fmla="*/ 23 h 88"/>
                <a:gd name="T24" fmla="*/ 50 w 88"/>
                <a:gd name="T25" fmla="*/ 49 h 88"/>
                <a:gd name="T26" fmla="*/ 44 w 88"/>
                <a:gd name="T27" fmla="*/ 48 h 88"/>
                <a:gd name="T28" fmla="*/ 30 w 88"/>
                <a:gd name="T29" fmla="*/ 54 h 88"/>
                <a:gd name="T30" fmla="*/ 9 w 88"/>
                <a:gd name="T31" fmla="*/ 62 h 88"/>
                <a:gd name="T32" fmla="*/ 4 w 88"/>
                <a:gd name="T33" fmla="*/ 44 h 88"/>
                <a:gd name="T34" fmla="*/ 44 w 88"/>
                <a:gd name="T35" fmla="*/ 4 h 88"/>
                <a:gd name="T36" fmla="*/ 44 w 88"/>
                <a:gd name="T37" fmla="*/ 84 h 88"/>
                <a:gd name="T38" fmla="*/ 11 w 88"/>
                <a:gd name="T39" fmla="*/ 67 h 88"/>
                <a:gd name="T40" fmla="*/ 12 w 88"/>
                <a:gd name="T41" fmla="*/ 67 h 88"/>
                <a:gd name="T42" fmla="*/ 33 w 88"/>
                <a:gd name="T43" fmla="*/ 57 h 88"/>
                <a:gd name="T44" fmla="*/ 44 w 88"/>
                <a:gd name="T45" fmla="*/ 52 h 88"/>
                <a:gd name="T46" fmla="*/ 55 w 88"/>
                <a:gd name="T47" fmla="*/ 57 h 88"/>
                <a:gd name="T48" fmla="*/ 76 w 88"/>
                <a:gd name="T49" fmla="*/ 67 h 88"/>
                <a:gd name="T50" fmla="*/ 77 w 88"/>
                <a:gd name="T51" fmla="*/ 67 h 88"/>
                <a:gd name="T52" fmla="*/ 44 w 88"/>
                <a:gd name="T53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4"/>
                  </a:moveTo>
                  <a:cubicBezTo>
                    <a:pt x="66" y="4"/>
                    <a:pt x="84" y="22"/>
                    <a:pt x="84" y="44"/>
                  </a:cubicBezTo>
                  <a:cubicBezTo>
                    <a:pt x="84" y="51"/>
                    <a:pt x="82" y="57"/>
                    <a:pt x="79" y="62"/>
                  </a:cubicBezTo>
                  <a:cubicBezTo>
                    <a:pt x="77" y="63"/>
                    <a:pt x="68" y="64"/>
                    <a:pt x="58" y="54"/>
                  </a:cubicBezTo>
                  <a:cubicBezTo>
                    <a:pt x="57" y="53"/>
                    <a:pt x="55" y="52"/>
                    <a:pt x="54" y="51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8" y="48"/>
                    <a:pt x="46" y="48"/>
                    <a:pt x="44" y="48"/>
                  </a:cubicBezTo>
                  <a:cubicBezTo>
                    <a:pt x="39" y="48"/>
                    <a:pt x="34" y="50"/>
                    <a:pt x="30" y="54"/>
                  </a:cubicBezTo>
                  <a:cubicBezTo>
                    <a:pt x="20" y="64"/>
                    <a:pt x="11" y="63"/>
                    <a:pt x="9" y="62"/>
                  </a:cubicBezTo>
                  <a:cubicBezTo>
                    <a:pt x="6" y="57"/>
                    <a:pt x="4" y="51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lose/>
                  <a:moveTo>
                    <a:pt x="44" y="84"/>
                  </a:moveTo>
                  <a:cubicBezTo>
                    <a:pt x="30" y="84"/>
                    <a:pt x="18" y="77"/>
                    <a:pt x="11" y="67"/>
                  </a:cubicBezTo>
                  <a:cubicBezTo>
                    <a:pt x="11" y="67"/>
                    <a:pt x="12" y="67"/>
                    <a:pt x="12" y="67"/>
                  </a:cubicBezTo>
                  <a:cubicBezTo>
                    <a:pt x="17" y="67"/>
                    <a:pt x="24" y="65"/>
                    <a:pt x="33" y="57"/>
                  </a:cubicBezTo>
                  <a:cubicBezTo>
                    <a:pt x="36" y="54"/>
                    <a:pt x="40" y="52"/>
                    <a:pt x="44" y="52"/>
                  </a:cubicBezTo>
                  <a:cubicBezTo>
                    <a:pt x="48" y="52"/>
                    <a:pt x="52" y="54"/>
                    <a:pt x="55" y="57"/>
                  </a:cubicBezTo>
                  <a:cubicBezTo>
                    <a:pt x="64" y="65"/>
                    <a:pt x="71" y="67"/>
                    <a:pt x="76" y="67"/>
                  </a:cubicBezTo>
                  <a:cubicBezTo>
                    <a:pt x="76" y="67"/>
                    <a:pt x="77" y="67"/>
                    <a:pt x="77" y="67"/>
                  </a:cubicBezTo>
                  <a:cubicBezTo>
                    <a:pt x="70" y="77"/>
                    <a:pt x="58" y="84"/>
                    <a:pt x="4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Oval 197"/>
            <p:cNvSpPr>
              <a:spLocks noChangeArrowheads="1"/>
            </p:cNvSpPr>
            <p:nvPr/>
          </p:nvSpPr>
          <p:spPr bwMode="auto">
            <a:xfrm>
              <a:off x="8486598" y="5519560"/>
              <a:ext cx="66839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9169431" y="5935160"/>
            <a:ext cx="343224" cy="341417"/>
            <a:chOff x="9169431" y="5281110"/>
            <a:chExt cx="343224" cy="341417"/>
          </a:xfrm>
        </p:grpSpPr>
        <p:grpSp>
          <p:nvGrpSpPr>
            <p:cNvPr id="222" name="组合 221"/>
            <p:cNvGrpSpPr/>
            <p:nvPr/>
          </p:nvGrpSpPr>
          <p:grpSpPr>
            <a:xfrm>
              <a:off x="9306721" y="5366012"/>
              <a:ext cx="205934" cy="256514"/>
              <a:chOff x="9306721" y="5366012"/>
              <a:chExt cx="205934" cy="256514"/>
            </a:xfrm>
          </p:grpSpPr>
          <p:sp>
            <p:nvSpPr>
              <p:cNvPr id="224" name="Freeform 198"/>
              <p:cNvSpPr>
                <a:spLocks noEditPoints="1"/>
              </p:cNvSpPr>
              <p:nvPr/>
            </p:nvSpPr>
            <p:spPr bwMode="auto">
              <a:xfrm>
                <a:off x="9306721" y="5434657"/>
                <a:ext cx="68645" cy="187869"/>
              </a:xfrm>
              <a:custGeom>
                <a:avLst/>
                <a:gdLst>
                  <a:gd name="T0" fmla="*/ 0 w 38"/>
                  <a:gd name="T1" fmla="*/ 104 h 104"/>
                  <a:gd name="T2" fmla="*/ 38 w 38"/>
                  <a:gd name="T3" fmla="*/ 104 h 104"/>
                  <a:gd name="T4" fmla="*/ 38 w 38"/>
                  <a:gd name="T5" fmla="*/ 0 h 104"/>
                  <a:gd name="T6" fmla="*/ 0 w 38"/>
                  <a:gd name="T7" fmla="*/ 0 h 104"/>
                  <a:gd name="T8" fmla="*/ 0 w 38"/>
                  <a:gd name="T9" fmla="*/ 104 h 104"/>
                  <a:gd name="T10" fmla="*/ 10 w 38"/>
                  <a:gd name="T11" fmla="*/ 9 h 104"/>
                  <a:gd name="T12" fmla="*/ 28 w 38"/>
                  <a:gd name="T13" fmla="*/ 9 h 104"/>
                  <a:gd name="T14" fmla="*/ 28 w 38"/>
                  <a:gd name="T15" fmla="*/ 94 h 104"/>
                  <a:gd name="T16" fmla="*/ 10 w 38"/>
                  <a:gd name="T17" fmla="*/ 94 h 104"/>
                  <a:gd name="T18" fmla="*/ 10 w 38"/>
                  <a:gd name="T19" fmla="*/ 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04">
                    <a:moveTo>
                      <a:pt x="0" y="104"/>
                    </a:moveTo>
                    <a:lnTo>
                      <a:pt x="38" y="104"/>
                    </a:lnTo>
                    <a:lnTo>
                      <a:pt x="38" y="0"/>
                    </a:lnTo>
                    <a:lnTo>
                      <a:pt x="0" y="0"/>
                    </a:lnTo>
                    <a:lnTo>
                      <a:pt x="0" y="104"/>
                    </a:lnTo>
                    <a:close/>
                    <a:moveTo>
                      <a:pt x="10" y="9"/>
                    </a:moveTo>
                    <a:lnTo>
                      <a:pt x="28" y="9"/>
                    </a:lnTo>
                    <a:lnTo>
                      <a:pt x="28" y="94"/>
                    </a:lnTo>
                    <a:lnTo>
                      <a:pt x="10" y="94"/>
                    </a:ln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99"/>
              <p:cNvSpPr>
                <a:spLocks noEditPoints="1"/>
              </p:cNvSpPr>
              <p:nvPr/>
            </p:nvSpPr>
            <p:spPr bwMode="auto">
              <a:xfrm>
                <a:off x="9444010" y="5366012"/>
                <a:ext cx="68645" cy="256514"/>
              </a:xfrm>
              <a:custGeom>
                <a:avLst/>
                <a:gdLst>
                  <a:gd name="T0" fmla="*/ 0 w 38"/>
                  <a:gd name="T1" fmla="*/ 0 h 142"/>
                  <a:gd name="T2" fmla="*/ 0 w 38"/>
                  <a:gd name="T3" fmla="*/ 142 h 142"/>
                  <a:gd name="T4" fmla="*/ 38 w 38"/>
                  <a:gd name="T5" fmla="*/ 142 h 142"/>
                  <a:gd name="T6" fmla="*/ 38 w 38"/>
                  <a:gd name="T7" fmla="*/ 0 h 142"/>
                  <a:gd name="T8" fmla="*/ 0 w 38"/>
                  <a:gd name="T9" fmla="*/ 0 h 142"/>
                  <a:gd name="T10" fmla="*/ 28 w 38"/>
                  <a:gd name="T11" fmla="*/ 132 h 142"/>
                  <a:gd name="T12" fmla="*/ 9 w 38"/>
                  <a:gd name="T13" fmla="*/ 132 h 142"/>
                  <a:gd name="T14" fmla="*/ 9 w 38"/>
                  <a:gd name="T15" fmla="*/ 9 h 142"/>
                  <a:gd name="T16" fmla="*/ 28 w 38"/>
                  <a:gd name="T17" fmla="*/ 9 h 142"/>
                  <a:gd name="T18" fmla="*/ 28 w 38"/>
                  <a:gd name="T19" fmla="*/ 13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42">
                    <a:moveTo>
                      <a:pt x="0" y="0"/>
                    </a:moveTo>
                    <a:lnTo>
                      <a:pt x="0" y="142"/>
                    </a:lnTo>
                    <a:lnTo>
                      <a:pt x="38" y="142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  <a:moveTo>
                      <a:pt x="28" y="132"/>
                    </a:moveTo>
                    <a:lnTo>
                      <a:pt x="9" y="132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23" name="Freeform 200"/>
            <p:cNvSpPr>
              <a:spLocks noEditPoints="1"/>
            </p:cNvSpPr>
            <p:nvPr/>
          </p:nvSpPr>
          <p:spPr bwMode="auto">
            <a:xfrm>
              <a:off x="9169431" y="5281110"/>
              <a:ext cx="68645" cy="341417"/>
            </a:xfrm>
            <a:custGeom>
              <a:avLst/>
              <a:gdLst>
                <a:gd name="T0" fmla="*/ 0 w 38"/>
                <a:gd name="T1" fmla="*/ 189 h 189"/>
                <a:gd name="T2" fmla="*/ 38 w 38"/>
                <a:gd name="T3" fmla="*/ 189 h 189"/>
                <a:gd name="T4" fmla="*/ 38 w 38"/>
                <a:gd name="T5" fmla="*/ 0 h 189"/>
                <a:gd name="T6" fmla="*/ 0 w 38"/>
                <a:gd name="T7" fmla="*/ 0 h 189"/>
                <a:gd name="T8" fmla="*/ 0 w 38"/>
                <a:gd name="T9" fmla="*/ 189 h 189"/>
                <a:gd name="T10" fmla="*/ 10 w 38"/>
                <a:gd name="T11" fmla="*/ 9 h 189"/>
                <a:gd name="T12" fmla="*/ 29 w 38"/>
                <a:gd name="T13" fmla="*/ 9 h 189"/>
                <a:gd name="T14" fmla="*/ 29 w 38"/>
                <a:gd name="T15" fmla="*/ 179 h 189"/>
                <a:gd name="T16" fmla="*/ 10 w 38"/>
                <a:gd name="T17" fmla="*/ 179 h 189"/>
                <a:gd name="T18" fmla="*/ 10 w 38"/>
                <a:gd name="T19" fmla="*/ 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9">
                  <a:moveTo>
                    <a:pt x="0" y="189"/>
                  </a:moveTo>
                  <a:lnTo>
                    <a:pt x="38" y="189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189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179"/>
                  </a:lnTo>
                  <a:lnTo>
                    <a:pt x="10" y="179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7509318" y="3440469"/>
            <a:ext cx="377546" cy="377546"/>
            <a:chOff x="7509318" y="2786419"/>
            <a:chExt cx="377546" cy="377546"/>
          </a:xfrm>
        </p:grpSpPr>
        <p:sp>
          <p:nvSpPr>
            <p:cNvPr id="227" name="Freeform 201"/>
            <p:cNvSpPr>
              <a:spLocks noEditPoints="1"/>
            </p:cNvSpPr>
            <p:nvPr/>
          </p:nvSpPr>
          <p:spPr bwMode="auto">
            <a:xfrm>
              <a:off x="7509318" y="2786419"/>
              <a:ext cx="377546" cy="377546"/>
            </a:xfrm>
            <a:custGeom>
              <a:avLst/>
              <a:gdLst>
                <a:gd name="T0" fmla="*/ 0 w 209"/>
                <a:gd name="T1" fmla="*/ 0 h 209"/>
                <a:gd name="T2" fmla="*/ 0 w 209"/>
                <a:gd name="T3" fmla="*/ 209 h 209"/>
                <a:gd name="T4" fmla="*/ 209 w 209"/>
                <a:gd name="T5" fmla="*/ 209 h 209"/>
                <a:gd name="T6" fmla="*/ 209 w 209"/>
                <a:gd name="T7" fmla="*/ 0 h 209"/>
                <a:gd name="T8" fmla="*/ 0 w 209"/>
                <a:gd name="T9" fmla="*/ 0 h 209"/>
                <a:gd name="T10" fmla="*/ 199 w 209"/>
                <a:gd name="T11" fmla="*/ 10 h 209"/>
                <a:gd name="T12" fmla="*/ 199 w 209"/>
                <a:gd name="T13" fmla="*/ 57 h 209"/>
                <a:gd name="T14" fmla="*/ 10 w 209"/>
                <a:gd name="T15" fmla="*/ 57 h 209"/>
                <a:gd name="T16" fmla="*/ 10 w 209"/>
                <a:gd name="T17" fmla="*/ 10 h 209"/>
                <a:gd name="T18" fmla="*/ 199 w 209"/>
                <a:gd name="T19" fmla="*/ 10 h 209"/>
                <a:gd name="T20" fmla="*/ 10 w 209"/>
                <a:gd name="T21" fmla="*/ 199 h 209"/>
                <a:gd name="T22" fmla="*/ 10 w 209"/>
                <a:gd name="T23" fmla="*/ 67 h 209"/>
                <a:gd name="T24" fmla="*/ 199 w 209"/>
                <a:gd name="T25" fmla="*/ 67 h 209"/>
                <a:gd name="T26" fmla="*/ 199 w 209"/>
                <a:gd name="T27" fmla="*/ 199 h 209"/>
                <a:gd name="T28" fmla="*/ 10 w 209"/>
                <a:gd name="T29" fmla="*/ 1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9" h="209">
                  <a:moveTo>
                    <a:pt x="0" y="0"/>
                  </a:moveTo>
                  <a:lnTo>
                    <a:pt x="0" y="209"/>
                  </a:lnTo>
                  <a:lnTo>
                    <a:pt x="209" y="209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10"/>
                  </a:moveTo>
                  <a:lnTo>
                    <a:pt x="199" y="57"/>
                  </a:lnTo>
                  <a:lnTo>
                    <a:pt x="10" y="57"/>
                  </a:lnTo>
                  <a:lnTo>
                    <a:pt x="10" y="10"/>
                  </a:lnTo>
                  <a:lnTo>
                    <a:pt x="199" y="10"/>
                  </a:lnTo>
                  <a:close/>
                  <a:moveTo>
                    <a:pt x="10" y="199"/>
                  </a:moveTo>
                  <a:lnTo>
                    <a:pt x="10" y="67"/>
                  </a:lnTo>
                  <a:lnTo>
                    <a:pt x="199" y="67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Rectangle 202"/>
            <p:cNvSpPr>
              <a:spLocks noChangeArrowheads="1"/>
            </p:cNvSpPr>
            <p:nvPr/>
          </p:nvSpPr>
          <p:spPr bwMode="auto">
            <a:xfrm>
              <a:off x="7596027" y="2941772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Rectangle 203"/>
            <p:cNvSpPr>
              <a:spLocks noChangeArrowheads="1"/>
            </p:cNvSpPr>
            <p:nvPr/>
          </p:nvSpPr>
          <p:spPr bwMode="auto">
            <a:xfrm>
              <a:off x="7680929" y="2941772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Rectangle 204"/>
            <p:cNvSpPr>
              <a:spLocks noChangeArrowheads="1"/>
            </p:cNvSpPr>
            <p:nvPr/>
          </p:nvSpPr>
          <p:spPr bwMode="auto">
            <a:xfrm>
              <a:off x="7765832" y="2941772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Rectangle 206"/>
            <p:cNvSpPr>
              <a:spLocks noChangeArrowheads="1"/>
            </p:cNvSpPr>
            <p:nvPr/>
          </p:nvSpPr>
          <p:spPr bwMode="auto">
            <a:xfrm>
              <a:off x="7596027" y="3008610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Rectangle 207"/>
            <p:cNvSpPr>
              <a:spLocks noChangeArrowheads="1"/>
            </p:cNvSpPr>
            <p:nvPr/>
          </p:nvSpPr>
          <p:spPr bwMode="auto">
            <a:xfrm>
              <a:off x="7680929" y="3008610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Rectangle 208"/>
            <p:cNvSpPr>
              <a:spLocks noChangeArrowheads="1"/>
            </p:cNvSpPr>
            <p:nvPr/>
          </p:nvSpPr>
          <p:spPr bwMode="auto">
            <a:xfrm>
              <a:off x="7765832" y="3008610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Rectangle 209"/>
            <p:cNvSpPr>
              <a:spLocks noChangeArrowheads="1"/>
            </p:cNvSpPr>
            <p:nvPr/>
          </p:nvSpPr>
          <p:spPr bwMode="auto">
            <a:xfrm>
              <a:off x="7596027" y="3077254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Rectangle 210"/>
            <p:cNvSpPr>
              <a:spLocks noChangeArrowheads="1"/>
            </p:cNvSpPr>
            <p:nvPr/>
          </p:nvSpPr>
          <p:spPr bwMode="auto">
            <a:xfrm>
              <a:off x="7680929" y="3077254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Rectangle 211"/>
            <p:cNvSpPr>
              <a:spLocks noChangeArrowheads="1"/>
            </p:cNvSpPr>
            <p:nvPr/>
          </p:nvSpPr>
          <p:spPr bwMode="auto">
            <a:xfrm>
              <a:off x="7765832" y="3077254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8322214" y="3433243"/>
            <a:ext cx="393803" cy="391997"/>
            <a:chOff x="8322214" y="2779193"/>
            <a:chExt cx="393803" cy="391997"/>
          </a:xfrm>
        </p:grpSpPr>
        <p:sp>
          <p:nvSpPr>
            <p:cNvPr id="238" name="Freeform 212"/>
            <p:cNvSpPr/>
            <p:nvPr/>
          </p:nvSpPr>
          <p:spPr bwMode="auto">
            <a:xfrm>
              <a:off x="8381826" y="2838805"/>
              <a:ext cx="86709" cy="84903"/>
            </a:xfrm>
            <a:custGeom>
              <a:avLst/>
              <a:gdLst>
                <a:gd name="T0" fmla="*/ 48 w 48"/>
                <a:gd name="T1" fmla="*/ 19 h 47"/>
                <a:gd name="T2" fmla="*/ 29 w 48"/>
                <a:gd name="T3" fmla="*/ 19 h 47"/>
                <a:gd name="T4" fmla="*/ 29 w 48"/>
                <a:gd name="T5" fmla="*/ 0 h 47"/>
                <a:gd name="T6" fmla="*/ 19 w 48"/>
                <a:gd name="T7" fmla="*/ 0 h 47"/>
                <a:gd name="T8" fmla="*/ 19 w 48"/>
                <a:gd name="T9" fmla="*/ 19 h 47"/>
                <a:gd name="T10" fmla="*/ 0 w 48"/>
                <a:gd name="T11" fmla="*/ 19 h 47"/>
                <a:gd name="T12" fmla="*/ 0 w 48"/>
                <a:gd name="T13" fmla="*/ 28 h 47"/>
                <a:gd name="T14" fmla="*/ 19 w 48"/>
                <a:gd name="T15" fmla="*/ 28 h 47"/>
                <a:gd name="T16" fmla="*/ 19 w 48"/>
                <a:gd name="T17" fmla="*/ 47 h 47"/>
                <a:gd name="T18" fmla="*/ 29 w 48"/>
                <a:gd name="T19" fmla="*/ 47 h 47"/>
                <a:gd name="T20" fmla="*/ 29 w 48"/>
                <a:gd name="T21" fmla="*/ 28 h 47"/>
                <a:gd name="T22" fmla="*/ 48 w 48"/>
                <a:gd name="T23" fmla="*/ 28 h 47"/>
                <a:gd name="T24" fmla="*/ 48 w 48"/>
                <a:gd name="T2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48" y="19"/>
                  </a:moveTo>
                  <a:lnTo>
                    <a:pt x="29" y="19"/>
                  </a:lnTo>
                  <a:lnTo>
                    <a:pt x="29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47"/>
                  </a:lnTo>
                  <a:lnTo>
                    <a:pt x="29" y="47"/>
                  </a:lnTo>
                  <a:lnTo>
                    <a:pt x="29" y="28"/>
                  </a:lnTo>
                  <a:lnTo>
                    <a:pt x="48" y="2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13"/>
            <p:cNvSpPr/>
            <p:nvPr/>
          </p:nvSpPr>
          <p:spPr bwMode="auto">
            <a:xfrm>
              <a:off x="8390859" y="3035707"/>
              <a:ext cx="68645" cy="68645"/>
            </a:xfrm>
            <a:custGeom>
              <a:avLst/>
              <a:gdLst>
                <a:gd name="T0" fmla="*/ 33 w 38"/>
                <a:gd name="T1" fmla="*/ 0 h 38"/>
                <a:gd name="T2" fmla="*/ 19 w 38"/>
                <a:gd name="T3" fmla="*/ 11 h 38"/>
                <a:gd name="T4" fmla="*/ 5 w 38"/>
                <a:gd name="T5" fmla="*/ 0 h 38"/>
                <a:gd name="T6" fmla="*/ 0 w 38"/>
                <a:gd name="T7" fmla="*/ 4 h 38"/>
                <a:gd name="T8" fmla="*/ 12 w 38"/>
                <a:gd name="T9" fmla="*/ 19 h 38"/>
                <a:gd name="T10" fmla="*/ 0 w 38"/>
                <a:gd name="T11" fmla="*/ 33 h 38"/>
                <a:gd name="T12" fmla="*/ 5 w 38"/>
                <a:gd name="T13" fmla="*/ 38 h 38"/>
                <a:gd name="T14" fmla="*/ 19 w 38"/>
                <a:gd name="T15" fmla="*/ 26 h 38"/>
                <a:gd name="T16" fmla="*/ 33 w 38"/>
                <a:gd name="T17" fmla="*/ 38 h 38"/>
                <a:gd name="T18" fmla="*/ 38 w 38"/>
                <a:gd name="T19" fmla="*/ 33 h 38"/>
                <a:gd name="T20" fmla="*/ 26 w 38"/>
                <a:gd name="T21" fmla="*/ 19 h 38"/>
                <a:gd name="T22" fmla="*/ 38 w 38"/>
                <a:gd name="T23" fmla="*/ 4 h 38"/>
                <a:gd name="T24" fmla="*/ 33 w 38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33" y="0"/>
                  </a:moveTo>
                  <a:lnTo>
                    <a:pt x="19" y="11"/>
                  </a:lnTo>
                  <a:lnTo>
                    <a:pt x="5" y="0"/>
                  </a:lnTo>
                  <a:lnTo>
                    <a:pt x="0" y="4"/>
                  </a:lnTo>
                  <a:lnTo>
                    <a:pt x="12" y="19"/>
                  </a:lnTo>
                  <a:lnTo>
                    <a:pt x="0" y="33"/>
                  </a:lnTo>
                  <a:lnTo>
                    <a:pt x="5" y="38"/>
                  </a:lnTo>
                  <a:lnTo>
                    <a:pt x="19" y="26"/>
                  </a:lnTo>
                  <a:lnTo>
                    <a:pt x="33" y="38"/>
                  </a:lnTo>
                  <a:lnTo>
                    <a:pt x="38" y="33"/>
                  </a:lnTo>
                  <a:lnTo>
                    <a:pt x="26" y="19"/>
                  </a:lnTo>
                  <a:lnTo>
                    <a:pt x="38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Rectangle 214"/>
            <p:cNvSpPr>
              <a:spLocks noChangeArrowheads="1"/>
            </p:cNvSpPr>
            <p:nvPr/>
          </p:nvSpPr>
          <p:spPr bwMode="auto">
            <a:xfrm>
              <a:off x="8571503" y="2873127"/>
              <a:ext cx="84903" cy="162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Rectangle 215"/>
            <p:cNvSpPr>
              <a:spLocks noChangeArrowheads="1"/>
            </p:cNvSpPr>
            <p:nvPr/>
          </p:nvSpPr>
          <p:spPr bwMode="auto">
            <a:xfrm>
              <a:off x="8571503" y="3042933"/>
              <a:ext cx="84903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Rectangle 216"/>
            <p:cNvSpPr>
              <a:spLocks noChangeArrowheads="1"/>
            </p:cNvSpPr>
            <p:nvPr/>
          </p:nvSpPr>
          <p:spPr bwMode="auto">
            <a:xfrm>
              <a:off x="8571503" y="3077254"/>
              <a:ext cx="84903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17"/>
            <p:cNvSpPr>
              <a:spLocks noEditPoints="1"/>
            </p:cNvSpPr>
            <p:nvPr/>
          </p:nvSpPr>
          <p:spPr bwMode="auto">
            <a:xfrm>
              <a:off x="8322214" y="2779193"/>
              <a:ext cx="393803" cy="391997"/>
            </a:xfrm>
            <a:custGeom>
              <a:avLst/>
              <a:gdLst>
                <a:gd name="T0" fmla="*/ 0 w 218"/>
                <a:gd name="T1" fmla="*/ 0 h 217"/>
                <a:gd name="T2" fmla="*/ 0 w 218"/>
                <a:gd name="T3" fmla="*/ 217 h 217"/>
                <a:gd name="T4" fmla="*/ 218 w 218"/>
                <a:gd name="T5" fmla="*/ 217 h 217"/>
                <a:gd name="T6" fmla="*/ 218 w 218"/>
                <a:gd name="T7" fmla="*/ 0 h 217"/>
                <a:gd name="T8" fmla="*/ 0 w 218"/>
                <a:gd name="T9" fmla="*/ 0 h 217"/>
                <a:gd name="T10" fmla="*/ 10 w 218"/>
                <a:gd name="T11" fmla="*/ 9 h 217"/>
                <a:gd name="T12" fmla="*/ 104 w 218"/>
                <a:gd name="T13" fmla="*/ 9 h 217"/>
                <a:gd name="T14" fmla="*/ 104 w 218"/>
                <a:gd name="T15" fmla="*/ 104 h 217"/>
                <a:gd name="T16" fmla="*/ 10 w 218"/>
                <a:gd name="T17" fmla="*/ 104 h 217"/>
                <a:gd name="T18" fmla="*/ 10 w 218"/>
                <a:gd name="T19" fmla="*/ 9 h 217"/>
                <a:gd name="T20" fmla="*/ 10 w 218"/>
                <a:gd name="T21" fmla="*/ 208 h 217"/>
                <a:gd name="T22" fmla="*/ 10 w 218"/>
                <a:gd name="T23" fmla="*/ 113 h 217"/>
                <a:gd name="T24" fmla="*/ 104 w 218"/>
                <a:gd name="T25" fmla="*/ 113 h 217"/>
                <a:gd name="T26" fmla="*/ 104 w 218"/>
                <a:gd name="T27" fmla="*/ 208 h 217"/>
                <a:gd name="T28" fmla="*/ 10 w 218"/>
                <a:gd name="T29" fmla="*/ 208 h 217"/>
                <a:gd name="T30" fmla="*/ 209 w 218"/>
                <a:gd name="T31" fmla="*/ 208 h 217"/>
                <a:gd name="T32" fmla="*/ 114 w 218"/>
                <a:gd name="T33" fmla="*/ 208 h 217"/>
                <a:gd name="T34" fmla="*/ 114 w 218"/>
                <a:gd name="T35" fmla="*/ 113 h 217"/>
                <a:gd name="T36" fmla="*/ 209 w 218"/>
                <a:gd name="T37" fmla="*/ 113 h 217"/>
                <a:gd name="T38" fmla="*/ 209 w 218"/>
                <a:gd name="T39" fmla="*/ 208 h 217"/>
                <a:gd name="T40" fmla="*/ 209 w 218"/>
                <a:gd name="T41" fmla="*/ 104 h 217"/>
                <a:gd name="T42" fmla="*/ 114 w 218"/>
                <a:gd name="T43" fmla="*/ 104 h 217"/>
                <a:gd name="T44" fmla="*/ 114 w 218"/>
                <a:gd name="T45" fmla="*/ 9 h 217"/>
                <a:gd name="T46" fmla="*/ 209 w 218"/>
                <a:gd name="T47" fmla="*/ 9 h 217"/>
                <a:gd name="T48" fmla="*/ 209 w 218"/>
                <a:gd name="T49" fmla="*/ 10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" h="217">
                  <a:moveTo>
                    <a:pt x="0" y="0"/>
                  </a:moveTo>
                  <a:lnTo>
                    <a:pt x="0" y="217"/>
                  </a:lnTo>
                  <a:lnTo>
                    <a:pt x="218" y="217"/>
                  </a:lnTo>
                  <a:lnTo>
                    <a:pt x="218" y="0"/>
                  </a:lnTo>
                  <a:lnTo>
                    <a:pt x="0" y="0"/>
                  </a:lnTo>
                  <a:close/>
                  <a:moveTo>
                    <a:pt x="10" y="9"/>
                  </a:moveTo>
                  <a:lnTo>
                    <a:pt x="104" y="9"/>
                  </a:lnTo>
                  <a:lnTo>
                    <a:pt x="104" y="104"/>
                  </a:lnTo>
                  <a:lnTo>
                    <a:pt x="10" y="104"/>
                  </a:lnTo>
                  <a:lnTo>
                    <a:pt x="10" y="9"/>
                  </a:lnTo>
                  <a:close/>
                  <a:moveTo>
                    <a:pt x="10" y="208"/>
                  </a:moveTo>
                  <a:lnTo>
                    <a:pt x="10" y="113"/>
                  </a:lnTo>
                  <a:lnTo>
                    <a:pt x="104" y="113"/>
                  </a:lnTo>
                  <a:lnTo>
                    <a:pt x="104" y="208"/>
                  </a:lnTo>
                  <a:lnTo>
                    <a:pt x="10" y="208"/>
                  </a:lnTo>
                  <a:close/>
                  <a:moveTo>
                    <a:pt x="209" y="208"/>
                  </a:moveTo>
                  <a:lnTo>
                    <a:pt x="114" y="208"/>
                  </a:lnTo>
                  <a:lnTo>
                    <a:pt x="114" y="113"/>
                  </a:lnTo>
                  <a:lnTo>
                    <a:pt x="209" y="113"/>
                  </a:lnTo>
                  <a:lnTo>
                    <a:pt x="209" y="208"/>
                  </a:lnTo>
                  <a:close/>
                  <a:moveTo>
                    <a:pt x="209" y="104"/>
                  </a:moveTo>
                  <a:lnTo>
                    <a:pt x="114" y="104"/>
                  </a:lnTo>
                  <a:lnTo>
                    <a:pt x="114" y="9"/>
                  </a:lnTo>
                  <a:lnTo>
                    <a:pt x="209" y="9"/>
                  </a:lnTo>
                  <a:lnTo>
                    <a:pt x="209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4" name="Freeform 218"/>
          <p:cNvSpPr>
            <a:spLocks noEditPoints="1"/>
          </p:cNvSpPr>
          <p:nvPr/>
        </p:nvSpPr>
        <p:spPr bwMode="auto">
          <a:xfrm>
            <a:off x="9169433" y="3424210"/>
            <a:ext cx="341417" cy="393803"/>
          </a:xfrm>
          <a:custGeom>
            <a:avLst/>
            <a:gdLst>
              <a:gd name="T0" fmla="*/ 76 w 80"/>
              <a:gd name="T1" fmla="*/ 28 h 92"/>
              <a:gd name="T2" fmla="*/ 58 w 80"/>
              <a:gd name="T3" fmla="*/ 28 h 92"/>
              <a:gd name="T4" fmla="*/ 58 w 80"/>
              <a:gd name="T5" fmla="*/ 18 h 92"/>
              <a:gd name="T6" fmla="*/ 53 w 80"/>
              <a:gd name="T7" fmla="*/ 5 h 92"/>
              <a:gd name="T8" fmla="*/ 40 w 80"/>
              <a:gd name="T9" fmla="*/ 0 h 92"/>
              <a:gd name="T10" fmla="*/ 27 w 80"/>
              <a:gd name="T11" fmla="*/ 5 h 92"/>
              <a:gd name="T12" fmla="*/ 22 w 80"/>
              <a:gd name="T13" fmla="*/ 18 h 92"/>
              <a:gd name="T14" fmla="*/ 22 w 80"/>
              <a:gd name="T15" fmla="*/ 28 h 92"/>
              <a:gd name="T16" fmla="*/ 4 w 80"/>
              <a:gd name="T17" fmla="*/ 28 h 92"/>
              <a:gd name="T18" fmla="*/ 0 w 80"/>
              <a:gd name="T19" fmla="*/ 92 h 92"/>
              <a:gd name="T20" fmla="*/ 80 w 80"/>
              <a:gd name="T21" fmla="*/ 92 h 92"/>
              <a:gd name="T22" fmla="*/ 76 w 80"/>
              <a:gd name="T23" fmla="*/ 28 h 92"/>
              <a:gd name="T24" fmla="*/ 26 w 80"/>
              <a:gd name="T25" fmla="*/ 18 h 92"/>
              <a:gd name="T26" fmla="*/ 30 w 80"/>
              <a:gd name="T27" fmla="*/ 8 h 92"/>
              <a:gd name="T28" fmla="*/ 50 w 80"/>
              <a:gd name="T29" fmla="*/ 8 h 92"/>
              <a:gd name="T30" fmla="*/ 54 w 80"/>
              <a:gd name="T31" fmla="*/ 18 h 92"/>
              <a:gd name="T32" fmla="*/ 54 w 80"/>
              <a:gd name="T33" fmla="*/ 28 h 92"/>
              <a:gd name="T34" fmla="*/ 26 w 80"/>
              <a:gd name="T35" fmla="*/ 28 h 92"/>
              <a:gd name="T36" fmla="*/ 26 w 80"/>
              <a:gd name="T37" fmla="*/ 18 h 92"/>
              <a:gd name="T38" fmla="*/ 4 w 80"/>
              <a:gd name="T39" fmla="*/ 88 h 92"/>
              <a:gd name="T40" fmla="*/ 8 w 80"/>
              <a:gd name="T41" fmla="*/ 32 h 92"/>
              <a:gd name="T42" fmla="*/ 22 w 80"/>
              <a:gd name="T43" fmla="*/ 32 h 92"/>
              <a:gd name="T44" fmla="*/ 22 w 80"/>
              <a:gd name="T45" fmla="*/ 40 h 92"/>
              <a:gd name="T46" fmla="*/ 16 w 80"/>
              <a:gd name="T47" fmla="*/ 48 h 92"/>
              <a:gd name="T48" fmla="*/ 24 w 80"/>
              <a:gd name="T49" fmla="*/ 56 h 92"/>
              <a:gd name="T50" fmla="*/ 32 w 80"/>
              <a:gd name="T51" fmla="*/ 48 h 92"/>
              <a:gd name="T52" fmla="*/ 26 w 80"/>
              <a:gd name="T53" fmla="*/ 40 h 92"/>
              <a:gd name="T54" fmla="*/ 26 w 80"/>
              <a:gd name="T55" fmla="*/ 32 h 92"/>
              <a:gd name="T56" fmla="*/ 54 w 80"/>
              <a:gd name="T57" fmla="*/ 32 h 92"/>
              <a:gd name="T58" fmla="*/ 54 w 80"/>
              <a:gd name="T59" fmla="*/ 40 h 92"/>
              <a:gd name="T60" fmla="*/ 48 w 80"/>
              <a:gd name="T61" fmla="*/ 48 h 92"/>
              <a:gd name="T62" fmla="*/ 56 w 80"/>
              <a:gd name="T63" fmla="*/ 56 h 92"/>
              <a:gd name="T64" fmla="*/ 64 w 80"/>
              <a:gd name="T65" fmla="*/ 48 h 92"/>
              <a:gd name="T66" fmla="*/ 58 w 80"/>
              <a:gd name="T67" fmla="*/ 40 h 92"/>
              <a:gd name="T68" fmla="*/ 58 w 80"/>
              <a:gd name="T69" fmla="*/ 32 h 92"/>
              <a:gd name="T70" fmla="*/ 72 w 80"/>
              <a:gd name="T71" fmla="*/ 32 h 92"/>
              <a:gd name="T72" fmla="*/ 76 w 80"/>
              <a:gd name="T73" fmla="*/ 88 h 92"/>
              <a:gd name="T74" fmla="*/ 4 w 80"/>
              <a:gd name="T75" fmla="*/ 8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0" h="92">
                <a:moveTo>
                  <a:pt x="76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18"/>
                  <a:pt x="58" y="18"/>
                  <a:pt x="58" y="18"/>
                </a:cubicBezTo>
                <a:cubicBezTo>
                  <a:pt x="58" y="13"/>
                  <a:pt x="56" y="9"/>
                  <a:pt x="53" y="5"/>
                </a:cubicBezTo>
                <a:cubicBezTo>
                  <a:pt x="49" y="2"/>
                  <a:pt x="45" y="0"/>
                  <a:pt x="40" y="0"/>
                </a:cubicBezTo>
                <a:cubicBezTo>
                  <a:pt x="35" y="0"/>
                  <a:pt x="31" y="2"/>
                  <a:pt x="27" y="5"/>
                </a:cubicBezTo>
                <a:cubicBezTo>
                  <a:pt x="24" y="9"/>
                  <a:pt x="22" y="13"/>
                  <a:pt x="22" y="18"/>
                </a:cubicBezTo>
                <a:cubicBezTo>
                  <a:pt x="22" y="28"/>
                  <a:pt x="22" y="28"/>
                  <a:pt x="22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0" y="92"/>
                  <a:pt x="0" y="92"/>
                  <a:pt x="0" y="92"/>
                </a:cubicBezTo>
                <a:cubicBezTo>
                  <a:pt x="80" y="92"/>
                  <a:pt x="80" y="92"/>
                  <a:pt x="80" y="92"/>
                </a:cubicBezTo>
                <a:lnTo>
                  <a:pt x="76" y="28"/>
                </a:lnTo>
                <a:close/>
                <a:moveTo>
                  <a:pt x="26" y="18"/>
                </a:moveTo>
                <a:cubicBezTo>
                  <a:pt x="26" y="14"/>
                  <a:pt x="27" y="11"/>
                  <a:pt x="30" y="8"/>
                </a:cubicBezTo>
                <a:cubicBezTo>
                  <a:pt x="35" y="3"/>
                  <a:pt x="45" y="3"/>
                  <a:pt x="50" y="8"/>
                </a:cubicBezTo>
                <a:cubicBezTo>
                  <a:pt x="53" y="11"/>
                  <a:pt x="54" y="14"/>
                  <a:pt x="54" y="18"/>
                </a:cubicBezTo>
                <a:cubicBezTo>
                  <a:pt x="54" y="28"/>
                  <a:pt x="54" y="28"/>
                  <a:pt x="54" y="28"/>
                </a:cubicBezTo>
                <a:cubicBezTo>
                  <a:pt x="26" y="28"/>
                  <a:pt x="26" y="28"/>
                  <a:pt x="26" y="28"/>
                </a:cubicBezTo>
                <a:lnTo>
                  <a:pt x="26" y="18"/>
                </a:lnTo>
                <a:close/>
                <a:moveTo>
                  <a:pt x="4" y="88"/>
                </a:moveTo>
                <a:cubicBezTo>
                  <a:pt x="8" y="32"/>
                  <a:pt x="8" y="32"/>
                  <a:pt x="8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1"/>
                  <a:pt x="16" y="44"/>
                  <a:pt x="16" y="48"/>
                </a:cubicBezTo>
                <a:cubicBezTo>
                  <a:pt x="16" y="52"/>
                  <a:pt x="20" y="56"/>
                  <a:pt x="24" y="56"/>
                </a:cubicBezTo>
                <a:cubicBezTo>
                  <a:pt x="28" y="56"/>
                  <a:pt x="32" y="52"/>
                  <a:pt x="32" y="48"/>
                </a:cubicBezTo>
                <a:cubicBezTo>
                  <a:pt x="32" y="44"/>
                  <a:pt x="29" y="41"/>
                  <a:pt x="26" y="40"/>
                </a:cubicBezTo>
                <a:cubicBezTo>
                  <a:pt x="26" y="32"/>
                  <a:pt x="26" y="32"/>
                  <a:pt x="26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40"/>
                  <a:pt x="54" y="40"/>
                  <a:pt x="54" y="40"/>
                </a:cubicBezTo>
                <a:cubicBezTo>
                  <a:pt x="51" y="41"/>
                  <a:pt x="48" y="44"/>
                  <a:pt x="48" y="48"/>
                </a:cubicBezTo>
                <a:cubicBezTo>
                  <a:pt x="48" y="52"/>
                  <a:pt x="52" y="56"/>
                  <a:pt x="56" y="56"/>
                </a:cubicBezTo>
                <a:cubicBezTo>
                  <a:pt x="60" y="56"/>
                  <a:pt x="64" y="52"/>
                  <a:pt x="64" y="48"/>
                </a:cubicBezTo>
                <a:cubicBezTo>
                  <a:pt x="64" y="44"/>
                  <a:pt x="61" y="41"/>
                  <a:pt x="58" y="40"/>
                </a:cubicBezTo>
                <a:cubicBezTo>
                  <a:pt x="58" y="32"/>
                  <a:pt x="58" y="32"/>
                  <a:pt x="58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6" y="88"/>
                  <a:pt x="76" y="88"/>
                  <a:pt x="76" y="88"/>
                </a:cubicBezTo>
                <a:lnTo>
                  <a:pt x="4" y="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Freeform 219"/>
          <p:cNvSpPr>
            <a:spLocks noEditPoints="1"/>
          </p:cNvSpPr>
          <p:nvPr/>
        </p:nvSpPr>
        <p:spPr bwMode="auto">
          <a:xfrm>
            <a:off x="9973297" y="3440469"/>
            <a:ext cx="375739" cy="377546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78 w 88"/>
              <a:gd name="T11" fmla="*/ 23 h 88"/>
              <a:gd name="T12" fmla="*/ 57 w 88"/>
              <a:gd name="T13" fmla="*/ 35 h 88"/>
              <a:gd name="T14" fmla="*/ 53 w 88"/>
              <a:gd name="T15" fmla="*/ 31 h 88"/>
              <a:gd name="T16" fmla="*/ 65 w 88"/>
              <a:gd name="T17" fmla="*/ 10 h 88"/>
              <a:gd name="T18" fmla="*/ 78 w 88"/>
              <a:gd name="T19" fmla="*/ 23 h 88"/>
              <a:gd name="T20" fmla="*/ 32 w 88"/>
              <a:gd name="T21" fmla="*/ 44 h 88"/>
              <a:gd name="T22" fmla="*/ 44 w 88"/>
              <a:gd name="T23" fmla="*/ 32 h 88"/>
              <a:gd name="T24" fmla="*/ 56 w 88"/>
              <a:gd name="T25" fmla="*/ 44 h 88"/>
              <a:gd name="T26" fmla="*/ 44 w 88"/>
              <a:gd name="T27" fmla="*/ 56 h 88"/>
              <a:gd name="T28" fmla="*/ 32 w 88"/>
              <a:gd name="T29" fmla="*/ 44 h 88"/>
              <a:gd name="T30" fmla="*/ 44 w 88"/>
              <a:gd name="T31" fmla="*/ 4 h 88"/>
              <a:gd name="T32" fmla="*/ 61 w 88"/>
              <a:gd name="T33" fmla="*/ 8 h 88"/>
              <a:gd name="T34" fmla="*/ 50 w 88"/>
              <a:gd name="T35" fmla="*/ 29 h 88"/>
              <a:gd name="T36" fmla="*/ 44 w 88"/>
              <a:gd name="T37" fmla="*/ 28 h 88"/>
              <a:gd name="T38" fmla="*/ 28 w 88"/>
              <a:gd name="T39" fmla="*/ 44 h 88"/>
              <a:gd name="T40" fmla="*/ 29 w 88"/>
              <a:gd name="T41" fmla="*/ 50 h 88"/>
              <a:gd name="T42" fmla="*/ 8 w 88"/>
              <a:gd name="T43" fmla="*/ 61 h 88"/>
              <a:gd name="T44" fmla="*/ 4 w 88"/>
              <a:gd name="T45" fmla="*/ 44 h 88"/>
              <a:gd name="T46" fmla="*/ 44 w 88"/>
              <a:gd name="T47" fmla="*/ 4 h 88"/>
              <a:gd name="T48" fmla="*/ 10 w 88"/>
              <a:gd name="T49" fmla="*/ 65 h 88"/>
              <a:gd name="T50" fmla="*/ 31 w 88"/>
              <a:gd name="T51" fmla="*/ 53 h 88"/>
              <a:gd name="T52" fmla="*/ 35 w 88"/>
              <a:gd name="T53" fmla="*/ 57 h 88"/>
              <a:gd name="T54" fmla="*/ 23 w 88"/>
              <a:gd name="T55" fmla="*/ 78 h 88"/>
              <a:gd name="T56" fmla="*/ 10 w 88"/>
              <a:gd name="T57" fmla="*/ 65 h 88"/>
              <a:gd name="T58" fmla="*/ 44 w 88"/>
              <a:gd name="T59" fmla="*/ 84 h 88"/>
              <a:gd name="T60" fmla="*/ 27 w 88"/>
              <a:gd name="T61" fmla="*/ 80 h 88"/>
              <a:gd name="T62" fmla="*/ 38 w 88"/>
              <a:gd name="T63" fmla="*/ 59 h 88"/>
              <a:gd name="T64" fmla="*/ 44 w 88"/>
              <a:gd name="T65" fmla="*/ 60 h 88"/>
              <a:gd name="T66" fmla="*/ 60 w 88"/>
              <a:gd name="T67" fmla="*/ 44 h 88"/>
              <a:gd name="T68" fmla="*/ 59 w 88"/>
              <a:gd name="T69" fmla="*/ 38 h 88"/>
              <a:gd name="T70" fmla="*/ 80 w 88"/>
              <a:gd name="T71" fmla="*/ 27 h 88"/>
              <a:gd name="T72" fmla="*/ 84 w 88"/>
              <a:gd name="T73" fmla="*/ 44 h 88"/>
              <a:gd name="T74" fmla="*/ 44 w 88"/>
              <a:gd name="T75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78" y="23"/>
                </a:moveTo>
                <a:cubicBezTo>
                  <a:pt x="57" y="35"/>
                  <a:pt x="57" y="35"/>
                  <a:pt x="57" y="35"/>
                </a:cubicBezTo>
                <a:cubicBezTo>
                  <a:pt x="56" y="33"/>
                  <a:pt x="55" y="32"/>
                  <a:pt x="53" y="31"/>
                </a:cubicBezTo>
                <a:cubicBezTo>
                  <a:pt x="65" y="10"/>
                  <a:pt x="65" y="10"/>
                  <a:pt x="65" y="10"/>
                </a:cubicBezTo>
                <a:cubicBezTo>
                  <a:pt x="70" y="13"/>
                  <a:pt x="75" y="18"/>
                  <a:pt x="78" y="23"/>
                </a:cubicBezTo>
                <a:close/>
                <a:moveTo>
                  <a:pt x="32" y="44"/>
                </a:moveTo>
                <a:cubicBezTo>
                  <a:pt x="32" y="37"/>
                  <a:pt x="37" y="32"/>
                  <a:pt x="44" y="32"/>
                </a:cubicBezTo>
                <a:cubicBezTo>
                  <a:pt x="51" y="32"/>
                  <a:pt x="56" y="37"/>
                  <a:pt x="56" y="44"/>
                </a:cubicBezTo>
                <a:cubicBezTo>
                  <a:pt x="56" y="51"/>
                  <a:pt x="51" y="56"/>
                  <a:pt x="44" y="56"/>
                </a:cubicBezTo>
                <a:cubicBezTo>
                  <a:pt x="37" y="56"/>
                  <a:pt x="32" y="51"/>
                  <a:pt x="32" y="44"/>
                </a:cubicBezTo>
                <a:close/>
                <a:moveTo>
                  <a:pt x="44" y="4"/>
                </a:moveTo>
                <a:cubicBezTo>
                  <a:pt x="50" y="4"/>
                  <a:pt x="56" y="5"/>
                  <a:pt x="61" y="8"/>
                </a:cubicBezTo>
                <a:cubicBezTo>
                  <a:pt x="50" y="29"/>
                  <a:pt x="50" y="29"/>
                  <a:pt x="50" y="29"/>
                </a:cubicBezTo>
                <a:cubicBezTo>
                  <a:pt x="48" y="28"/>
                  <a:pt x="46" y="28"/>
                  <a:pt x="44" y="28"/>
                </a:cubicBezTo>
                <a:cubicBezTo>
                  <a:pt x="35" y="28"/>
                  <a:pt x="28" y="35"/>
                  <a:pt x="28" y="44"/>
                </a:cubicBezTo>
                <a:cubicBezTo>
                  <a:pt x="28" y="46"/>
                  <a:pt x="28" y="48"/>
                  <a:pt x="29" y="50"/>
                </a:cubicBezTo>
                <a:cubicBezTo>
                  <a:pt x="8" y="61"/>
                  <a:pt x="8" y="61"/>
                  <a:pt x="8" y="61"/>
                </a:cubicBezTo>
                <a:cubicBezTo>
                  <a:pt x="5" y="56"/>
                  <a:pt x="4" y="50"/>
                  <a:pt x="4" y="44"/>
                </a:cubicBezTo>
                <a:cubicBezTo>
                  <a:pt x="4" y="22"/>
                  <a:pt x="22" y="4"/>
                  <a:pt x="44" y="4"/>
                </a:cubicBezTo>
                <a:close/>
                <a:moveTo>
                  <a:pt x="10" y="65"/>
                </a:moveTo>
                <a:cubicBezTo>
                  <a:pt x="31" y="53"/>
                  <a:pt x="31" y="53"/>
                  <a:pt x="31" y="53"/>
                </a:cubicBezTo>
                <a:cubicBezTo>
                  <a:pt x="32" y="55"/>
                  <a:pt x="33" y="56"/>
                  <a:pt x="35" y="57"/>
                </a:cubicBezTo>
                <a:cubicBezTo>
                  <a:pt x="23" y="78"/>
                  <a:pt x="23" y="78"/>
                  <a:pt x="23" y="78"/>
                </a:cubicBezTo>
                <a:cubicBezTo>
                  <a:pt x="18" y="75"/>
                  <a:pt x="13" y="70"/>
                  <a:pt x="10" y="65"/>
                </a:cubicBezTo>
                <a:close/>
                <a:moveTo>
                  <a:pt x="44" y="84"/>
                </a:moveTo>
                <a:cubicBezTo>
                  <a:pt x="38" y="84"/>
                  <a:pt x="32" y="83"/>
                  <a:pt x="27" y="80"/>
                </a:cubicBezTo>
                <a:cubicBezTo>
                  <a:pt x="38" y="59"/>
                  <a:pt x="38" y="59"/>
                  <a:pt x="38" y="59"/>
                </a:cubicBezTo>
                <a:cubicBezTo>
                  <a:pt x="40" y="60"/>
                  <a:pt x="42" y="60"/>
                  <a:pt x="44" y="60"/>
                </a:cubicBezTo>
                <a:cubicBezTo>
                  <a:pt x="53" y="60"/>
                  <a:pt x="60" y="53"/>
                  <a:pt x="60" y="44"/>
                </a:cubicBezTo>
                <a:cubicBezTo>
                  <a:pt x="60" y="42"/>
                  <a:pt x="60" y="40"/>
                  <a:pt x="59" y="38"/>
                </a:cubicBezTo>
                <a:cubicBezTo>
                  <a:pt x="80" y="27"/>
                  <a:pt x="80" y="27"/>
                  <a:pt x="80" y="27"/>
                </a:cubicBezTo>
                <a:cubicBezTo>
                  <a:pt x="83" y="32"/>
                  <a:pt x="84" y="38"/>
                  <a:pt x="84" y="44"/>
                </a:cubicBezTo>
                <a:cubicBezTo>
                  <a:pt x="84" y="66"/>
                  <a:pt x="66" y="84"/>
                  <a:pt x="44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46" name="组合 245"/>
          <p:cNvGrpSpPr/>
          <p:nvPr/>
        </p:nvGrpSpPr>
        <p:grpSpPr>
          <a:xfrm>
            <a:off x="10777161" y="3440469"/>
            <a:ext cx="410062" cy="377546"/>
            <a:chOff x="10777161" y="2786419"/>
            <a:chExt cx="410062" cy="377546"/>
          </a:xfrm>
        </p:grpSpPr>
        <p:sp>
          <p:nvSpPr>
            <p:cNvPr id="247" name="Freeform 220"/>
            <p:cNvSpPr>
              <a:spLocks noEditPoints="1"/>
            </p:cNvSpPr>
            <p:nvPr/>
          </p:nvSpPr>
          <p:spPr bwMode="auto">
            <a:xfrm>
              <a:off x="10777161" y="2786419"/>
              <a:ext cx="410062" cy="377546"/>
            </a:xfrm>
            <a:custGeom>
              <a:avLst/>
              <a:gdLst>
                <a:gd name="T0" fmla="*/ 227 w 227"/>
                <a:gd name="T1" fmla="*/ 38 h 209"/>
                <a:gd name="T2" fmla="*/ 170 w 227"/>
                <a:gd name="T3" fmla="*/ 38 h 209"/>
                <a:gd name="T4" fmla="*/ 170 w 227"/>
                <a:gd name="T5" fmla="*/ 0 h 209"/>
                <a:gd name="T6" fmla="*/ 57 w 227"/>
                <a:gd name="T7" fmla="*/ 0 h 209"/>
                <a:gd name="T8" fmla="*/ 57 w 227"/>
                <a:gd name="T9" fmla="*/ 38 h 209"/>
                <a:gd name="T10" fmla="*/ 0 w 227"/>
                <a:gd name="T11" fmla="*/ 38 h 209"/>
                <a:gd name="T12" fmla="*/ 0 w 227"/>
                <a:gd name="T13" fmla="*/ 171 h 209"/>
                <a:gd name="T14" fmla="*/ 57 w 227"/>
                <a:gd name="T15" fmla="*/ 171 h 209"/>
                <a:gd name="T16" fmla="*/ 57 w 227"/>
                <a:gd name="T17" fmla="*/ 209 h 209"/>
                <a:gd name="T18" fmla="*/ 170 w 227"/>
                <a:gd name="T19" fmla="*/ 209 h 209"/>
                <a:gd name="T20" fmla="*/ 170 w 227"/>
                <a:gd name="T21" fmla="*/ 171 h 209"/>
                <a:gd name="T22" fmla="*/ 227 w 227"/>
                <a:gd name="T23" fmla="*/ 171 h 209"/>
                <a:gd name="T24" fmla="*/ 227 w 227"/>
                <a:gd name="T25" fmla="*/ 38 h 209"/>
                <a:gd name="T26" fmla="*/ 66 w 227"/>
                <a:gd name="T27" fmla="*/ 10 h 209"/>
                <a:gd name="T28" fmla="*/ 161 w 227"/>
                <a:gd name="T29" fmla="*/ 10 h 209"/>
                <a:gd name="T30" fmla="*/ 161 w 227"/>
                <a:gd name="T31" fmla="*/ 38 h 209"/>
                <a:gd name="T32" fmla="*/ 66 w 227"/>
                <a:gd name="T33" fmla="*/ 38 h 209"/>
                <a:gd name="T34" fmla="*/ 66 w 227"/>
                <a:gd name="T35" fmla="*/ 10 h 209"/>
                <a:gd name="T36" fmla="*/ 161 w 227"/>
                <a:gd name="T37" fmla="*/ 199 h 209"/>
                <a:gd name="T38" fmla="*/ 66 w 227"/>
                <a:gd name="T39" fmla="*/ 199 h 209"/>
                <a:gd name="T40" fmla="*/ 66 w 227"/>
                <a:gd name="T41" fmla="*/ 142 h 209"/>
                <a:gd name="T42" fmla="*/ 161 w 227"/>
                <a:gd name="T43" fmla="*/ 142 h 209"/>
                <a:gd name="T44" fmla="*/ 161 w 227"/>
                <a:gd name="T45" fmla="*/ 199 h 209"/>
                <a:gd name="T46" fmla="*/ 218 w 227"/>
                <a:gd name="T47" fmla="*/ 161 h 209"/>
                <a:gd name="T48" fmla="*/ 170 w 227"/>
                <a:gd name="T49" fmla="*/ 161 h 209"/>
                <a:gd name="T50" fmla="*/ 170 w 227"/>
                <a:gd name="T51" fmla="*/ 133 h 209"/>
                <a:gd name="T52" fmla="*/ 57 w 227"/>
                <a:gd name="T53" fmla="*/ 133 h 209"/>
                <a:gd name="T54" fmla="*/ 57 w 227"/>
                <a:gd name="T55" fmla="*/ 161 h 209"/>
                <a:gd name="T56" fmla="*/ 9 w 227"/>
                <a:gd name="T57" fmla="*/ 161 h 209"/>
                <a:gd name="T58" fmla="*/ 9 w 227"/>
                <a:gd name="T59" fmla="*/ 48 h 209"/>
                <a:gd name="T60" fmla="*/ 57 w 227"/>
                <a:gd name="T61" fmla="*/ 48 h 209"/>
                <a:gd name="T62" fmla="*/ 170 w 227"/>
                <a:gd name="T63" fmla="*/ 48 h 209"/>
                <a:gd name="T64" fmla="*/ 218 w 227"/>
                <a:gd name="T65" fmla="*/ 48 h 209"/>
                <a:gd name="T66" fmla="*/ 218 w 227"/>
                <a:gd name="T67" fmla="*/ 16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209">
                  <a:moveTo>
                    <a:pt x="227" y="38"/>
                  </a:moveTo>
                  <a:lnTo>
                    <a:pt x="170" y="38"/>
                  </a:lnTo>
                  <a:lnTo>
                    <a:pt x="170" y="0"/>
                  </a:lnTo>
                  <a:lnTo>
                    <a:pt x="57" y="0"/>
                  </a:lnTo>
                  <a:lnTo>
                    <a:pt x="57" y="38"/>
                  </a:lnTo>
                  <a:lnTo>
                    <a:pt x="0" y="38"/>
                  </a:lnTo>
                  <a:lnTo>
                    <a:pt x="0" y="171"/>
                  </a:lnTo>
                  <a:lnTo>
                    <a:pt x="57" y="171"/>
                  </a:lnTo>
                  <a:lnTo>
                    <a:pt x="57" y="209"/>
                  </a:lnTo>
                  <a:lnTo>
                    <a:pt x="170" y="209"/>
                  </a:lnTo>
                  <a:lnTo>
                    <a:pt x="170" y="171"/>
                  </a:lnTo>
                  <a:lnTo>
                    <a:pt x="227" y="171"/>
                  </a:lnTo>
                  <a:lnTo>
                    <a:pt x="227" y="38"/>
                  </a:lnTo>
                  <a:close/>
                  <a:moveTo>
                    <a:pt x="66" y="10"/>
                  </a:moveTo>
                  <a:lnTo>
                    <a:pt x="161" y="10"/>
                  </a:lnTo>
                  <a:lnTo>
                    <a:pt x="161" y="38"/>
                  </a:lnTo>
                  <a:lnTo>
                    <a:pt x="66" y="38"/>
                  </a:lnTo>
                  <a:lnTo>
                    <a:pt x="66" y="10"/>
                  </a:lnTo>
                  <a:close/>
                  <a:moveTo>
                    <a:pt x="161" y="199"/>
                  </a:moveTo>
                  <a:lnTo>
                    <a:pt x="66" y="199"/>
                  </a:lnTo>
                  <a:lnTo>
                    <a:pt x="66" y="142"/>
                  </a:lnTo>
                  <a:lnTo>
                    <a:pt x="161" y="142"/>
                  </a:lnTo>
                  <a:lnTo>
                    <a:pt x="161" y="199"/>
                  </a:lnTo>
                  <a:close/>
                  <a:moveTo>
                    <a:pt x="218" y="161"/>
                  </a:moveTo>
                  <a:lnTo>
                    <a:pt x="170" y="161"/>
                  </a:lnTo>
                  <a:lnTo>
                    <a:pt x="170" y="133"/>
                  </a:lnTo>
                  <a:lnTo>
                    <a:pt x="57" y="133"/>
                  </a:lnTo>
                  <a:lnTo>
                    <a:pt x="57" y="161"/>
                  </a:lnTo>
                  <a:lnTo>
                    <a:pt x="9" y="161"/>
                  </a:lnTo>
                  <a:lnTo>
                    <a:pt x="9" y="48"/>
                  </a:lnTo>
                  <a:lnTo>
                    <a:pt x="57" y="48"/>
                  </a:lnTo>
                  <a:lnTo>
                    <a:pt x="170" y="48"/>
                  </a:lnTo>
                  <a:lnTo>
                    <a:pt x="218" y="48"/>
                  </a:lnTo>
                  <a:lnTo>
                    <a:pt x="218" y="1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Rectangle 221"/>
            <p:cNvSpPr>
              <a:spLocks noChangeArrowheads="1"/>
            </p:cNvSpPr>
            <p:nvPr/>
          </p:nvSpPr>
          <p:spPr bwMode="auto">
            <a:xfrm>
              <a:off x="10827741" y="2907449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Rectangle 222"/>
            <p:cNvSpPr>
              <a:spLocks noChangeArrowheads="1"/>
            </p:cNvSpPr>
            <p:nvPr/>
          </p:nvSpPr>
          <p:spPr bwMode="auto">
            <a:xfrm>
              <a:off x="10896386" y="2907449"/>
              <a:ext cx="34323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9960190" y="4288261"/>
            <a:ext cx="411868" cy="341417"/>
            <a:chOff x="9135110" y="6101233"/>
            <a:chExt cx="411868" cy="341417"/>
          </a:xfrm>
        </p:grpSpPr>
        <p:sp>
          <p:nvSpPr>
            <p:cNvPr id="251" name="Freeform 229"/>
            <p:cNvSpPr>
              <a:spLocks noEditPoints="1"/>
            </p:cNvSpPr>
            <p:nvPr/>
          </p:nvSpPr>
          <p:spPr bwMode="auto">
            <a:xfrm>
              <a:off x="9135110" y="6101233"/>
              <a:ext cx="411868" cy="341417"/>
            </a:xfrm>
            <a:custGeom>
              <a:avLst/>
              <a:gdLst>
                <a:gd name="T0" fmla="*/ 171 w 228"/>
                <a:gd name="T1" fmla="*/ 0 h 189"/>
                <a:gd name="T2" fmla="*/ 57 w 228"/>
                <a:gd name="T3" fmla="*/ 0 h 189"/>
                <a:gd name="T4" fmla="*/ 0 w 228"/>
                <a:gd name="T5" fmla="*/ 95 h 189"/>
                <a:gd name="T6" fmla="*/ 0 w 228"/>
                <a:gd name="T7" fmla="*/ 189 h 189"/>
                <a:gd name="T8" fmla="*/ 228 w 228"/>
                <a:gd name="T9" fmla="*/ 189 h 189"/>
                <a:gd name="T10" fmla="*/ 228 w 228"/>
                <a:gd name="T11" fmla="*/ 95 h 189"/>
                <a:gd name="T12" fmla="*/ 171 w 228"/>
                <a:gd name="T13" fmla="*/ 0 h 189"/>
                <a:gd name="T14" fmla="*/ 62 w 228"/>
                <a:gd name="T15" fmla="*/ 9 h 189"/>
                <a:gd name="T16" fmla="*/ 166 w 228"/>
                <a:gd name="T17" fmla="*/ 9 h 189"/>
                <a:gd name="T18" fmla="*/ 213 w 228"/>
                <a:gd name="T19" fmla="*/ 90 h 189"/>
                <a:gd name="T20" fmla="*/ 15 w 228"/>
                <a:gd name="T21" fmla="*/ 90 h 189"/>
                <a:gd name="T22" fmla="*/ 62 w 228"/>
                <a:gd name="T23" fmla="*/ 9 h 189"/>
                <a:gd name="T24" fmla="*/ 10 w 228"/>
                <a:gd name="T25" fmla="*/ 180 h 189"/>
                <a:gd name="T26" fmla="*/ 10 w 228"/>
                <a:gd name="T27" fmla="*/ 99 h 189"/>
                <a:gd name="T28" fmla="*/ 218 w 228"/>
                <a:gd name="T29" fmla="*/ 99 h 189"/>
                <a:gd name="T30" fmla="*/ 218 w 228"/>
                <a:gd name="T31" fmla="*/ 180 h 189"/>
                <a:gd name="T32" fmla="*/ 10 w 228"/>
                <a:gd name="T33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8" h="189">
                  <a:moveTo>
                    <a:pt x="171" y="0"/>
                  </a:moveTo>
                  <a:lnTo>
                    <a:pt x="57" y="0"/>
                  </a:lnTo>
                  <a:lnTo>
                    <a:pt x="0" y="95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95"/>
                  </a:lnTo>
                  <a:lnTo>
                    <a:pt x="171" y="0"/>
                  </a:lnTo>
                  <a:close/>
                  <a:moveTo>
                    <a:pt x="62" y="9"/>
                  </a:moveTo>
                  <a:lnTo>
                    <a:pt x="166" y="9"/>
                  </a:lnTo>
                  <a:lnTo>
                    <a:pt x="213" y="90"/>
                  </a:lnTo>
                  <a:lnTo>
                    <a:pt x="15" y="90"/>
                  </a:lnTo>
                  <a:lnTo>
                    <a:pt x="62" y="9"/>
                  </a:lnTo>
                  <a:close/>
                  <a:moveTo>
                    <a:pt x="10" y="180"/>
                  </a:moveTo>
                  <a:lnTo>
                    <a:pt x="10" y="99"/>
                  </a:lnTo>
                  <a:lnTo>
                    <a:pt x="218" y="99"/>
                  </a:lnTo>
                  <a:lnTo>
                    <a:pt x="218" y="180"/>
                  </a:lnTo>
                  <a:lnTo>
                    <a:pt x="10" y="1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Rectangle 230"/>
            <p:cNvSpPr>
              <a:spLocks noChangeArrowheads="1"/>
            </p:cNvSpPr>
            <p:nvPr/>
          </p:nvSpPr>
          <p:spPr bwMode="auto">
            <a:xfrm>
              <a:off x="9238076" y="6204199"/>
              <a:ext cx="205934" cy="162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Rectangle 231"/>
            <p:cNvSpPr>
              <a:spLocks noChangeArrowheads="1"/>
            </p:cNvSpPr>
            <p:nvPr/>
          </p:nvSpPr>
          <p:spPr bwMode="auto">
            <a:xfrm>
              <a:off x="9263366" y="6151813"/>
              <a:ext cx="155354" cy="180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Rectangle 232"/>
            <p:cNvSpPr>
              <a:spLocks noChangeArrowheads="1"/>
            </p:cNvSpPr>
            <p:nvPr/>
          </p:nvSpPr>
          <p:spPr bwMode="auto">
            <a:xfrm>
              <a:off x="9297689" y="6339682"/>
              <a:ext cx="86709" cy="343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5" name="组合 254"/>
          <p:cNvGrpSpPr/>
          <p:nvPr/>
        </p:nvGrpSpPr>
        <p:grpSpPr>
          <a:xfrm>
            <a:off x="7518350" y="4249752"/>
            <a:ext cx="381159" cy="379352"/>
            <a:chOff x="7518350" y="3595702"/>
            <a:chExt cx="381159" cy="379352"/>
          </a:xfrm>
        </p:grpSpPr>
        <p:sp>
          <p:nvSpPr>
            <p:cNvPr id="256" name="Freeform 233"/>
            <p:cNvSpPr>
              <a:spLocks noEditPoints="1"/>
            </p:cNvSpPr>
            <p:nvPr/>
          </p:nvSpPr>
          <p:spPr bwMode="auto">
            <a:xfrm>
              <a:off x="7518350" y="3595702"/>
              <a:ext cx="381159" cy="379352"/>
            </a:xfrm>
            <a:custGeom>
              <a:avLst/>
              <a:gdLst>
                <a:gd name="T0" fmla="*/ 109 w 211"/>
                <a:gd name="T1" fmla="*/ 0 h 210"/>
                <a:gd name="T2" fmla="*/ 0 w 211"/>
                <a:gd name="T3" fmla="*/ 108 h 210"/>
                <a:gd name="T4" fmla="*/ 0 w 211"/>
                <a:gd name="T5" fmla="*/ 210 h 210"/>
                <a:gd name="T6" fmla="*/ 102 w 211"/>
                <a:gd name="T7" fmla="*/ 210 h 210"/>
                <a:gd name="T8" fmla="*/ 211 w 211"/>
                <a:gd name="T9" fmla="*/ 101 h 210"/>
                <a:gd name="T10" fmla="*/ 109 w 211"/>
                <a:gd name="T11" fmla="*/ 0 h 210"/>
                <a:gd name="T12" fmla="*/ 97 w 211"/>
                <a:gd name="T13" fmla="*/ 201 h 210"/>
                <a:gd name="T14" fmla="*/ 10 w 211"/>
                <a:gd name="T15" fmla="*/ 201 h 210"/>
                <a:gd name="T16" fmla="*/ 10 w 211"/>
                <a:gd name="T17" fmla="*/ 113 h 210"/>
                <a:gd name="T18" fmla="*/ 109 w 211"/>
                <a:gd name="T19" fmla="*/ 14 h 210"/>
                <a:gd name="T20" fmla="*/ 197 w 211"/>
                <a:gd name="T21" fmla="*/ 101 h 210"/>
                <a:gd name="T22" fmla="*/ 97 w 211"/>
                <a:gd name="T23" fmla="*/ 20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10">
                  <a:moveTo>
                    <a:pt x="109" y="0"/>
                  </a:moveTo>
                  <a:lnTo>
                    <a:pt x="0" y="108"/>
                  </a:lnTo>
                  <a:lnTo>
                    <a:pt x="0" y="210"/>
                  </a:lnTo>
                  <a:lnTo>
                    <a:pt x="102" y="210"/>
                  </a:lnTo>
                  <a:lnTo>
                    <a:pt x="211" y="101"/>
                  </a:lnTo>
                  <a:lnTo>
                    <a:pt x="109" y="0"/>
                  </a:lnTo>
                  <a:close/>
                  <a:moveTo>
                    <a:pt x="97" y="201"/>
                  </a:moveTo>
                  <a:lnTo>
                    <a:pt x="10" y="201"/>
                  </a:lnTo>
                  <a:lnTo>
                    <a:pt x="10" y="113"/>
                  </a:lnTo>
                  <a:lnTo>
                    <a:pt x="109" y="14"/>
                  </a:lnTo>
                  <a:lnTo>
                    <a:pt x="197" y="101"/>
                  </a:lnTo>
                  <a:lnTo>
                    <a:pt x="97" y="2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34"/>
            <p:cNvSpPr/>
            <p:nvPr/>
          </p:nvSpPr>
          <p:spPr bwMode="auto">
            <a:xfrm>
              <a:off x="7596027" y="3778152"/>
              <a:ext cx="115612" cy="115612"/>
            </a:xfrm>
            <a:custGeom>
              <a:avLst/>
              <a:gdLst>
                <a:gd name="T0" fmla="*/ 0 w 64"/>
                <a:gd name="T1" fmla="*/ 7 h 64"/>
                <a:gd name="T2" fmla="*/ 57 w 64"/>
                <a:gd name="T3" fmla="*/ 64 h 64"/>
                <a:gd name="T4" fmla="*/ 64 w 64"/>
                <a:gd name="T5" fmla="*/ 59 h 64"/>
                <a:gd name="T6" fmla="*/ 7 w 64"/>
                <a:gd name="T7" fmla="*/ 0 h 64"/>
                <a:gd name="T8" fmla="*/ 0 w 64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7"/>
                  </a:moveTo>
                  <a:lnTo>
                    <a:pt x="57" y="64"/>
                  </a:lnTo>
                  <a:lnTo>
                    <a:pt x="64" y="59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Oval 235"/>
            <p:cNvSpPr>
              <a:spLocks noChangeArrowheads="1"/>
            </p:cNvSpPr>
            <p:nvPr/>
          </p:nvSpPr>
          <p:spPr bwMode="auto">
            <a:xfrm>
              <a:off x="7570737" y="3855829"/>
              <a:ext cx="66839" cy="6864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8331246" y="4262397"/>
            <a:ext cx="375739" cy="375739"/>
            <a:chOff x="8331246" y="3608347"/>
            <a:chExt cx="375739" cy="375739"/>
          </a:xfrm>
        </p:grpSpPr>
        <p:sp>
          <p:nvSpPr>
            <p:cNvPr id="260" name="Freeform 236"/>
            <p:cNvSpPr>
              <a:spLocks noEditPoints="1"/>
            </p:cNvSpPr>
            <p:nvPr/>
          </p:nvSpPr>
          <p:spPr bwMode="auto">
            <a:xfrm>
              <a:off x="8331246" y="3608347"/>
              <a:ext cx="375739" cy="375739"/>
            </a:xfrm>
            <a:custGeom>
              <a:avLst/>
              <a:gdLst>
                <a:gd name="T0" fmla="*/ 0 w 208"/>
                <a:gd name="T1" fmla="*/ 0 h 208"/>
                <a:gd name="T2" fmla="*/ 0 w 208"/>
                <a:gd name="T3" fmla="*/ 208 h 208"/>
                <a:gd name="T4" fmla="*/ 208 w 208"/>
                <a:gd name="T5" fmla="*/ 208 h 208"/>
                <a:gd name="T6" fmla="*/ 208 w 208"/>
                <a:gd name="T7" fmla="*/ 0 h 208"/>
                <a:gd name="T8" fmla="*/ 0 w 208"/>
                <a:gd name="T9" fmla="*/ 0 h 208"/>
                <a:gd name="T10" fmla="*/ 199 w 208"/>
                <a:gd name="T11" fmla="*/ 198 h 208"/>
                <a:gd name="T12" fmla="*/ 9 w 208"/>
                <a:gd name="T13" fmla="*/ 198 h 208"/>
                <a:gd name="T14" fmla="*/ 9 w 208"/>
                <a:gd name="T15" fmla="*/ 9 h 208"/>
                <a:gd name="T16" fmla="*/ 199 w 208"/>
                <a:gd name="T17" fmla="*/ 9 h 208"/>
                <a:gd name="T18" fmla="*/ 199 w 208"/>
                <a:gd name="T19" fmla="*/ 19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0" y="0"/>
                  </a:moveTo>
                  <a:lnTo>
                    <a:pt x="0" y="208"/>
                  </a:lnTo>
                  <a:lnTo>
                    <a:pt x="208" y="208"/>
                  </a:lnTo>
                  <a:lnTo>
                    <a:pt x="208" y="0"/>
                  </a:lnTo>
                  <a:lnTo>
                    <a:pt x="0" y="0"/>
                  </a:lnTo>
                  <a:close/>
                  <a:moveTo>
                    <a:pt x="199" y="198"/>
                  </a:moveTo>
                  <a:lnTo>
                    <a:pt x="9" y="198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1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37"/>
            <p:cNvSpPr/>
            <p:nvPr/>
          </p:nvSpPr>
          <p:spPr bwMode="auto">
            <a:xfrm>
              <a:off x="8381826" y="3702281"/>
              <a:ext cx="274578" cy="182451"/>
            </a:xfrm>
            <a:custGeom>
              <a:avLst/>
              <a:gdLst>
                <a:gd name="T0" fmla="*/ 48 w 152"/>
                <a:gd name="T1" fmla="*/ 49 h 101"/>
                <a:gd name="T2" fmla="*/ 76 w 152"/>
                <a:gd name="T3" fmla="*/ 101 h 101"/>
                <a:gd name="T4" fmla="*/ 105 w 152"/>
                <a:gd name="T5" fmla="*/ 28 h 101"/>
                <a:gd name="T6" fmla="*/ 121 w 152"/>
                <a:gd name="T7" fmla="*/ 66 h 101"/>
                <a:gd name="T8" fmla="*/ 152 w 152"/>
                <a:gd name="T9" fmla="*/ 66 h 101"/>
                <a:gd name="T10" fmla="*/ 152 w 152"/>
                <a:gd name="T11" fmla="*/ 56 h 101"/>
                <a:gd name="T12" fmla="*/ 126 w 152"/>
                <a:gd name="T13" fmla="*/ 56 h 101"/>
                <a:gd name="T14" fmla="*/ 105 w 152"/>
                <a:gd name="T15" fmla="*/ 0 h 101"/>
                <a:gd name="T16" fmla="*/ 76 w 152"/>
                <a:gd name="T17" fmla="*/ 78 h 101"/>
                <a:gd name="T18" fmla="*/ 48 w 152"/>
                <a:gd name="T19" fmla="*/ 35 h 101"/>
                <a:gd name="T20" fmla="*/ 26 w 152"/>
                <a:gd name="T21" fmla="*/ 56 h 101"/>
                <a:gd name="T22" fmla="*/ 0 w 152"/>
                <a:gd name="T23" fmla="*/ 56 h 101"/>
                <a:gd name="T24" fmla="*/ 0 w 152"/>
                <a:gd name="T25" fmla="*/ 66 h 101"/>
                <a:gd name="T26" fmla="*/ 31 w 152"/>
                <a:gd name="T27" fmla="*/ 66 h 101"/>
                <a:gd name="T28" fmla="*/ 48 w 152"/>
                <a:gd name="T29" fmla="*/ 4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01">
                  <a:moveTo>
                    <a:pt x="48" y="49"/>
                  </a:moveTo>
                  <a:lnTo>
                    <a:pt x="76" y="101"/>
                  </a:lnTo>
                  <a:lnTo>
                    <a:pt x="105" y="28"/>
                  </a:lnTo>
                  <a:lnTo>
                    <a:pt x="121" y="66"/>
                  </a:lnTo>
                  <a:lnTo>
                    <a:pt x="152" y="66"/>
                  </a:lnTo>
                  <a:lnTo>
                    <a:pt x="152" y="56"/>
                  </a:lnTo>
                  <a:lnTo>
                    <a:pt x="126" y="56"/>
                  </a:lnTo>
                  <a:lnTo>
                    <a:pt x="105" y="0"/>
                  </a:lnTo>
                  <a:lnTo>
                    <a:pt x="76" y="78"/>
                  </a:lnTo>
                  <a:lnTo>
                    <a:pt x="48" y="35"/>
                  </a:lnTo>
                  <a:lnTo>
                    <a:pt x="26" y="56"/>
                  </a:lnTo>
                  <a:lnTo>
                    <a:pt x="0" y="56"/>
                  </a:lnTo>
                  <a:lnTo>
                    <a:pt x="0" y="66"/>
                  </a:lnTo>
                  <a:lnTo>
                    <a:pt x="31" y="66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2" name="Freeform 238"/>
          <p:cNvSpPr>
            <a:spLocks noEditPoints="1"/>
          </p:cNvSpPr>
          <p:nvPr/>
        </p:nvSpPr>
        <p:spPr bwMode="auto">
          <a:xfrm>
            <a:off x="946533" y="5868320"/>
            <a:ext cx="377546" cy="375739"/>
          </a:xfrm>
          <a:custGeom>
            <a:avLst/>
            <a:gdLst>
              <a:gd name="T0" fmla="*/ 44 w 88"/>
              <a:gd name="T1" fmla="*/ 0 h 88"/>
              <a:gd name="T2" fmla="*/ 0 w 88"/>
              <a:gd name="T3" fmla="*/ 24 h 88"/>
              <a:gd name="T4" fmla="*/ 0 w 88"/>
              <a:gd name="T5" fmla="*/ 64 h 88"/>
              <a:gd name="T6" fmla="*/ 44 w 88"/>
              <a:gd name="T7" fmla="*/ 88 h 88"/>
              <a:gd name="T8" fmla="*/ 88 w 88"/>
              <a:gd name="T9" fmla="*/ 64 h 88"/>
              <a:gd name="T10" fmla="*/ 88 w 88"/>
              <a:gd name="T11" fmla="*/ 24 h 88"/>
              <a:gd name="T12" fmla="*/ 44 w 88"/>
              <a:gd name="T13" fmla="*/ 0 h 88"/>
              <a:gd name="T14" fmla="*/ 44 w 88"/>
              <a:gd name="T15" fmla="*/ 4 h 88"/>
              <a:gd name="T16" fmla="*/ 84 w 88"/>
              <a:gd name="T17" fmla="*/ 24 h 88"/>
              <a:gd name="T18" fmla="*/ 44 w 88"/>
              <a:gd name="T19" fmla="*/ 44 h 88"/>
              <a:gd name="T20" fmla="*/ 4 w 88"/>
              <a:gd name="T21" fmla="*/ 24 h 88"/>
              <a:gd name="T22" fmla="*/ 44 w 88"/>
              <a:gd name="T23" fmla="*/ 4 h 88"/>
              <a:gd name="T24" fmla="*/ 84 w 88"/>
              <a:gd name="T25" fmla="*/ 64 h 88"/>
              <a:gd name="T26" fmla="*/ 44 w 88"/>
              <a:gd name="T27" fmla="*/ 84 h 88"/>
              <a:gd name="T28" fmla="*/ 4 w 88"/>
              <a:gd name="T29" fmla="*/ 64 h 88"/>
              <a:gd name="T30" fmla="*/ 4 w 88"/>
              <a:gd name="T31" fmla="*/ 54 h 88"/>
              <a:gd name="T32" fmla="*/ 44 w 88"/>
              <a:gd name="T33" fmla="*/ 68 h 88"/>
              <a:gd name="T34" fmla="*/ 84 w 88"/>
              <a:gd name="T35" fmla="*/ 54 h 88"/>
              <a:gd name="T36" fmla="*/ 84 w 88"/>
              <a:gd name="T37" fmla="*/ 64 h 88"/>
              <a:gd name="T38" fmla="*/ 84 w 88"/>
              <a:gd name="T39" fmla="*/ 44 h 88"/>
              <a:gd name="T40" fmla="*/ 44 w 88"/>
              <a:gd name="T41" fmla="*/ 64 h 88"/>
              <a:gd name="T42" fmla="*/ 4 w 88"/>
              <a:gd name="T43" fmla="*/ 44 h 88"/>
              <a:gd name="T44" fmla="*/ 4 w 88"/>
              <a:gd name="T45" fmla="*/ 34 h 88"/>
              <a:gd name="T46" fmla="*/ 44 w 88"/>
              <a:gd name="T47" fmla="*/ 48 h 88"/>
              <a:gd name="T48" fmla="*/ 84 w 88"/>
              <a:gd name="T49" fmla="*/ 34 h 88"/>
              <a:gd name="T50" fmla="*/ 84 w 88"/>
              <a:gd name="T51" fmla="*/ 4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19" y="0"/>
                  <a:pt x="0" y="11"/>
                  <a:pt x="0" y="2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77"/>
                  <a:pt x="19" y="88"/>
                  <a:pt x="44" y="88"/>
                </a:cubicBezTo>
                <a:cubicBezTo>
                  <a:pt x="69" y="88"/>
                  <a:pt x="88" y="77"/>
                  <a:pt x="88" y="6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11"/>
                  <a:pt x="69" y="0"/>
                  <a:pt x="44" y="0"/>
                </a:cubicBezTo>
                <a:close/>
                <a:moveTo>
                  <a:pt x="44" y="4"/>
                </a:moveTo>
                <a:cubicBezTo>
                  <a:pt x="66" y="4"/>
                  <a:pt x="84" y="13"/>
                  <a:pt x="84" y="24"/>
                </a:cubicBezTo>
                <a:cubicBezTo>
                  <a:pt x="84" y="35"/>
                  <a:pt x="66" y="44"/>
                  <a:pt x="44" y="44"/>
                </a:cubicBezTo>
                <a:cubicBezTo>
                  <a:pt x="22" y="44"/>
                  <a:pt x="4" y="35"/>
                  <a:pt x="4" y="24"/>
                </a:cubicBezTo>
                <a:cubicBezTo>
                  <a:pt x="4" y="13"/>
                  <a:pt x="22" y="4"/>
                  <a:pt x="44" y="4"/>
                </a:cubicBezTo>
                <a:close/>
                <a:moveTo>
                  <a:pt x="84" y="64"/>
                </a:moveTo>
                <a:cubicBezTo>
                  <a:pt x="84" y="75"/>
                  <a:pt x="66" y="84"/>
                  <a:pt x="44" y="84"/>
                </a:cubicBezTo>
                <a:cubicBezTo>
                  <a:pt x="22" y="84"/>
                  <a:pt x="4" y="75"/>
                  <a:pt x="4" y="64"/>
                </a:cubicBezTo>
                <a:cubicBezTo>
                  <a:pt x="4" y="54"/>
                  <a:pt x="4" y="54"/>
                  <a:pt x="4" y="54"/>
                </a:cubicBezTo>
                <a:cubicBezTo>
                  <a:pt x="11" y="62"/>
                  <a:pt x="26" y="68"/>
                  <a:pt x="44" y="68"/>
                </a:cubicBezTo>
                <a:cubicBezTo>
                  <a:pt x="62" y="68"/>
                  <a:pt x="77" y="62"/>
                  <a:pt x="84" y="54"/>
                </a:cubicBezTo>
                <a:lnTo>
                  <a:pt x="84" y="64"/>
                </a:lnTo>
                <a:close/>
                <a:moveTo>
                  <a:pt x="84" y="44"/>
                </a:moveTo>
                <a:cubicBezTo>
                  <a:pt x="84" y="55"/>
                  <a:pt x="66" y="64"/>
                  <a:pt x="44" y="64"/>
                </a:cubicBezTo>
                <a:cubicBezTo>
                  <a:pt x="22" y="64"/>
                  <a:pt x="4" y="55"/>
                  <a:pt x="4" y="44"/>
                </a:cubicBezTo>
                <a:cubicBezTo>
                  <a:pt x="4" y="34"/>
                  <a:pt x="4" y="34"/>
                  <a:pt x="4" y="34"/>
                </a:cubicBezTo>
                <a:cubicBezTo>
                  <a:pt x="11" y="42"/>
                  <a:pt x="26" y="48"/>
                  <a:pt x="44" y="48"/>
                </a:cubicBezTo>
                <a:cubicBezTo>
                  <a:pt x="62" y="48"/>
                  <a:pt x="77" y="42"/>
                  <a:pt x="84" y="34"/>
                </a:cubicBezTo>
                <a:lnTo>
                  <a:pt x="84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3" name="Freeform 239"/>
          <p:cNvSpPr>
            <a:spLocks noEditPoints="1"/>
          </p:cNvSpPr>
          <p:nvPr/>
        </p:nvSpPr>
        <p:spPr bwMode="auto">
          <a:xfrm>
            <a:off x="1768462" y="5850256"/>
            <a:ext cx="375739" cy="410062"/>
          </a:xfrm>
          <a:custGeom>
            <a:avLst/>
            <a:gdLst>
              <a:gd name="T0" fmla="*/ 80 w 88"/>
              <a:gd name="T1" fmla="*/ 64 h 96"/>
              <a:gd name="T2" fmla="*/ 80 w 88"/>
              <a:gd name="T3" fmla="*/ 44 h 96"/>
              <a:gd name="T4" fmla="*/ 69 w 88"/>
              <a:gd name="T5" fmla="*/ 19 h 96"/>
              <a:gd name="T6" fmla="*/ 52 w 88"/>
              <a:gd name="T7" fmla="*/ 9 h 96"/>
              <a:gd name="T8" fmla="*/ 52 w 88"/>
              <a:gd name="T9" fmla="*/ 0 h 96"/>
              <a:gd name="T10" fmla="*/ 36 w 88"/>
              <a:gd name="T11" fmla="*/ 0 h 96"/>
              <a:gd name="T12" fmla="*/ 36 w 88"/>
              <a:gd name="T13" fmla="*/ 9 h 96"/>
              <a:gd name="T14" fmla="*/ 19 w 88"/>
              <a:gd name="T15" fmla="*/ 19 h 96"/>
              <a:gd name="T16" fmla="*/ 8 w 88"/>
              <a:gd name="T17" fmla="*/ 44 h 96"/>
              <a:gd name="T18" fmla="*/ 8 w 88"/>
              <a:gd name="T19" fmla="*/ 64 h 96"/>
              <a:gd name="T20" fmla="*/ 0 w 88"/>
              <a:gd name="T21" fmla="*/ 80 h 96"/>
              <a:gd name="T22" fmla="*/ 28 w 88"/>
              <a:gd name="T23" fmla="*/ 80 h 96"/>
              <a:gd name="T24" fmla="*/ 33 w 88"/>
              <a:gd name="T25" fmla="*/ 91 h 96"/>
              <a:gd name="T26" fmla="*/ 44 w 88"/>
              <a:gd name="T27" fmla="*/ 96 h 96"/>
              <a:gd name="T28" fmla="*/ 55 w 88"/>
              <a:gd name="T29" fmla="*/ 91 h 96"/>
              <a:gd name="T30" fmla="*/ 60 w 88"/>
              <a:gd name="T31" fmla="*/ 80 h 96"/>
              <a:gd name="T32" fmla="*/ 88 w 88"/>
              <a:gd name="T33" fmla="*/ 80 h 96"/>
              <a:gd name="T34" fmla="*/ 80 w 88"/>
              <a:gd name="T35" fmla="*/ 64 h 96"/>
              <a:gd name="T36" fmla="*/ 52 w 88"/>
              <a:gd name="T37" fmla="*/ 88 h 96"/>
              <a:gd name="T38" fmla="*/ 36 w 88"/>
              <a:gd name="T39" fmla="*/ 88 h 96"/>
              <a:gd name="T40" fmla="*/ 32 w 88"/>
              <a:gd name="T41" fmla="*/ 80 h 96"/>
              <a:gd name="T42" fmla="*/ 56 w 88"/>
              <a:gd name="T43" fmla="*/ 80 h 96"/>
              <a:gd name="T44" fmla="*/ 52 w 88"/>
              <a:gd name="T45" fmla="*/ 88 h 96"/>
              <a:gd name="T46" fmla="*/ 28 w 88"/>
              <a:gd name="T47" fmla="*/ 76 h 96"/>
              <a:gd name="T48" fmla="*/ 6 w 88"/>
              <a:gd name="T49" fmla="*/ 76 h 96"/>
              <a:gd name="T50" fmla="*/ 12 w 88"/>
              <a:gd name="T51" fmla="*/ 66 h 96"/>
              <a:gd name="T52" fmla="*/ 12 w 88"/>
              <a:gd name="T53" fmla="*/ 65 h 96"/>
              <a:gd name="T54" fmla="*/ 12 w 88"/>
              <a:gd name="T55" fmla="*/ 64 h 96"/>
              <a:gd name="T56" fmla="*/ 12 w 88"/>
              <a:gd name="T57" fmla="*/ 44 h 96"/>
              <a:gd name="T58" fmla="*/ 21 w 88"/>
              <a:gd name="T59" fmla="*/ 21 h 96"/>
              <a:gd name="T60" fmla="*/ 44 w 88"/>
              <a:gd name="T61" fmla="*/ 12 h 96"/>
              <a:gd name="T62" fmla="*/ 67 w 88"/>
              <a:gd name="T63" fmla="*/ 21 h 96"/>
              <a:gd name="T64" fmla="*/ 76 w 88"/>
              <a:gd name="T65" fmla="*/ 44 h 96"/>
              <a:gd name="T66" fmla="*/ 76 w 88"/>
              <a:gd name="T67" fmla="*/ 64 h 96"/>
              <a:gd name="T68" fmla="*/ 76 w 88"/>
              <a:gd name="T69" fmla="*/ 65 h 96"/>
              <a:gd name="T70" fmla="*/ 76 w 88"/>
              <a:gd name="T71" fmla="*/ 66 h 96"/>
              <a:gd name="T72" fmla="*/ 82 w 88"/>
              <a:gd name="T73" fmla="*/ 76 h 96"/>
              <a:gd name="T74" fmla="*/ 60 w 88"/>
              <a:gd name="T75" fmla="*/ 76 h 96"/>
              <a:gd name="T76" fmla="*/ 28 w 88"/>
              <a:gd name="T77" fmla="*/ 7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8" h="96">
                <a:moveTo>
                  <a:pt x="80" y="6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35"/>
                  <a:pt x="76" y="26"/>
                  <a:pt x="69" y="19"/>
                </a:cubicBezTo>
                <a:cubicBezTo>
                  <a:pt x="64" y="14"/>
                  <a:pt x="58" y="10"/>
                  <a:pt x="52" y="9"/>
                </a:cubicBezTo>
                <a:cubicBezTo>
                  <a:pt x="52" y="0"/>
                  <a:pt x="52" y="0"/>
                  <a:pt x="5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9"/>
                  <a:pt x="36" y="9"/>
                  <a:pt x="36" y="9"/>
                </a:cubicBezTo>
                <a:cubicBezTo>
                  <a:pt x="30" y="10"/>
                  <a:pt x="24" y="14"/>
                  <a:pt x="19" y="19"/>
                </a:cubicBezTo>
                <a:cubicBezTo>
                  <a:pt x="12" y="26"/>
                  <a:pt x="8" y="35"/>
                  <a:pt x="8" y="44"/>
                </a:cubicBezTo>
                <a:cubicBezTo>
                  <a:pt x="8" y="64"/>
                  <a:pt x="8" y="64"/>
                  <a:pt x="8" y="64"/>
                </a:cubicBezTo>
                <a:cubicBezTo>
                  <a:pt x="0" y="80"/>
                  <a:pt x="0" y="80"/>
                  <a:pt x="0" y="80"/>
                </a:cubicBezTo>
                <a:cubicBezTo>
                  <a:pt x="28" y="80"/>
                  <a:pt x="28" y="80"/>
                  <a:pt x="28" y="80"/>
                </a:cubicBezTo>
                <a:cubicBezTo>
                  <a:pt x="28" y="84"/>
                  <a:pt x="30" y="88"/>
                  <a:pt x="33" y="91"/>
                </a:cubicBezTo>
                <a:cubicBezTo>
                  <a:pt x="36" y="94"/>
                  <a:pt x="40" y="96"/>
                  <a:pt x="44" y="96"/>
                </a:cubicBezTo>
                <a:cubicBezTo>
                  <a:pt x="48" y="96"/>
                  <a:pt x="52" y="94"/>
                  <a:pt x="55" y="91"/>
                </a:cubicBezTo>
                <a:cubicBezTo>
                  <a:pt x="58" y="88"/>
                  <a:pt x="60" y="84"/>
                  <a:pt x="60" y="80"/>
                </a:cubicBezTo>
                <a:cubicBezTo>
                  <a:pt x="88" y="80"/>
                  <a:pt x="88" y="80"/>
                  <a:pt x="88" y="80"/>
                </a:cubicBezTo>
                <a:lnTo>
                  <a:pt x="80" y="64"/>
                </a:lnTo>
                <a:close/>
                <a:moveTo>
                  <a:pt x="52" y="88"/>
                </a:moveTo>
                <a:cubicBezTo>
                  <a:pt x="48" y="93"/>
                  <a:pt x="40" y="93"/>
                  <a:pt x="36" y="88"/>
                </a:cubicBezTo>
                <a:cubicBezTo>
                  <a:pt x="33" y="86"/>
                  <a:pt x="32" y="83"/>
                  <a:pt x="32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3"/>
                  <a:pt x="55" y="86"/>
                  <a:pt x="52" y="88"/>
                </a:cubicBezTo>
                <a:close/>
                <a:moveTo>
                  <a:pt x="28" y="76"/>
                </a:moveTo>
                <a:cubicBezTo>
                  <a:pt x="6" y="76"/>
                  <a:pt x="6" y="76"/>
                  <a:pt x="6" y="76"/>
                </a:cubicBezTo>
                <a:cubicBezTo>
                  <a:pt x="12" y="66"/>
                  <a:pt x="12" y="66"/>
                  <a:pt x="12" y="66"/>
                </a:cubicBezTo>
                <a:cubicBezTo>
                  <a:pt x="12" y="65"/>
                  <a:pt x="12" y="65"/>
                  <a:pt x="12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35"/>
                  <a:pt x="15" y="27"/>
                  <a:pt x="21" y="21"/>
                </a:cubicBezTo>
                <a:cubicBezTo>
                  <a:pt x="27" y="15"/>
                  <a:pt x="35" y="12"/>
                  <a:pt x="44" y="12"/>
                </a:cubicBezTo>
                <a:cubicBezTo>
                  <a:pt x="53" y="12"/>
                  <a:pt x="61" y="15"/>
                  <a:pt x="67" y="21"/>
                </a:cubicBezTo>
                <a:cubicBezTo>
                  <a:pt x="73" y="27"/>
                  <a:pt x="76" y="35"/>
                  <a:pt x="76" y="4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6"/>
                  <a:pt x="76" y="66"/>
                </a:cubicBezTo>
                <a:cubicBezTo>
                  <a:pt x="82" y="76"/>
                  <a:pt x="82" y="76"/>
                  <a:pt x="82" y="76"/>
                </a:cubicBezTo>
                <a:cubicBezTo>
                  <a:pt x="60" y="76"/>
                  <a:pt x="60" y="76"/>
                  <a:pt x="60" y="76"/>
                </a:cubicBezTo>
                <a:lnTo>
                  <a:pt x="28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4" name="组合 263"/>
          <p:cNvGrpSpPr/>
          <p:nvPr/>
        </p:nvGrpSpPr>
        <p:grpSpPr>
          <a:xfrm>
            <a:off x="2588584" y="5850256"/>
            <a:ext cx="393803" cy="393803"/>
            <a:chOff x="2588584" y="5196206"/>
            <a:chExt cx="393803" cy="393803"/>
          </a:xfrm>
        </p:grpSpPr>
        <p:sp>
          <p:nvSpPr>
            <p:cNvPr id="265" name="Freeform 240"/>
            <p:cNvSpPr>
              <a:spLocks noEditPoints="1"/>
            </p:cNvSpPr>
            <p:nvPr/>
          </p:nvSpPr>
          <p:spPr bwMode="auto">
            <a:xfrm>
              <a:off x="2588584" y="5214270"/>
              <a:ext cx="377546" cy="375739"/>
            </a:xfrm>
            <a:custGeom>
              <a:avLst/>
              <a:gdLst>
                <a:gd name="T0" fmla="*/ 56 w 88"/>
                <a:gd name="T1" fmla="*/ 44 h 88"/>
                <a:gd name="T2" fmla="*/ 44 w 88"/>
                <a:gd name="T3" fmla="*/ 56 h 88"/>
                <a:gd name="T4" fmla="*/ 32 w 88"/>
                <a:gd name="T5" fmla="*/ 44 h 88"/>
                <a:gd name="T6" fmla="*/ 44 w 88"/>
                <a:gd name="T7" fmla="*/ 32 h 88"/>
                <a:gd name="T8" fmla="*/ 46 w 88"/>
                <a:gd name="T9" fmla="*/ 32 h 88"/>
                <a:gd name="T10" fmla="*/ 46 w 88"/>
                <a:gd name="T11" fmla="*/ 0 h 88"/>
                <a:gd name="T12" fmla="*/ 44 w 88"/>
                <a:gd name="T13" fmla="*/ 0 h 88"/>
                <a:gd name="T14" fmla="*/ 0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8 w 88"/>
                <a:gd name="T21" fmla="*/ 42 h 88"/>
                <a:gd name="T22" fmla="*/ 56 w 88"/>
                <a:gd name="T23" fmla="*/ 42 h 88"/>
                <a:gd name="T24" fmla="*/ 56 w 88"/>
                <a:gd name="T25" fmla="*/ 44 h 88"/>
                <a:gd name="T26" fmla="*/ 84 w 88"/>
                <a:gd name="T27" fmla="*/ 46 h 88"/>
                <a:gd name="T28" fmla="*/ 44 w 88"/>
                <a:gd name="T29" fmla="*/ 84 h 88"/>
                <a:gd name="T30" fmla="*/ 4 w 88"/>
                <a:gd name="T31" fmla="*/ 44 h 88"/>
                <a:gd name="T32" fmla="*/ 42 w 88"/>
                <a:gd name="T33" fmla="*/ 4 h 88"/>
                <a:gd name="T34" fmla="*/ 42 w 88"/>
                <a:gd name="T35" fmla="*/ 28 h 88"/>
                <a:gd name="T36" fmla="*/ 28 w 88"/>
                <a:gd name="T37" fmla="*/ 44 h 88"/>
                <a:gd name="T38" fmla="*/ 44 w 88"/>
                <a:gd name="T39" fmla="*/ 60 h 88"/>
                <a:gd name="T40" fmla="*/ 60 w 88"/>
                <a:gd name="T41" fmla="*/ 46 h 88"/>
                <a:gd name="T42" fmla="*/ 84 w 88"/>
                <a:gd name="T43" fmla="*/ 4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8">
                  <a:moveTo>
                    <a:pt x="56" y="44"/>
                  </a:moveTo>
                  <a:cubicBezTo>
                    <a:pt x="56" y="51"/>
                    <a:pt x="51" y="56"/>
                    <a:pt x="44" y="56"/>
                  </a:cubicBezTo>
                  <a:cubicBezTo>
                    <a:pt x="37" y="56"/>
                    <a:pt x="32" y="51"/>
                    <a:pt x="32" y="44"/>
                  </a:cubicBezTo>
                  <a:cubicBezTo>
                    <a:pt x="32" y="37"/>
                    <a:pt x="37" y="32"/>
                    <a:pt x="44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56" y="42"/>
                    <a:pt x="56" y="42"/>
                    <a:pt x="56" y="42"/>
                  </a:cubicBezTo>
                  <a:lnTo>
                    <a:pt x="56" y="44"/>
                  </a:lnTo>
                  <a:close/>
                  <a:moveTo>
                    <a:pt x="84" y="46"/>
                  </a:moveTo>
                  <a:cubicBezTo>
                    <a:pt x="83" y="67"/>
                    <a:pt x="65" y="84"/>
                    <a:pt x="44" y="84"/>
                  </a:cubicBezTo>
                  <a:cubicBezTo>
                    <a:pt x="22" y="84"/>
                    <a:pt x="4" y="66"/>
                    <a:pt x="4" y="44"/>
                  </a:cubicBezTo>
                  <a:cubicBezTo>
                    <a:pt x="4" y="23"/>
                    <a:pt x="21" y="5"/>
                    <a:pt x="42" y="4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4" y="29"/>
                    <a:pt x="28" y="36"/>
                    <a:pt x="28" y="44"/>
                  </a:cubicBezTo>
                  <a:cubicBezTo>
                    <a:pt x="28" y="53"/>
                    <a:pt x="35" y="60"/>
                    <a:pt x="44" y="60"/>
                  </a:cubicBezTo>
                  <a:cubicBezTo>
                    <a:pt x="52" y="60"/>
                    <a:pt x="59" y="54"/>
                    <a:pt x="60" y="46"/>
                  </a:cubicBezTo>
                  <a:lnTo>
                    <a:pt x="8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41"/>
            <p:cNvSpPr>
              <a:spLocks noEditPoints="1"/>
            </p:cNvSpPr>
            <p:nvPr/>
          </p:nvSpPr>
          <p:spPr bwMode="auto">
            <a:xfrm>
              <a:off x="2819808" y="5196206"/>
              <a:ext cx="162579" cy="162579"/>
            </a:xfrm>
            <a:custGeom>
              <a:avLst/>
              <a:gdLst>
                <a:gd name="T0" fmla="*/ 2 w 38"/>
                <a:gd name="T1" fmla="*/ 0 h 38"/>
                <a:gd name="T2" fmla="*/ 0 w 38"/>
                <a:gd name="T3" fmla="*/ 0 h 38"/>
                <a:gd name="T4" fmla="*/ 0 w 38"/>
                <a:gd name="T5" fmla="*/ 38 h 38"/>
                <a:gd name="T6" fmla="*/ 38 w 38"/>
                <a:gd name="T7" fmla="*/ 38 h 38"/>
                <a:gd name="T8" fmla="*/ 38 w 38"/>
                <a:gd name="T9" fmla="*/ 36 h 38"/>
                <a:gd name="T10" fmla="*/ 2 w 38"/>
                <a:gd name="T11" fmla="*/ 0 h 38"/>
                <a:gd name="T12" fmla="*/ 4 w 38"/>
                <a:gd name="T13" fmla="*/ 34 h 38"/>
                <a:gd name="T14" fmla="*/ 4 w 38"/>
                <a:gd name="T15" fmla="*/ 4 h 38"/>
                <a:gd name="T16" fmla="*/ 34 w 38"/>
                <a:gd name="T17" fmla="*/ 34 h 38"/>
                <a:gd name="T18" fmla="*/ 4 w 38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16"/>
                    <a:pt x="22" y="0"/>
                    <a:pt x="2" y="0"/>
                  </a:cubicBezTo>
                  <a:close/>
                  <a:moveTo>
                    <a:pt x="4" y="3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20" y="5"/>
                    <a:pt x="33" y="18"/>
                    <a:pt x="34" y="34"/>
                  </a:cubicBezTo>
                  <a:lnTo>
                    <a:pt x="4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7" name="Freeform 242"/>
          <p:cNvSpPr>
            <a:spLocks noEditPoints="1"/>
          </p:cNvSpPr>
          <p:nvPr/>
        </p:nvSpPr>
        <p:spPr bwMode="auto">
          <a:xfrm>
            <a:off x="3410513" y="5868320"/>
            <a:ext cx="375739" cy="375739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84 w 88"/>
              <a:gd name="T11" fmla="*/ 42 h 88"/>
              <a:gd name="T12" fmla="*/ 64 w 88"/>
              <a:gd name="T13" fmla="*/ 42 h 88"/>
              <a:gd name="T14" fmla="*/ 53 w 88"/>
              <a:gd name="T15" fmla="*/ 5 h 88"/>
              <a:gd name="T16" fmla="*/ 84 w 88"/>
              <a:gd name="T17" fmla="*/ 42 h 88"/>
              <a:gd name="T18" fmla="*/ 44 w 88"/>
              <a:gd name="T19" fmla="*/ 84 h 88"/>
              <a:gd name="T20" fmla="*/ 28 w 88"/>
              <a:gd name="T21" fmla="*/ 46 h 88"/>
              <a:gd name="T22" fmla="*/ 60 w 88"/>
              <a:gd name="T23" fmla="*/ 46 h 88"/>
              <a:gd name="T24" fmla="*/ 44 w 88"/>
              <a:gd name="T25" fmla="*/ 84 h 88"/>
              <a:gd name="T26" fmla="*/ 28 w 88"/>
              <a:gd name="T27" fmla="*/ 42 h 88"/>
              <a:gd name="T28" fmla="*/ 44 w 88"/>
              <a:gd name="T29" fmla="*/ 4 h 88"/>
              <a:gd name="T30" fmla="*/ 60 w 88"/>
              <a:gd name="T31" fmla="*/ 42 h 88"/>
              <a:gd name="T32" fmla="*/ 28 w 88"/>
              <a:gd name="T33" fmla="*/ 42 h 88"/>
              <a:gd name="T34" fmla="*/ 35 w 88"/>
              <a:gd name="T35" fmla="*/ 5 h 88"/>
              <a:gd name="T36" fmla="*/ 24 w 88"/>
              <a:gd name="T37" fmla="*/ 42 h 88"/>
              <a:gd name="T38" fmla="*/ 4 w 88"/>
              <a:gd name="T39" fmla="*/ 42 h 88"/>
              <a:gd name="T40" fmla="*/ 35 w 88"/>
              <a:gd name="T41" fmla="*/ 5 h 88"/>
              <a:gd name="T42" fmla="*/ 4 w 88"/>
              <a:gd name="T43" fmla="*/ 46 h 88"/>
              <a:gd name="T44" fmla="*/ 24 w 88"/>
              <a:gd name="T45" fmla="*/ 46 h 88"/>
              <a:gd name="T46" fmla="*/ 35 w 88"/>
              <a:gd name="T47" fmla="*/ 83 h 88"/>
              <a:gd name="T48" fmla="*/ 4 w 88"/>
              <a:gd name="T49" fmla="*/ 46 h 88"/>
              <a:gd name="T50" fmla="*/ 53 w 88"/>
              <a:gd name="T51" fmla="*/ 83 h 88"/>
              <a:gd name="T52" fmla="*/ 64 w 88"/>
              <a:gd name="T53" fmla="*/ 46 h 88"/>
              <a:gd name="T54" fmla="*/ 84 w 88"/>
              <a:gd name="T55" fmla="*/ 46 h 88"/>
              <a:gd name="T56" fmla="*/ 53 w 88"/>
              <a:gd name="T57" fmla="*/ 8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4" y="42"/>
                </a:moveTo>
                <a:cubicBezTo>
                  <a:pt x="64" y="42"/>
                  <a:pt x="64" y="42"/>
                  <a:pt x="64" y="42"/>
                </a:cubicBezTo>
                <a:cubicBezTo>
                  <a:pt x="64" y="26"/>
                  <a:pt x="59" y="12"/>
                  <a:pt x="53" y="5"/>
                </a:cubicBezTo>
                <a:cubicBezTo>
                  <a:pt x="70" y="9"/>
                  <a:pt x="83" y="24"/>
                  <a:pt x="84" y="42"/>
                </a:cubicBezTo>
                <a:close/>
                <a:moveTo>
                  <a:pt x="44" y="84"/>
                </a:moveTo>
                <a:cubicBezTo>
                  <a:pt x="37" y="84"/>
                  <a:pt x="29" y="68"/>
                  <a:pt x="28" y="46"/>
                </a:cubicBezTo>
                <a:cubicBezTo>
                  <a:pt x="60" y="46"/>
                  <a:pt x="60" y="46"/>
                  <a:pt x="60" y="46"/>
                </a:cubicBezTo>
                <a:cubicBezTo>
                  <a:pt x="59" y="68"/>
                  <a:pt x="51" y="84"/>
                  <a:pt x="44" y="84"/>
                </a:cubicBezTo>
                <a:close/>
                <a:moveTo>
                  <a:pt x="28" y="42"/>
                </a:moveTo>
                <a:cubicBezTo>
                  <a:pt x="29" y="20"/>
                  <a:pt x="37" y="4"/>
                  <a:pt x="44" y="4"/>
                </a:cubicBezTo>
                <a:cubicBezTo>
                  <a:pt x="51" y="4"/>
                  <a:pt x="59" y="20"/>
                  <a:pt x="60" y="42"/>
                </a:cubicBezTo>
                <a:lnTo>
                  <a:pt x="28" y="42"/>
                </a:lnTo>
                <a:close/>
                <a:moveTo>
                  <a:pt x="35" y="5"/>
                </a:moveTo>
                <a:cubicBezTo>
                  <a:pt x="29" y="12"/>
                  <a:pt x="24" y="26"/>
                  <a:pt x="2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5" y="24"/>
                  <a:pt x="18" y="9"/>
                  <a:pt x="35" y="5"/>
                </a:cubicBezTo>
                <a:close/>
                <a:moveTo>
                  <a:pt x="4" y="46"/>
                </a:moveTo>
                <a:cubicBezTo>
                  <a:pt x="24" y="46"/>
                  <a:pt x="24" y="46"/>
                  <a:pt x="24" y="46"/>
                </a:cubicBezTo>
                <a:cubicBezTo>
                  <a:pt x="24" y="62"/>
                  <a:pt x="29" y="76"/>
                  <a:pt x="35" y="83"/>
                </a:cubicBezTo>
                <a:cubicBezTo>
                  <a:pt x="18" y="79"/>
                  <a:pt x="5" y="64"/>
                  <a:pt x="4" y="46"/>
                </a:cubicBezTo>
                <a:close/>
                <a:moveTo>
                  <a:pt x="53" y="83"/>
                </a:moveTo>
                <a:cubicBezTo>
                  <a:pt x="59" y="76"/>
                  <a:pt x="64" y="62"/>
                  <a:pt x="64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3" y="64"/>
                  <a:pt x="70" y="79"/>
                  <a:pt x="53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8" name="组合 267"/>
          <p:cNvGrpSpPr/>
          <p:nvPr/>
        </p:nvGrpSpPr>
        <p:grpSpPr>
          <a:xfrm>
            <a:off x="1759430" y="5098778"/>
            <a:ext cx="393803" cy="325159"/>
            <a:chOff x="1759430" y="4444728"/>
            <a:chExt cx="393803" cy="325159"/>
          </a:xfrm>
        </p:grpSpPr>
        <p:sp>
          <p:nvSpPr>
            <p:cNvPr id="269" name="Freeform 249"/>
            <p:cNvSpPr/>
            <p:nvPr/>
          </p:nvSpPr>
          <p:spPr bwMode="auto">
            <a:xfrm>
              <a:off x="1759430" y="4444728"/>
              <a:ext cx="393803" cy="81290"/>
            </a:xfrm>
            <a:custGeom>
              <a:avLst/>
              <a:gdLst>
                <a:gd name="T0" fmla="*/ 46 w 92"/>
                <a:gd name="T1" fmla="*/ 0 h 19"/>
                <a:gd name="T2" fmla="*/ 0 w 92"/>
                <a:gd name="T3" fmla="*/ 16 h 19"/>
                <a:gd name="T4" fmla="*/ 2 w 92"/>
                <a:gd name="T5" fmla="*/ 19 h 19"/>
                <a:gd name="T6" fmla="*/ 46 w 92"/>
                <a:gd name="T7" fmla="*/ 4 h 19"/>
                <a:gd name="T8" fmla="*/ 90 w 92"/>
                <a:gd name="T9" fmla="*/ 19 h 19"/>
                <a:gd name="T10" fmla="*/ 92 w 92"/>
                <a:gd name="T11" fmla="*/ 16 h 19"/>
                <a:gd name="T12" fmla="*/ 46 w 9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9">
                  <a:moveTo>
                    <a:pt x="46" y="0"/>
                  </a:moveTo>
                  <a:cubicBezTo>
                    <a:pt x="29" y="0"/>
                    <a:pt x="13" y="6"/>
                    <a:pt x="0" y="16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4" y="10"/>
                    <a:pt x="29" y="4"/>
                    <a:pt x="46" y="4"/>
                  </a:cubicBezTo>
                  <a:cubicBezTo>
                    <a:pt x="63" y="4"/>
                    <a:pt x="78" y="10"/>
                    <a:pt x="90" y="19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79" y="6"/>
                    <a:pt x="63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70" name="组合 269"/>
            <p:cNvGrpSpPr/>
            <p:nvPr/>
          </p:nvGrpSpPr>
          <p:grpSpPr>
            <a:xfrm>
              <a:off x="1811816" y="4529630"/>
              <a:ext cx="290837" cy="240257"/>
              <a:chOff x="1811816" y="4529630"/>
              <a:chExt cx="290837" cy="240257"/>
            </a:xfrm>
          </p:grpSpPr>
          <p:sp>
            <p:nvSpPr>
              <p:cNvPr id="271" name="Freeform 248"/>
              <p:cNvSpPr/>
              <p:nvPr/>
            </p:nvSpPr>
            <p:spPr bwMode="auto">
              <a:xfrm>
                <a:off x="1862396" y="4614534"/>
                <a:ext cx="187869" cy="46967"/>
              </a:xfrm>
              <a:custGeom>
                <a:avLst/>
                <a:gdLst>
                  <a:gd name="T0" fmla="*/ 0 w 44"/>
                  <a:gd name="T1" fmla="*/ 8 h 11"/>
                  <a:gd name="T2" fmla="*/ 3 w 44"/>
                  <a:gd name="T3" fmla="*/ 11 h 11"/>
                  <a:gd name="T4" fmla="*/ 22 w 44"/>
                  <a:gd name="T5" fmla="*/ 4 h 11"/>
                  <a:gd name="T6" fmla="*/ 41 w 44"/>
                  <a:gd name="T7" fmla="*/ 11 h 11"/>
                  <a:gd name="T8" fmla="*/ 44 w 44"/>
                  <a:gd name="T9" fmla="*/ 8 h 11"/>
                  <a:gd name="T10" fmla="*/ 22 w 44"/>
                  <a:gd name="T11" fmla="*/ 0 h 11"/>
                  <a:gd name="T12" fmla="*/ 0 w 44"/>
                  <a:gd name="T13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1">
                    <a:moveTo>
                      <a:pt x="0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8" y="7"/>
                      <a:pt x="15" y="4"/>
                      <a:pt x="22" y="4"/>
                    </a:cubicBezTo>
                    <a:cubicBezTo>
                      <a:pt x="29" y="4"/>
                      <a:pt x="36" y="7"/>
                      <a:pt x="41" y="1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38" y="3"/>
                      <a:pt x="30" y="0"/>
                      <a:pt x="22" y="0"/>
                    </a:cubicBezTo>
                    <a:cubicBezTo>
                      <a:pt x="14" y="0"/>
                      <a:pt x="6" y="3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250"/>
              <p:cNvSpPr/>
              <p:nvPr/>
            </p:nvSpPr>
            <p:spPr bwMode="auto">
              <a:xfrm>
                <a:off x="1811816" y="4529630"/>
                <a:ext cx="290837" cy="65032"/>
              </a:xfrm>
              <a:custGeom>
                <a:avLst/>
                <a:gdLst>
                  <a:gd name="T0" fmla="*/ 0 w 68"/>
                  <a:gd name="T1" fmla="*/ 12 h 15"/>
                  <a:gd name="T2" fmla="*/ 2 w 68"/>
                  <a:gd name="T3" fmla="*/ 15 h 15"/>
                  <a:gd name="T4" fmla="*/ 34 w 68"/>
                  <a:gd name="T5" fmla="*/ 4 h 15"/>
                  <a:gd name="T6" fmla="*/ 66 w 68"/>
                  <a:gd name="T7" fmla="*/ 15 h 15"/>
                  <a:gd name="T8" fmla="*/ 68 w 68"/>
                  <a:gd name="T9" fmla="*/ 12 h 15"/>
                  <a:gd name="T10" fmla="*/ 34 w 68"/>
                  <a:gd name="T11" fmla="*/ 0 h 15"/>
                  <a:gd name="T12" fmla="*/ 0 w 68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5">
                    <a:moveTo>
                      <a:pt x="0" y="12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1" y="8"/>
                      <a:pt x="22" y="4"/>
                      <a:pt x="34" y="4"/>
                    </a:cubicBezTo>
                    <a:cubicBezTo>
                      <a:pt x="46" y="4"/>
                      <a:pt x="57" y="8"/>
                      <a:pt x="66" y="15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59" y="4"/>
                      <a:pt x="47" y="0"/>
                      <a:pt x="34" y="0"/>
                    </a:cubicBezTo>
                    <a:cubicBezTo>
                      <a:pt x="21" y="0"/>
                      <a:pt x="9" y="4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251"/>
              <p:cNvSpPr/>
              <p:nvPr/>
            </p:nvSpPr>
            <p:spPr bwMode="auto">
              <a:xfrm>
                <a:off x="1912976" y="4701242"/>
                <a:ext cx="86709" cy="68645"/>
              </a:xfrm>
              <a:custGeom>
                <a:avLst/>
                <a:gdLst>
                  <a:gd name="T0" fmla="*/ 0 w 20"/>
                  <a:gd name="T1" fmla="*/ 3 h 16"/>
                  <a:gd name="T2" fmla="*/ 10 w 20"/>
                  <a:gd name="T3" fmla="*/ 16 h 16"/>
                  <a:gd name="T4" fmla="*/ 20 w 20"/>
                  <a:gd name="T5" fmla="*/ 3 h 16"/>
                  <a:gd name="T6" fmla="*/ 10 w 20"/>
                  <a:gd name="T7" fmla="*/ 0 h 16"/>
                  <a:gd name="T8" fmla="*/ 0 w 20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0" y="3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1"/>
                      <a:pt x="14" y="0"/>
                      <a:pt x="10" y="0"/>
                    </a:cubicBezTo>
                    <a:cubicBezTo>
                      <a:pt x="6" y="0"/>
                      <a:pt x="3" y="1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74" name="文本框 273"/>
          <p:cNvSpPr txBox="1"/>
          <p:nvPr/>
        </p:nvSpPr>
        <p:spPr>
          <a:xfrm>
            <a:off x="3192835" y="285039"/>
            <a:ext cx="73792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送可编辑图标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3772</Words>
  <Application>WPS 演示</Application>
  <PresentationFormat>宽屏</PresentationFormat>
  <Paragraphs>424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幼圆</vt:lpstr>
      <vt:lpstr>微软雅黑</vt:lpstr>
      <vt:lpstr>方正彩云简体</vt:lpstr>
      <vt:lpstr>方正细圆简体</vt:lpstr>
      <vt:lpstr>Calibri</vt:lpstr>
      <vt:lpstr>Arial Unicode MS</vt:lpstr>
      <vt:lpstr>Calibri Light</vt:lpstr>
      <vt:lpstr>Open Sans Light</vt:lpstr>
      <vt:lpstr>Gill Sans</vt:lpstr>
      <vt:lpstr>Helvetica Light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ZhuLong</dc:creator>
  <cp:lastModifiedBy>拉普耶鲁</cp:lastModifiedBy>
  <cp:revision>30</cp:revision>
  <dcterms:created xsi:type="dcterms:W3CDTF">2016-04-26T06:20:00Z</dcterms:created>
  <dcterms:modified xsi:type="dcterms:W3CDTF">2018-02-11T01:15:30Z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